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3.xml" ContentType="application/vnd.openxmlformats-officedocument.theme+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4.xml" ContentType="application/vnd.openxmlformats-officedocument.theme+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5.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6.xml" ContentType="application/vnd.openxmlformats-officedocument.theme+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theme/theme7.xml" ContentType="application/vnd.openxmlformats-officedocument.theme+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theme/theme8.xml" ContentType="application/vnd.openxmlformats-officedocument.theme+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theme/theme9.xml" ContentType="application/vnd.openxmlformats-officedocument.theme+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895" r:id="rId2"/>
    <p:sldMasterId id="2147483937" r:id="rId3"/>
    <p:sldMasterId id="2147483983" r:id="rId4"/>
    <p:sldMasterId id="2147484024" r:id="rId5"/>
    <p:sldMasterId id="2147484036" r:id="rId6"/>
    <p:sldMasterId id="2147484048" r:id="rId7"/>
    <p:sldMasterId id="2147484069" r:id="rId8"/>
    <p:sldMasterId id="2147484094" r:id="rId9"/>
    <p:sldMasterId id="2147484106" r:id="rId10"/>
  </p:sldMasterIdLst>
  <p:notesMasterIdLst>
    <p:notesMasterId r:id="rId46"/>
  </p:notesMasterIdLst>
  <p:sldIdLst>
    <p:sldId id="292" r:id="rId11"/>
    <p:sldId id="2147374865" r:id="rId12"/>
    <p:sldId id="2147374861" r:id="rId13"/>
    <p:sldId id="334" r:id="rId14"/>
    <p:sldId id="336" r:id="rId15"/>
    <p:sldId id="342" r:id="rId16"/>
    <p:sldId id="2147374860" r:id="rId17"/>
    <p:sldId id="2147374866" r:id="rId18"/>
    <p:sldId id="335" r:id="rId19"/>
    <p:sldId id="359" r:id="rId20"/>
    <p:sldId id="2134959262" r:id="rId21"/>
    <p:sldId id="2147374845" r:id="rId22"/>
    <p:sldId id="365" r:id="rId23"/>
    <p:sldId id="2147374864" r:id="rId24"/>
    <p:sldId id="294" r:id="rId25"/>
    <p:sldId id="257" r:id="rId26"/>
    <p:sldId id="258" r:id="rId27"/>
    <p:sldId id="2134959302" r:id="rId28"/>
    <p:sldId id="291" r:id="rId29"/>
    <p:sldId id="2134959296" r:id="rId30"/>
    <p:sldId id="2147374855" r:id="rId31"/>
    <p:sldId id="2147374862" r:id="rId32"/>
    <p:sldId id="376" r:id="rId33"/>
    <p:sldId id="380" r:id="rId34"/>
    <p:sldId id="364" r:id="rId35"/>
    <p:sldId id="1856" r:id="rId36"/>
    <p:sldId id="261" r:id="rId37"/>
    <p:sldId id="2147374857" r:id="rId38"/>
    <p:sldId id="2147374863" r:id="rId39"/>
    <p:sldId id="317" r:id="rId40"/>
    <p:sldId id="355" r:id="rId41"/>
    <p:sldId id="354" r:id="rId42"/>
    <p:sldId id="2147374868" r:id="rId43"/>
    <p:sldId id="318" r:id="rId44"/>
    <p:sldId id="293" r:id="rId45"/>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D0101"/>
    <a:srgbClr val="F0E6DA"/>
    <a:srgbClr val="253654"/>
    <a:srgbClr val="283957"/>
    <a:srgbClr val="FFFF00"/>
    <a:srgbClr val="001236"/>
    <a:srgbClr val="A6A6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16D9F66E-5EB9-4882-86FB-DCBF35E3C3E4}" styleName="Stile medio 4 - Colore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ile medio 2 - Color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Stile medio 2 - Colore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591" autoAdjust="0"/>
    <p:restoredTop sz="85765" autoAdjust="0"/>
  </p:normalViewPr>
  <p:slideViewPr>
    <p:cSldViewPr>
      <p:cViewPr varScale="1">
        <p:scale>
          <a:sx n="70" d="100"/>
          <a:sy n="70" d="100"/>
        </p:scale>
        <p:origin x="1949" y="62"/>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556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theme" Target="theme/theme1.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slide" Target="slides/slide34.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viewProps" Target="viewProps.xml"/><Relationship Id="rId8" Type="http://schemas.openxmlformats.org/officeDocument/2006/relationships/slideMaster" Target="slideMasters/slideMaster8.xml"/><Relationship Id="rId51" Type="http://schemas.microsoft.com/office/2016/11/relationships/changesInfo" Target="changesInfos/changesInfo1.xml"/><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notesMaster" Target="notesMasters/notesMaster1.xml"/><Relationship Id="rId20" Type="http://schemas.openxmlformats.org/officeDocument/2006/relationships/slide" Target="slides/slide10.xml"/><Relationship Id="rId41" Type="http://schemas.openxmlformats.org/officeDocument/2006/relationships/slide" Target="slides/slide31.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lenia Grandone" userId="e0e4b5588f555b63" providerId="LiveId" clId="{0DCC7A36-64E9-4FFB-9412-0C2CF9B56828}"/>
    <pc:docChg chg="undo custSel addSld delSld modSld sldOrd addMainMaster delMainMaster modMainMaster modNotesMaster">
      <pc:chgData name="Ilenia Grandone" userId="e0e4b5588f555b63" providerId="LiveId" clId="{0DCC7A36-64E9-4FFB-9412-0C2CF9B56828}" dt="2026-09-13T20:20:33.563" v="483"/>
      <pc:docMkLst>
        <pc:docMk/>
      </pc:docMkLst>
      <pc:sldChg chg="add ord modNotes">
        <pc:chgData name="Ilenia Grandone" userId="e0e4b5588f555b63" providerId="LiveId" clId="{0DCC7A36-64E9-4FFB-9412-0C2CF9B56828}" dt="2026-09-13T05:40:27.822" v="362"/>
        <pc:sldMkLst>
          <pc:docMk/>
          <pc:sldMk cId="3354543893" sldId="257"/>
        </pc:sldMkLst>
      </pc:sldChg>
      <pc:sldChg chg="modSp add mod ord modNotes">
        <pc:chgData name="Ilenia Grandone" userId="e0e4b5588f555b63" providerId="LiveId" clId="{0DCC7A36-64E9-4FFB-9412-0C2CF9B56828}" dt="2026-09-13T06:11:48.513" v="376"/>
        <pc:sldMkLst>
          <pc:docMk/>
          <pc:sldMk cId="2372780163" sldId="258"/>
        </pc:sldMkLst>
        <pc:spChg chg="add mod">
          <ac:chgData name="Ilenia Grandone" userId="e0e4b5588f555b63" providerId="LiveId" clId="{0DCC7A36-64E9-4FFB-9412-0C2CF9B56828}" dt="2026-09-13T05:42:06.944" v="365" actId="26606"/>
          <ac:spMkLst>
            <pc:docMk/>
            <pc:sldMk cId="2372780163" sldId="258"/>
            <ac:spMk id="186" creationId="{00000000-0000-0000-0000-000000000000}"/>
          </ac:spMkLst>
        </pc:spChg>
        <pc:spChg chg="add mod">
          <ac:chgData name="Ilenia Grandone" userId="e0e4b5588f555b63" providerId="LiveId" clId="{0DCC7A36-64E9-4FFB-9412-0C2CF9B56828}" dt="2026-09-13T05:42:06.944" v="365" actId="26606"/>
          <ac:spMkLst>
            <pc:docMk/>
            <pc:sldMk cId="2372780163" sldId="258"/>
            <ac:spMk id="187" creationId="{00000000-0000-0000-0000-000000000000}"/>
          </ac:spMkLst>
        </pc:spChg>
        <pc:spChg chg="add mod">
          <ac:chgData name="Ilenia Grandone" userId="e0e4b5588f555b63" providerId="LiveId" clId="{0DCC7A36-64E9-4FFB-9412-0C2CF9B56828}" dt="2026-09-13T05:42:06.944" v="365" actId="26606"/>
          <ac:spMkLst>
            <pc:docMk/>
            <pc:sldMk cId="2372780163" sldId="258"/>
            <ac:spMk id="188" creationId="{00000000-0000-0000-0000-000000000000}"/>
          </ac:spMkLst>
        </pc:spChg>
        <pc:spChg chg="add mod">
          <ac:chgData name="Ilenia Grandone" userId="e0e4b5588f555b63" providerId="LiveId" clId="{0DCC7A36-64E9-4FFB-9412-0C2CF9B56828}" dt="2026-09-13T05:42:06.944" v="365" actId="26606"/>
          <ac:spMkLst>
            <pc:docMk/>
            <pc:sldMk cId="2372780163" sldId="258"/>
            <ac:spMk id="189" creationId="{00000000-0000-0000-0000-000000000000}"/>
          </ac:spMkLst>
        </pc:spChg>
        <pc:spChg chg="add mod">
          <ac:chgData name="Ilenia Grandone" userId="e0e4b5588f555b63" providerId="LiveId" clId="{0DCC7A36-64E9-4FFB-9412-0C2CF9B56828}" dt="2026-09-13T05:42:06.944" v="365" actId="26606"/>
          <ac:spMkLst>
            <pc:docMk/>
            <pc:sldMk cId="2372780163" sldId="258"/>
            <ac:spMk id="190" creationId="{00000000-0000-0000-0000-000000000000}"/>
          </ac:spMkLst>
        </pc:spChg>
        <pc:spChg chg="mod">
          <ac:chgData name="Ilenia Grandone" userId="e0e4b5588f555b63" providerId="LiveId" clId="{0DCC7A36-64E9-4FFB-9412-0C2CF9B56828}" dt="2026-09-13T05:39:56.178" v="358" actId="14100"/>
          <ac:spMkLst>
            <pc:docMk/>
            <pc:sldMk cId="2372780163" sldId="258"/>
            <ac:spMk id="192" creationId="{00000000-0000-0000-0000-000000000000}"/>
          </ac:spMkLst>
        </pc:spChg>
        <pc:spChg chg="add mod">
          <ac:chgData name="Ilenia Grandone" userId="e0e4b5588f555b63" providerId="LiveId" clId="{0DCC7A36-64E9-4FFB-9412-0C2CF9B56828}" dt="2026-09-13T05:42:06.944" v="365" actId="26606"/>
          <ac:spMkLst>
            <pc:docMk/>
            <pc:sldMk cId="2372780163" sldId="258"/>
            <ac:spMk id="198" creationId="{00000000-0000-0000-0000-000000000000}"/>
          </ac:spMkLst>
        </pc:spChg>
      </pc:sldChg>
      <pc:sldChg chg="modSp add del mod ord modNotes">
        <pc:chgData name="Ilenia Grandone" userId="e0e4b5588f555b63" providerId="LiveId" clId="{0DCC7A36-64E9-4FFB-9412-0C2CF9B56828}" dt="2026-09-13T05:40:30.236" v="363" actId="47"/>
        <pc:sldMkLst>
          <pc:docMk/>
          <pc:sldMk cId="578438888" sldId="259"/>
        </pc:sldMkLst>
        <pc:spChg chg="add mod">
          <ac:chgData name="Ilenia Grandone" userId="e0e4b5588f555b63" providerId="LiveId" clId="{0DCC7A36-64E9-4FFB-9412-0C2CF9B56828}" dt="2026-09-13T05:33:23.327" v="334" actId="26606"/>
          <ac:spMkLst>
            <pc:docMk/>
            <pc:sldMk cId="578438888" sldId="259"/>
            <ac:spMk id="322" creationId="{00000000-0000-0000-0000-000000000000}"/>
          </ac:spMkLst>
        </pc:spChg>
        <pc:spChg chg="add mod">
          <ac:chgData name="Ilenia Grandone" userId="e0e4b5588f555b63" providerId="LiveId" clId="{0DCC7A36-64E9-4FFB-9412-0C2CF9B56828}" dt="2026-09-13T05:33:23.327" v="334" actId="26606"/>
          <ac:spMkLst>
            <pc:docMk/>
            <pc:sldMk cId="578438888" sldId="259"/>
            <ac:spMk id="325" creationId="{00000000-0000-0000-0000-000000000000}"/>
          </ac:spMkLst>
        </pc:spChg>
        <pc:spChg chg="add mod">
          <ac:chgData name="Ilenia Grandone" userId="e0e4b5588f555b63" providerId="LiveId" clId="{0DCC7A36-64E9-4FFB-9412-0C2CF9B56828}" dt="2026-09-13T05:33:23.327" v="334" actId="26606"/>
          <ac:spMkLst>
            <pc:docMk/>
            <pc:sldMk cId="578438888" sldId="259"/>
            <ac:spMk id="327" creationId="{00000000-0000-0000-0000-000000000000}"/>
          </ac:spMkLst>
        </pc:spChg>
        <pc:spChg chg="add mod">
          <ac:chgData name="Ilenia Grandone" userId="e0e4b5588f555b63" providerId="LiveId" clId="{0DCC7A36-64E9-4FFB-9412-0C2CF9B56828}" dt="2026-09-13T05:33:23.327" v="334" actId="26606"/>
          <ac:spMkLst>
            <pc:docMk/>
            <pc:sldMk cId="578438888" sldId="259"/>
            <ac:spMk id="328" creationId="{00000000-0000-0000-0000-000000000000}"/>
          </ac:spMkLst>
        </pc:spChg>
        <pc:spChg chg="add mod">
          <ac:chgData name="Ilenia Grandone" userId="e0e4b5588f555b63" providerId="LiveId" clId="{0DCC7A36-64E9-4FFB-9412-0C2CF9B56828}" dt="2026-09-13T05:33:23.327" v="334" actId="26606"/>
          <ac:spMkLst>
            <pc:docMk/>
            <pc:sldMk cId="578438888" sldId="259"/>
            <ac:spMk id="329" creationId="{00000000-0000-0000-0000-000000000000}"/>
          </ac:spMkLst>
        </pc:spChg>
        <pc:spChg chg="add mod">
          <ac:chgData name="Ilenia Grandone" userId="e0e4b5588f555b63" providerId="LiveId" clId="{0DCC7A36-64E9-4FFB-9412-0C2CF9B56828}" dt="2026-09-13T05:33:23.327" v="334" actId="26606"/>
          <ac:spMkLst>
            <pc:docMk/>
            <pc:sldMk cId="578438888" sldId="259"/>
            <ac:spMk id="330" creationId="{00000000-0000-0000-0000-000000000000}"/>
          </ac:spMkLst>
        </pc:spChg>
        <pc:spChg chg="add mod">
          <ac:chgData name="Ilenia Grandone" userId="e0e4b5588f555b63" providerId="LiveId" clId="{0DCC7A36-64E9-4FFB-9412-0C2CF9B56828}" dt="2026-09-13T05:33:23.327" v="334" actId="26606"/>
          <ac:spMkLst>
            <pc:docMk/>
            <pc:sldMk cId="578438888" sldId="259"/>
            <ac:spMk id="331" creationId="{00000000-0000-0000-0000-000000000000}"/>
          </ac:spMkLst>
        </pc:spChg>
        <pc:spChg chg="add mod">
          <ac:chgData name="Ilenia Grandone" userId="e0e4b5588f555b63" providerId="LiveId" clId="{0DCC7A36-64E9-4FFB-9412-0C2CF9B56828}" dt="2026-09-13T05:33:23.327" v="334" actId="26606"/>
          <ac:spMkLst>
            <pc:docMk/>
            <pc:sldMk cId="578438888" sldId="259"/>
            <ac:spMk id="332" creationId="{00000000-0000-0000-0000-000000000000}"/>
          </ac:spMkLst>
        </pc:spChg>
        <pc:spChg chg="add mod">
          <ac:chgData name="Ilenia Grandone" userId="e0e4b5588f555b63" providerId="LiveId" clId="{0DCC7A36-64E9-4FFB-9412-0C2CF9B56828}" dt="2026-09-13T05:33:23.327" v="334" actId="26606"/>
          <ac:spMkLst>
            <pc:docMk/>
            <pc:sldMk cId="578438888" sldId="259"/>
            <ac:spMk id="333" creationId="{00000000-0000-0000-0000-000000000000}"/>
          </ac:spMkLst>
        </pc:spChg>
        <pc:spChg chg="add mod">
          <ac:chgData name="Ilenia Grandone" userId="e0e4b5588f555b63" providerId="LiveId" clId="{0DCC7A36-64E9-4FFB-9412-0C2CF9B56828}" dt="2026-09-13T05:33:23.327" v="334" actId="26606"/>
          <ac:spMkLst>
            <pc:docMk/>
            <pc:sldMk cId="578438888" sldId="259"/>
            <ac:spMk id="334" creationId="{00000000-0000-0000-0000-000000000000}"/>
          </ac:spMkLst>
        </pc:spChg>
      </pc:sldChg>
      <pc:sldChg chg="delSp modSp add mod ord delAnim">
        <pc:chgData name="Ilenia Grandone" userId="e0e4b5588f555b63" providerId="LiveId" clId="{0DCC7A36-64E9-4FFB-9412-0C2CF9B56828}" dt="2026-09-13T06:23:27.793" v="405"/>
        <pc:sldMkLst>
          <pc:docMk/>
          <pc:sldMk cId="2175276193" sldId="261"/>
        </pc:sldMkLst>
        <pc:picChg chg="mod">
          <ac:chgData name="Ilenia Grandone" userId="e0e4b5588f555b63" providerId="LiveId" clId="{0DCC7A36-64E9-4FFB-9412-0C2CF9B56828}" dt="2026-09-13T05:14:36.299" v="299" actId="26606"/>
          <ac:picMkLst>
            <pc:docMk/>
            <pc:sldMk cId="2175276193" sldId="261"/>
            <ac:picMk id="3" creationId="{83BB69E3-2177-E93C-31FE-8685C6F7B377}"/>
          </ac:picMkLst>
        </pc:picChg>
      </pc:sldChg>
      <pc:sldChg chg="modSp add del mod modNotes">
        <pc:chgData name="Ilenia Grandone" userId="e0e4b5588f555b63" providerId="LiveId" clId="{0DCC7A36-64E9-4FFB-9412-0C2CF9B56828}" dt="2026-09-13T06:13:40.314" v="392" actId="47"/>
        <pc:sldMkLst>
          <pc:docMk/>
          <pc:sldMk cId="3794134630" sldId="266"/>
        </pc:sldMkLst>
        <pc:picChg chg="mod">
          <ac:chgData name="Ilenia Grandone" userId="e0e4b5588f555b63" providerId="LiveId" clId="{0DCC7A36-64E9-4FFB-9412-0C2CF9B56828}" dt="2026-09-13T05:14:36.299" v="299" actId="26606"/>
          <ac:picMkLst>
            <pc:docMk/>
            <pc:sldMk cId="3794134630" sldId="266"/>
            <ac:picMk id="3" creationId="{B96FEA0D-422B-910F-CAEE-1EFE36ECC4F8}"/>
          </ac:picMkLst>
        </pc:picChg>
      </pc:sldChg>
      <pc:sldChg chg="add del">
        <pc:chgData name="Ilenia Grandone" userId="e0e4b5588f555b63" providerId="LiveId" clId="{0DCC7A36-64E9-4FFB-9412-0C2CF9B56828}" dt="2026-09-13T06:13:41.825" v="393" actId="47"/>
        <pc:sldMkLst>
          <pc:docMk/>
          <pc:sldMk cId="172796465" sldId="267"/>
        </pc:sldMkLst>
      </pc:sldChg>
      <pc:sldChg chg="delSp add del mod delAnim">
        <pc:chgData name="Ilenia Grandone" userId="e0e4b5588f555b63" providerId="LiveId" clId="{0DCC7A36-64E9-4FFB-9412-0C2CF9B56828}" dt="2026-09-13T20:18:35.312" v="408" actId="47"/>
        <pc:sldMkLst>
          <pc:docMk/>
          <pc:sldMk cId="2807845247" sldId="277"/>
        </pc:sldMkLst>
      </pc:sldChg>
      <pc:sldChg chg="add del ord">
        <pc:chgData name="Ilenia Grandone" userId="e0e4b5588f555b63" providerId="LiveId" clId="{0DCC7A36-64E9-4FFB-9412-0C2CF9B56828}" dt="2026-09-13T05:39:40.504" v="357"/>
        <pc:sldMkLst>
          <pc:docMk/>
          <pc:sldMk cId="2212259390" sldId="291"/>
        </pc:sldMkLst>
      </pc:sldChg>
      <pc:sldChg chg="modSp add mod">
        <pc:chgData name="Ilenia Grandone" userId="e0e4b5588f555b63" providerId="LiveId" clId="{0DCC7A36-64E9-4FFB-9412-0C2CF9B56828}" dt="2026-09-13T04:56:38.933" v="281" actId="20577"/>
        <pc:sldMkLst>
          <pc:docMk/>
          <pc:sldMk cId="47115046" sldId="292"/>
        </pc:sldMkLst>
        <pc:spChg chg="mod">
          <ac:chgData name="Ilenia Grandone" userId="e0e4b5588f555b63" providerId="LiveId" clId="{0DCC7A36-64E9-4FFB-9412-0C2CF9B56828}" dt="2026-09-13T04:56:17.738" v="206" actId="14100"/>
          <ac:spMkLst>
            <pc:docMk/>
            <pc:sldMk cId="47115046" sldId="292"/>
            <ac:spMk id="3" creationId="{7F1CCB64-8231-435F-87C9-78C908E39380}"/>
          </ac:spMkLst>
        </pc:spChg>
        <pc:spChg chg="mod">
          <ac:chgData name="Ilenia Grandone" userId="e0e4b5588f555b63" providerId="LiveId" clId="{0DCC7A36-64E9-4FFB-9412-0C2CF9B56828}" dt="2026-09-13T04:56:38.933" v="281" actId="20577"/>
          <ac:spMkLst>
            <pc:docMk/>
            <pc:sldMk cId="47115046" sldId="292"/>
            <ac:spMk id="4" creationId="{91A9603A-D223-47EF-B35B-86424F3280CA}"/>
          </ac:spMkLst>
        </pc:spChg>
      </pc:sldChg>
      <pc:sldChg chg="add del">
        <pc:chgData name="Ilenia Grandone" userId="e0e4b5588f555b63" providerId="LiveId" clId="{0DCC7A36-64E9-4FFB-9412-0C2CF9B56828}" dt="2026-09-13T04:56:59.735" v="283" actId="2696"/>
        <pc:sldMkLst>
          <pc:docMk/>
          <pc:sldMk cId="1745545523" sldId="293"/>
        </pc:sldMkLst>
      </pc:sldChg>
      <pc:sldChg chg="add">
        <pc:chgData name="Ilenia Grandone" userId="e0e4b5588f555b63" providerId="LiveId" clId="{0DCC7A36-64E9-4FFB-9412-0C2CF9B56828}" dt="2026-09-13T04:57:09.345" v="284"/>
        <pc:sldMkLst>
          <pc:docMk/>
          <pc:sldMk cId="2988897082" sldId="293"/>
        </pc:sldMkLst>
      </pc:sldChg>
      <pc:sldChg chg="modSp add mod ord">
        <pc:chgData name="Ilenia Grandone" userId="e0e4b5588f555b63" providerId="LiveId" clId="{0DCC7A36-64E9-4FFB-9412-0C2CF9B56828}" dt="2026-09-13T05:39:35.991" v="355"/>
        <pc:sldMkLst>
          <pc:docMk/>
          <pc:sldMk cId="227979465" sldId="294"/>
        </pc:sldMkLst>
        <pc:spChg chg="mod">
          <ac:chgData name="Ilenia Grandone" userId="e0e4b5588f555b63" providerId="LiveId" clId="{0DCC7A36-64E9-4FFB-9412-0C2CF9B56828}" dt="2026-08-17T16:27:02.651" v="1" actId="27636"/>
          <ac:spMkLst>
            <pc:docMk/>
            <pc:sldMk cId="227979465" sldId="294"/>
            <ac:spMk id="10" creationId="{81A7DC22-BAB3-0302-9725-6367A99E5A1B}"/>
          </ac:spMkLst>
        </pc:spChg>
      </pc:sldChg>
      <pc:sldChg chg="del">
        <pc:chgData name="Ilenia Grandone" userId="e0e4b5588f555b63" providerId="LiveId" clId="{0DCC7A36-64E9-4FFB-9412-0C2CF9B56828}" dt="2026-09-13T04:57:48.774" v="287" actId="47"/>
        <pc:sldMkLst>
          <pc:docMk/>
          <pc:sldMk cId="2884602213" sldId="295"/>
        </pc:sldMkLst>
      </pc:sldChg>
      <pc:sldChg chg="add">
        <pc:chgData name="Ilenia Grandone" userId="e0e4b5588f555b63" providerId="LiveId" clId="{0DCC7A36-64E9-4FFB-9412-0C2CF9B56828}" dt="2026-09-13T06:14:43.106" v="397"/>
        <pc:sldMkLst>
          <pc:docMk/>
          <pc:sldMk cId="3138391031" sldId="295"/>
        </pc:sldMkLst>
      </pc:sldChg>
      <pc:sldChg chg="modSp add del mod">
        <pc:chgData name="Ilenia Grandone" userId="e0e4b5588f555b63" providerId="LiveId" clId="{0DCC7A36-64E9-4FFB-9412-0C2CF9B56828}" dt="2026-09-13T06:13:33.464" v="389" actId="47"/>
        <pc:sldMkLst>
          <pc:docMk/>
          <pc:sldMk cId="580772114" sldId="299"/>
        </pc:sldMkLst>
        <pc:picChg chg="mod">
          <ac:chgData name="Ilenia Grandone" userId="e0e4b5588f555b63" providerId="LiveId" clId="{0DCC7A36-64E9-4FFB-9412-0C2CF9B56828}" dt="2026-09-13T05:14:36.299" v="299" actId="26606"/>
          <ac:picMkLst>
            <pc:docMk/>
            <pc:sldMk cId="580772114" sldId="299"/>
            <ac:picMk id="6" creationId="{81513A1E-7B44-D4B9-4D4C-9E5CE05C56B5}"/>
          </ac:picMkLst>
        </pc:picChg>
      </pc:sldChg>
      <pc:sldChg chg="del">
        <pc:chgData name="Ilenia Grandone" userId="e0e4b5588f555b63" providerId="LiveId" clId="{0DCC7A36-64E9-4FFB-9412-0C2CF9B56828}" dt="2026-09-13T04:58:31.062" v="297" actId="47"/>
        <pc:sldMkLst>
          <pc:docMk/>
          <pc:sldMk cId="869974501" sldId="303"/>
        </pc:sldMkLst>
      </pc:sldChg>
      <pc:sldChg chg="del modNotes">
        <pc:chgData name="Ilenia Grandone" userId="e0e4b5588f555b63" providerId="LiveId" clId="{0DCC7A36-64E9-4FFB-9412-0C2CF9B56828}" dt="2026-09-13T06:10:55.115" v="368" actId="47"/>
        <pc:sldMkLst>
          <pc:docMk/>
          <pc:sldMk cId="2629830785" sldId="310"/>
        </pc:sldMkLst>
      </pc:sldChg>
      <pc:sldChg chg="add mod modClrScheme chgLayout">
        <pc:chgData name="Ilenia Grandone" userId="e0e4b5588f555b63" providerId="LiveId" clId="{0DCC7A36-64E9-4FFB-9412-0C2CF9B56828}" dt="2026-09-13T20:20:33.563" v="483"/>
        <pc:sldMkLst>
          <pc:docMk/>
          <pc:sldMk cId="64948050" sldId="317"/>
        </pc:sldMkLst>
      </pc:sldChg>
      <pc:sldChg chg="modSp mod ord">
        <pc:chgData name="Ilenia Grandone" userId="e0e4b5588f555b63" providerId="LiveId" clId="{0DCC7A36-64E9-4FFB-9412-0C2CF9B56828}" dt="2026-09-13T20:20:20.954" v="480" actId="5793"/>
        <pc:sldMkLst>
          <pc:docMk/>
          <pc:sldMk cId="3735527464" sldId="318"/>
        </pc:sldMkLst>
        <pc:spChg chg="mod">
          <ac:chgData name="Ilenia Grandone" userId="e0e4b5588f555b63" providerId="LiveId" clId="{0DCC7A36-64E9-4FFB-9412-0C2CF9B56828}" dt="2026-09-13T20:20:20.954" v="480" actId="5793"/>
          <ac:spMkLst>
            <pc:docMk/>
            <pc:sldMk cId="3735527464" sldId="318"/>
            <ac:spMk id="3" creationId="{00000000-0000-0000-0000-000000000000}"/>
          </ac:spMkLst>
        </pc:spChg>
      </pc:sldChg>
      <pc:sldChg chg="modSp mod ord">
        <pc:chgData name="Ilenia Grandone" userId="e0e4b5588f555b63" providerId="LiveId" clId="{0DCC7A36-64E9-4FFB-9412-0C2CF9B56828}" dt="2026-09-13T05:20:46.014" v="308"/>
        <pc:sldMkLst>
          <pc:docMk/>
          <pc:sldMk cId="3006666432" sldId="334"/>
        </pc:sldMkLst>
        <pc:picChg chg="mod">
          <ac:chgData name="Ilenia Grandone" userId="e0e4b5588f555b63" providerId="LiveId" clId="{0DCC7A36-64E9-4FFB-9412-0C2CF9B56828}" dt="2026-09-13T05:14:36.299" v="299" actId="26606"/>
          <ac:picMkLst>
            <pc:docMk/>
            <pc:sldMk cId="3006666432" sldId="334"/>
            <ac:picMk id="5" creationId="{89A8E105-56D6-EFB4-805E-892AE8A9D117}"/>
          </ac:picMkLst>
        </pc:picChg>
      </pc:sldChg>
      <pc:sldChg chg="addSp delSp modSp mod ord setBg modClrScheme delDesignElem chgLayout">
        <pc:chgData name="Ilenia Grandone" userId="e0e4b5588f555b63" providerId="LiveId" clId="{0DCC7A36-64E9-4FFB-9412-0C2CF9B56828}" dt="2026-09-13T05:42:06.944" v="365" actId="26606"/>
        <pc:sldMkLst>
          <pc:docMk/>
          <pc:sldMk cId="2384798558" sldId="335"/>
        </pc:sldMkLst>
        <pc:spChg chg="mod ord">
          <ac:chgData name="Ilenia Grandone" userId="e0e4b5588f555b63" providerId="LiveId" clId="{0DCC7A36-64E9-4FFB-9412-0C2CF9B56828}" dt="2026-09-13T05:38:07.763" v="353" actId="26606"/>
          <ac:spMkLst>
            <pc:docMk/>
            <pc:sldMk cId="2384798558" sldId="335"/>
            <ac:spMk id="2" creationId="{9496C5E6-D37A-E610-9528-7EAFDB903B6A}"/>
          </ac:spMkLst>
        </pc:spChg>
        <pc:spChg chg="mod">
          <ac:chgData name="Ilenia Grandone" userId="e0e4b5588f555b63" providerId="LiveId" clId="{0DCC7A36-64E9-4FFB-9412-0C2CF9B56828}" dt="2026-09-13T05:38:07.763" v="353" actId="26606"/>
          <ac:spMkLst>
            <pc:docMk/>
            <pc:sldMk cId="2384798558" sldId="335"/>
            <ac:spMk id="3" creationId="{B6FB3930-3FB2-975E-2555-AF547607E474}"/>
          </ac:spMkLst>
        </pc:spChg>
        <pc:spChg chg="add del mod">
          <ac:chgData name="Ilenia Grandone" userId="e0e4b5588f555b63" providerId="LiveId" clId="{0DCC7A36-64E9-4FFB-9412-0C2CF9B56828}" dt="2026-09-13T05:35:53.319" v="346"/>
          <ac:spMkLst>
            <pc:docMk/>
            <pc:sldMk cId="2384798558" sldId="335"/>
            <ac:spMk id="4" creationId="{6C6CA8D8-AAE0-84BD-668D-34BA8793C242}"/>
          </ac:spMkLst>
        </pc:spChg>
        <pc:spChg chg="add del mod replId">
          <ac:chgData name="Ilenia Grandone" userId="e0e4b5588f555b63" providerId="LiveId" clId="{0DCC7A36-64E9-4FFB-9412-0C2CF9B56828}" dt="2026-09-13T05:42:06.944" v="365" actId="26606"/>
          <ac:spMkLst>
            <pc:docMk/>
            <pc:sldMk cId="2384798558" sldId="335"/>
            <ac:spMk id="4" creationId="{D941A5E5-6517-9B99-A394-DCF65B1278D4}"/>
          </ac:spMkLst>
        </pc:spChg>
        <pc:spChg chg="add del mod">
          <ac:chgData name="Ilenia Grandone" userId="e0e4b5588f555b63" providerId="LiveId" clId="{0DCC7A36-64E9-4FFB-9412-0C2CF9B56828}" dt="2026-09-13T05:35:59.115" v="349"/>
          <ac:spMkLst>
            <pc:docMk/>
            <pc:sldMk cId="2384798558" sldId="335"/>
            <ac:spMk id="6" creationId="{1D450478-E25D-D17B-C528-199F6CC32E7D}"/>
          </ac:spMkLst>
        </pc:spChg>
        <pc:spChg chg="del">
          <ac:chgData name="Ilenia Grandone" userId="e0e4b5588f555b63" providerId="LiveId" clId="{0DCC7A36-64E9-4FFB-9412-0C2CF9B56828}" dt="2026-09-13T05:35:05.530" v="337"/>
          <ac:spMkLst>
            <pc:docMk/>
            <pc:sldMk cId="2384798558" sldId="335"/>
            <ac:spMk id="14" creationId="{6184FA60-56E6-4C39-B1D1-F8DA36DE1F3E}"/>
          </ac:spMkLst>
        </pc:spChg>
        <pc:picChg chg="add del">
          <ac:chgData name="Ilenia Grandone" userId="e0e4b5588f555b63" providerId="LiveId" clId="{0DCC7A36-64E9-4FFB-9412-0C2CF9B56828}" dt="2026-09-13T05:35:36.348" v="342" actId="26606"/>
          <ac:picMkLst>
            <pc:docMk/>
            <pc:sldMk cId="2384798558" sldId="335"/>
            <ac:picMk id="5" creationId="{754FED5F-3CB9-EDBF-0756-22AD2351CCB6}"/>
          </ac:picMkLst>
        </pc:picChg>
        <pc:picChg chg="add">
          <ac:chgData name="Ilenia Grandone" userId="e0e4b5588f555b63" providerId="LiveId" clId="{0DCC7A36-64E9-4FFB-9412-0C2CF9B56828}" dt="2026-09-13T05:42:06.944" v="365" actId="26606"/>
          <ac:picMkLst>
            <pc:docMk/>
            <pc:sldMk cId="2384798558" sldId="335"/>
            <ac:picMk id="8" creationId="{00000000-0000-0000-0000-000000000000}"/>
          </ac:picMkLst>
        </pc:picChg>
        <pc:picChg chg="del">
          <ac:chgData name="Ilenia Grandone" userId="e0e4b5588f555b63" providerId="LiveId" clId="{0DCC7A36-64E9-4FFB-9412-0C2CF9B56828}" dt="2026-09-13T05:35:05.530" v="337"/>
          <ac:picMkLst>
            <pc:docMk/>
            <pc:sldMk cId="2384798558" sldId="335"/>
            <ac:picMk id="15" creationId="{287356FD-82C7-4E0B-9494-355CAE397DA9}"/>
          </ac:picMkLst>
        </pc:picChg>
      </pc:sldChg>
      <pc:sldChg chg="modSp mod ord">
        <pc:chgData name="Ilenia Grandone" userId="e0e4b5588f555b63" providerId="LiveId" clId="{0DCC7A36-64E9-4FFB-9412-0C2CF9B56828}" dt="2026-09-13T05:21:05.248" v="313"/>
        <pc:sldMkLst>
          <pc:docMk/>
          <pc:sldMk cId="2676497152" sldId="336"/>
        </pc:sldMkLst>
        <pc:picChg chg="mod">
          <ac:chgData name="Ilenia Grandone" userId="e0e4b5588f555b63" providerId="LiveId" clId="{0DCC7A36-64E9-4FFB-9412-0C2CF9B56828}" dt="2026-09-13T05:14:36.299" v="299" actId="26606"/>
          <ac:picMkLst>
            <pc:docMk/>
            <pc:sldMk cId="2676497152" sldId="336"/>
            <ac:picMk id="2" creationId="{19CCEEFC-CCE2-8A6E-E31E-E95777E21CDE}"/>
          </ac:picMkLst>
        </pc:picChg>
      </pc:sldChg>
      <pc:sldChg chg="ord">
        <pc:chgData name="Ilenia Grandone" userId="e0e4b5588f555b63" providerId="LiveId" clId="{0DCC7A36-64E9-4FFB-9412-0C2CF9B56828}" dt="2026-09-13T05:20:49.584" v="310"/>
        <pc:sldMkLst>
          <pc:docMk/>
          <pc:sldMk cId="3907251870" sldId="338"/>
        </pc:sldMkLst>
      </pc:sldChg>
      <pc:sldChg chg="del">
        <pc:chgData name="Ilenia Grandone" userId="e0e4b5588f555b63" providerId="LiveId" clId="{0DCC7A36-64E9-4FFB-9412-0C2CF9B56828}" dt="2026-09-13T04:58:00.028" v="288" actId="47"/>
        <pc:sldMkLst>
          <pc:docMk/>
          <pc:sldMk cId="4057948925" sldId="341"/>
        </pc:sldMkLst>
      </pc:sldChg>
      <pc:sldChg chg="ord">
        <pc:chgData name="Ilenia Grandone" userId="e0e4b5588f555b63" providerId="LiveId" clId="{0DCC7A36-64E9-4FFB-9412-0C2CF9B56828}" dt="2026-09-13T05:21:23.581" v="315"/>
        <pc:sldMkLst>
          <pc:docMk/>
          <pc:sldMk cId="881087558" sldId="342"/>
        </pc:sldMkLst>
      </pc:sldChg>
      <pc:sldChg chg="add mod modClrScheme chgLayout">
        <pc:chgData name="Ilenia Grandone" userId="e0e4b5588f555b63" providerId="LiveId" clId="{0DCC7A36-64E9-4FFB-9412-0C2CF9B56828}" dt="2026-09-13T20:20:33.563" v="483"/>
        <pc:sldMkLst>
          <pc:docMk/>
          <pc:sldMk cId="2674563517" sldId="354"/>
        </pc:sldMkLst>
      </pc:sldChg>
      <pc:sldChg chg="add mod modClrScheme chgLayout">
        <pc:chgData name="Ilenia Grandone" userId="e0e4b5588f555b63" providerId="LiveId" clId="{0DCC7A36-64E9-4FFB-9412-0C2CF9B56828}" dt="2026-09-13T20:20:33.563" v="483"/>
        <pc:sldMkLst>
          <pc:docMk/>
          <pc:sldMk cId="4155426527" sldId="355"/>
        </pc:sldMkLst>
      </pc:sldChg>
      <pc:sldChg chg="addSp modSp mod ord setBg">
        <pc:chgData name="Ilenia Grandone" userId="e0e4b5588f555b63" providerId="LiveId" clId="{0DCC7A36-64E9-4FFB-9412-0C2CF9B56828}" dt="2026-09-13T05:37:39.019" v="350" actId="26606"/>
        <pc:sldMkLst>
          <pc:docMk/>
          <pc:sldMk cId="2496052288" sldId="359"/>
        </pc:sldMkLst>
        <pc:spChg chg="mod">
          <ac:chgData name="Ilenia Grandone" userId="e0e4b5588f555b63" providerId="LiveId" clId="{0DCC7A36-64E9-4FFB-9412-0C2CF9B56828}" dt="2026-09-13T05:37:39.019" v="350" actId="26606"/>
          <ac:spMkLst>
            <pc:docMk/>
            <pc:sldMk cId="2496052288" sldId="359"/>
            <ac:spMk id="4" creationId="{8D788881-414A-BE52-4819-3F4C634B17A2}"/>
          </ac:spMkLst>
        </pc:spChg>
        <pc:spChg chg="mod">
          <ac:chgData name="Ilenia Grandone" userId="e0e4b5588f555b63" providerId="LiveId" clId="{0DCC7A36-64E9-4FFB-9412-0C2CF9B56828}" dt="2026-09-13T05:37:39.019" v="350" actId="26606"/>
          <ac:spMkLst>
            <pc:docMk/>
            <pc:sldMk cId="2496052288" sldId="359"/>
            <ac:spMk id="5" creationId="{F3425EFD-6F97-E532-24DE-59C92025E270}"/>
          </ac:spMkLst>
        </pc:spChg>
        <pc:spChg chg="add">
          <ac:chgData name="Ilenia Grandone" userId="e0e4b5588f555b63" providerId="LiveId" clId="{0DCC7A36-64E9-4FFB-9412-0C2CF9B56828}" dt="2026-09-13T05:37:39.019" v="350" actId="26606"/>
          <ac:spMkLst>
            <pc:docMk/>
            <pc:sldMk cId="2496052288" sldId="359"/>
            <ac:spMk id="10" creationId="{45D37F4E-DDB4-456B-97E0-9937730A039F}"/>
          </ac:spMkLst>
        </pc:spChg>
        <pc:spChg chg="add">
          <ac:chgData name="Ilenia Grandone" userId="e0e4b5588f555b63" providerId="LiveId" clId="{0DCC7A36-64E9-4FFB-9412-0C2CF9B56828}" dt="2026-09-13T05:37:39.019" v="350" actId="26606"/>
          <ac:spMkLst>
            <pc:docMk/>
            <pc:sldMk cId="2496052288" sldId="359"/>
            <ac:spMk id="12" creationId="{B2DD41CD-8F47-4F56-AD12-4E2FF7696987}"/>
          </ac:spMkLst>
        </pc:spChg>
        <pc:picChg chg="mod">
          <ac:chgData name="Ilenia Grandone" userId="e0e4b5588f555b63" providerId="LiveId" clId="{0DCC7A36-64E9-4FFB-9412-0C2CF9B56828}" dt="2026-09-13T05:37:39.019" v="350" actId="26606"/>
          <ac:picMkLst>
            <pc:docMk/>
            <pc:sldMk cId="2496052288" sldId="359"/>
            <ac:picMk id="3" creationId="{95ACDF10-B9EE-E881-FF7A-D86E92EB9019}"/>
          </ac:picMkLst>
        </pc:picChg>
      </pc:sldChg>
      <pc:sldChg chg="modSp mod ord modNotes">
        <pc:chgData name="Ilenia Grandone" userId="e0e4b5588f555b63" providerId="LiveId" clId="{0DCC7A36-64E9-4FFB-9412-0C2CF9B56828}" dt="2026-09-13T06:23:21.947" v="403"/>
        <pc:sldMkLst>
          <pc:docMk/>
          <pc:sldMk cId="1700375866" sldId="364"/>
        </pc:sldMkLst>
        <pc:picChg chg="mod">
          <ac:chgData name="Ilenia Grandone" userId="e0e4b5588f555b63" providerId="LiveId" clId="{0DCC7A36-64E9-4FFB-9412-0C2CF9B56828}" dt="2026-09-13T05:14:36.299" v="299" actId="26606"/>
          <ac:picMkLst>
            <pc:docMk/>
            <pc:sldMk cId="1700375866" sldId="364"/>
            <ac:picMk id="5" creationId="{C9F8418A-5679-45A6-B6B9-8ADF35BB0195}"/>
          </ac:picMkLst>
        </pc:picChg>
      </pc:sldChg>
      <pc:sldChg chg="ord">
        <pc:chgData name="Ilenia Grandone" userId="e0e4b5588f555b63" providerId="LiveId" clId="{0DCC7A36-64E9-4FFB-9412-0C2CF9B56828}" dt="2026-09-13T05:31:04.031" v="331"/>
        <pc:sldMkLst>
          <pc:docMk/>
          <pc:sldMk cId="3560738009" sldId="365"/>
        </pc:sldMkLst>
      </pc:sldChg>
      <pc:sldChg chg="del">
        <pc:chgData name="Ilenia Grandone" userId="e0e4b5588f555b63" providerId="LiveId" clId="{0DCC7A36-64E9-4FFB-9412-0C2CF9B56828}" dt="2026-09-13T04:57:11.679" v="285" actId="47"/>
        <pc:sldMkLst>
          <pc:docMk/>
          <pc:sldMk cId="2672446194" sldId="366"/>
        </pc:sldMkLst>
      </pc:sldChg>
      <pc:sldChg chg="add ord">
        <pc:chgData name="Ilenia Grandone" userId="e0e4b5588f555b63" providerId="LiveId" clId="{0DCC7A36-64E9-4FFB-9412-0C2CF9B56828}" dt="2026-09-13T06:13:20.133" v="386"/>
        <pc:sldMkLst>
          <pc:docMk/>
          <pc:sldMk cId="39457514" sldId="376"/>
        </pc:sldMkLst>
      </pc:sldChg>
      <pc:sldChg chg="add del modNotes">
        <pc:chgData name="Ilenia Grandone" userId="e0e4b5588f555b63" providerId="LiveId" clId="{0DCC7A36-64E9-4FFB-9412-0C2CF9B56828}" dt="2026-09-13T06:12:19.321" v="380" actId="47"/>
        <pc:sldMkLst>
          <pc:docMk/>
          <pc:sldMk cId="1000045847" sldId="379"/>
        </pc:sldMkLst>
      </pc:sldChg>
      <pc:sldChg chg="modSp add mod ord">
        <pc:chgData name="Ilenia Grandone" userId="e0e4b5588f555b63" providerId="LiveId" clId="{0DCC7A36-64E9-4FFB-9412-0C2CF9B56828}" dt="2026-09-13T06:13:17.841" v="384"/>
        <pc:sldMkLst>
          <pc:docMk/>
          <pc:sldMk cId="1418086866" sldId="380"/>
        </pc:sldMkLst>
        <pc:picChg chg="mod">
          <ac:chgData name="Ilenia Grandone" userId="e0e4b5588f555b63" providerId="LiveId" clId="{0DCC7A36-64E9-4FFB-9412-0C2CF9B56828}" dt="2026-09-13T05:14:36.299" v="299" actId="26606"/>
          <ac:picMkLst>
            <pc:docMk/>
            <pc:sldMk cId="1418086866" sldId="380"/>
            <ac:picMk id="17" creationId="{2A385538-FD32-A36A-A2B6-FE503FACC67E}"/>
          </ac:picMkLst>
        </pc:picChg>
      </pc:sldChg>
      <pc:sldChg chg="add del">
        <pc:chgData name="Ilenia Grandone" userId="e0e4b5588f555b63" providerId="LiveId" clId="{0DCC7A36-64E9-4FFB-9412-0C2CF9B56828}" dt="2026-09-13T06:13:39.845" v="391" actId="47"/>
        <pc:sldMkLst>
          <pc:docMk/>
          <pc:sldMk cId="770087835" sldId="381"/>
        </pc:sldMkLst>
      </pc:sldChg>
      <pc:sldChg chg="modSp add del mod">
        <pc:chgData name="Ilenia Grandone" userId="e0e4b5588f555b63" providerId="LiveId" clId="{0DCC7A36-64E9-4FFB-9412-0C2CF9B56828}" dt="2026-09-13T06:13:47.436" v="394" actId="47"/>
        <pc:sldMkLst>
          <pc:docMk/>
          <pc:sldMk cId="1959542297" sldId="382"/>
        </pc:sldMkLst>
        <pc:picChg chg="mod">
          <ac:chgData name="Ilenia Grandone" userId="e0e4b5588f555b63" providerId="LiveId" clId="{0DCC7A36-64E9-4FFB-9412-0C2CF9B56828}" dt="2026-09-13T05:14:36.299" v="299" actId="26606"/>
          <ac:picMkLst>
            <pc:docMk/>
            <pc:sldMk cId="1959542297" sldId="382"/>
            <ac:picMk id="2" creationId="{E1B67988-564F-7EFF-CEE8-F393B5D1C2A0}"/>
          </ac:picMkLst>
        </pc:picChg>
      </pc:sldChg>
      <pc:sldChg chg="delSp add del mod delAnim">
        <pc:chgData name="Ilenia Grandone" userId="e0e4b5588f555b63" providerId="LiveId" clId="{0DCC7A36-64E9-4FFB-9412-0C2CF9B56828}" dt="2026-09-13T20:18:31.550" v="407" actId="47"/>
        <pc:sldMkLst>
          <pc:docMk/>
          <pc:sldMk cId="2514899761" sldId="1182"/>
        </pc:sldMkLst>
      </pc:sldChg>
      <pc:sldChg chg="add">
        <pc:chgData name="Ilenia Grandone" userId="e0e4b5588f555b63" providerId="LiveId" clId="{0DCC7A36-64E9-4FFB-9412-0C2CF9B56828}" dt="2026-09-13T20:18:22.375" v="406"/>
        <pc:sldMkLst>
          <pc:docMk/>
          <pc:sldMk cId="1697084606" sldId="1856"/>
        </pc:sldMkLst>
      </pc:sldChg>
      <pc:sldChg chg="modSp del mod modNotes">
        <pc:chgData name="Ilenia Grandone" userId="e0e4b5588f555b63" providerId="LiveId" clId="{0DCC7A36-64E9-4FFB-9412-0C2CF9B56828}" dt="2026-09-13T05:30:48.448" v="328" actId="47"/>
        <pc:sldMkLst>
          <pc:docMk/>
          <pc:sldMk cId="1337513839" sldId="2134959228"/>
        </pc:sldMkLst>
        <pc:spChg chg="add mod">
          <ac:chgData name="Ilenia Grandone" userId="e0e4b5588f555b63" providerId="LiveId" clId="{0DCC7A36-64E9-4FFB-9412-0C2CF9B56828}" dt="2026-09-13T05:14:36.299" v="299" actId="26606"/>
          <ac:spMkLst>
            <pc:docMk/>
            <pc:sldMk cId="1337513839" sldId="2134959228"/>
            <ac:spMk id="20" creationId="{64D8B760-34CB-41EF-8A7C-CC936036F11D}"/>
          </ac:spMkLst>
        </pc:spChg>
        <pc:spChg chg="add mod">
          <ac:chgData name="Ilenia Grandone" userId="e0e4b5588f555b63" providerId="LiveId" clId="{0DCC7A36-64E9-4FFB-9412-0C2CF9B56828}" dt="2026-09-13T05:14:36.299" v="299" actId="26606"/>
          <ac:spMkLst>
            <pc:docMk/>
            <pc:sldMk cId="1337513839" sldId="2134959228"/>
            <ac:spMk id="23" creationId="{0406C57B-1415-4696-8CA3-360A8CBDD09A}"/>
          </ac:spMkLst>
        </pc:spChg>
      </pc:sldChg>
      <pc:sldChg chg="modSp mod ord modNotes">
        <pc:chgData name="Ilenia Grandone" userId="e0e4b5588f555b63" providerId="LiveId" clId="{0DCC7A36-64E9-4FFB-9412-0C2CF9B56828}" dt="2026-09-13T05:42:06.944" v="365" actId="26606"/>
        <pc:sldMkLst>
          <pc:docMk/>
          <pc:sldMk cId="1186016903" sldId="2134959262"/>
        </pc:sldMkLst>
        <pc:graphicFrameChg chg="add mod">
          <ac:chgData name="Ilenia Grandone" userId="e0e4b5588f555b63" providerId="LiveId" clId="{0DCC7A36-64E9-4FFB-9412-0C2CF9B56828}" dt="2026-09-13T05:42:06.944" v="365" actId="26606"/>
          <ac:graphicFrameMkLst>
            <pc:docMk/>
            <pc:sldMk cId="1186016903" sldId="2134959262"/>
            <ac:graphicFrameMk id="61" creationId="{5CC159D8-45CA-4E09-9C56-3D90BDC1EBD7}"/>
          </ac:graphicFrameMkLst>
        </pc:graphicFrameChg>
        <pc:graphicFrameChg chg="add mod">
          <ac:chgData name="Ilenia Grandone" userId="e0e4b5588f555b63" providerId="LiveId" clId="{0DCC7A36-64E9-4FFB-9412-0C2CF9B56828}" dt="2026-09-13T05:42:06.944" v="365" actId="26606"/>
          <ac:graphicFrameMkLst>
            <pc:docMk/>
            <pc:sldMk cId="1186016903" sldId="2134959262"/>
            <ac:graphicFrameMk id="82" creationId="{26A99E5B-1C69-4D46-A2F2-3DF5F103D4B3}"/>
          </ac:graphicFrameMkLst>
        </pc:graphicFrameChg>
      </pc:sldChg>
      <pc:sldChg chg="add ord">
        <pc:chgData name="Ilenia Grandone" userId="e0e4b5588f555b63" providerId="LiveId" clId="{0DCC7A36-64E9-4FFB-9412-0C2CF9B56828}" dt="2026-09-13T06:11:40.883" v="374"/>
        <pc:sldMkLst>
          <pc:docMk/>
          <pc:sldMk cId="572253334" sldId="2134959296"/>
        </pc:sldMkLst>
      </pc:sldChg>
      <pc:sldChg chg="modSp add mod ord">
        <pc:chgData name="Ilenia Grandone" userId="e0e4b5588f555b63" providerId="LiveId" clId="{0DCC7A36-64E9-4FFB-9412-0C2CF9B56828}" dt="2026-09-13T06:12:05.013" v="379"/>
        <pc:sldMkLst>
          <pc:docMk/>
          <pc:sldMk cId="1633064995" sldId="2134959302"/>
        </pc:sldMkLst>
        <pc:picChg chg="mod">
          <ac:chgData name="Ilenia Grandone" userId="e0e4b5588f555b63" providerId="LiveId" clId="{0DCC7A36-64E9-4FFB-9412-0C2CF9B56828}" dt="2026-09-13T05:14:36.299" v="299" actId="26606"/>
          <ac:picMkLst>
            <pc:docMk/>
            <pc:sldMk cId="1633064995" sldId="2134959302"/>
            <ac:picMk id="15" creationId="{430B177B-40F6-1211-1CBB-37A228D603EE}"/>
          </ac:picMkLst>
        </pc:picChg>
      </pc:sldChg>
      <pc:sldChg chg="modSp add mod ord">
        <pc:chgData name="Ilenia Grandone" userId="e0e4b5588f555b63" providerId="LiveId" clId="{0DCC7A36-64E9-4FFB-9412-0C2CF9B56828}" dt="2026-09-13T06:11:12.083" v="370"/>
        <pc:sldMkLst>
          <pc:docMk/>
          <pc:sldMk cId="1370887417" sldId="2134959304"/>
        </pc:sldMkLst>
        <pc:spChg chg="mod">
          <ac:chgData name="Ilenia Grandone" userId="e0e4b5588f555b63" providerId="LiveId" clId="{0DCC7A36-64E9-4FFB-9412-0C2CF9B56828}" dt="2026-08-17T16:27:02.675" v="2" actId="27636"/>
          <ac:spMkLst>
            <pc:docMk/>
            <pc:sldMk cId="1370887417" sldId="2134959304"/>
            <ac:spMk id="10" creationId="{14F29C2D-888B-F37E-B6E6-BFA5DC8110E4}"/>
          </ac:spMkLst>
        </pc:spChg>
      </pc:sldChg>
      <pc:sldChg chg="add del">
        <pc:chgData name="Ilenia Grandone" userId="e0e4b5588f555b63" providerId="LiveId" clId="{0DCC7A36-64E9-4FFB-9412-0C2CF9B56828}" dt="2026-09-13T06:13:37.236" v="390" actId="47"/>
        <pc:sldMkLst>
          <pc:docMk/>
          <pc:sldMk cId="1516569706" sldId="2134959305"/>
        </pc:sldMkLst>
      </pc:sldChg>
      <pc:sldChg chg="add del">
        <pc:chgData name="Ilenia Grandone" userId="e0e4b5588f555b63" providerId="LiveId" clId="{0DCC7A36-64E9-4FFB-9412-0C2CF9B56828}" dt="2026-09-13T06:11:55.984" v="377" actId="47"/>
        <pc:sldMkLst>
          <pc:docMk/>
          <pc:sldMk cId="2455931425" sldId="2134959306"/>
        </pc:sldMkLst>
      </pc:sldChg>
      <pc:sldChg chg="modSp mod ord modNotes">
        <pc:chgData name="Ilenia Grandone" userId="e0e4b5588f555b63" providerId="LiveId" clId="{0DCC7A36-64E9-4FFB-9412-0C2CF9B56828}" dt="2026-09-13T05:30:42.773" v="327"/>
        <pc:sldMkLst>
          <pc:docMk/>
          <pc:sldMk cId="1590879570" sldId="2147374845"/>
        </pc:sldMkLst>
        <pc:grpChg chg="add mod">
          <ac:chgData name="Ilenia Grandone" userId="e0e4b5588f555b63" providerId="LiveId" clId="{0DCC7A36-64E9-4FFB-9412-0C2CF9B56828}" dt="2026-09-13T05:14:36.299" v="299" actId="26606"/>
          <ac:grpSpMkLst>
            <pc:docMk/>
            <pc:sldMk cId="1590879570" sldId="2147374845"/>
            <ac:grpSpMk id="52" creationId="{13E8AF11-98EC-E348-4278-15AC62BE2FB5}"/>
          </ac:grpSpMkLst>
        </pc:grpChg>
        <pc:picChg chg="mod">
          <ac:chgData name="Ilenia Grandone" userId="e0e4b5588f555b63" providerId="LiveId" clId="{0DCC7A36-64E9-4FFB-9412-0C2CF9B56828}" dt="2026-09-13T05:14:36.299" v="299" actId="26606"/>
          <ac:picMkLst>
            <pc:docMk/>
            <pc:sldMk cId="1590879570" sldId="2147374845"/>
            <ac:picMk id="15" creationId="{5C60837F-943B-3347-AD2B-DE8AD408CA3E}"/>
          </ac:picMkLst>
        </pc:picChg>
        <pc:picChg chg="mod">
          <ac:chgData name="Ilenia Grandone" userId="e0e4b5588f555b63" providerId="LiveId" clId="{0DCC7A36-64E9-4FFB-9412-0C2CF9B56828}" dt="2026-09-13T05:14:36.299" v="299" actId="26606"/>
          <ac:picMkLst>
            <pc:docMk/>
            <pc:sldMk cId="1590879570" sldId="2147374845"/>
            <ac:picMk id="24" creationId="{8E6FC249-B22B-7BED-F43A-342A3B469895}"/>
          </ac:picMkLst>
        </pc:picChg>
      </pc:sldChg>
      <pc:sldChg chg="modSp del mod modNotes">
        <pc:chgData name="Ilenia Grandone" userId="e0e4b5588f555b63" providerId="LiveId" clId="{0DCC7A36-64E9-4FFB-9412-0C2CF9B56828}" dt="2026-09-13T05:30:53.056" v="329" actId="47"/>
        <pc:sldMkLst>
          <pc:docMk/>
          <pc:sldMk cId="4267990223" sldId="2147374846"/>
        </pc:sldMkLst>
        <pc:spChg chg="add mod">
          <ac:chgData name="Ilenia Grandone" userId="e0e4b5588f555b63" providerId="LiveId" clId="{0DCC7A36-64E9-4FFB-9412-0C2CF9B56828}" dt="2026-09-13T05:14:36.299" v="299" actId="26606"/>
          <ac:spMkLst>
            <pc:docMk/>
            <pc:sldMk cId="4267990223" sldId="2147374846"/>
            <ac:spMk id="22" creationId="{2B7423FF-A9D9-4A9A-8895-F97D0EF8CC6F}"/>
          </ac:spMkLst>
        </pc:spChg>
        <pc:picChg chg="mod">
          <ac:chgData name="Ilenia Grandone" userId="e0e4b5588f555b63" providerId="LiveId" clId="{0DCC7A36-64E9-4FFB-9412-0C2CF9B56828}" dt="2026-09-13T05:14:36.299" v="299" actId="26606"/>
          <ac:picMkLst>
            <pc:docMk/>
            <pc:sldMk cId="4267990223" sldId="2147374846"/>
            <ac:picMk id="60" creationId="{AD8DA8BB-4FC1-924B-8B86-E94F2731F8DA}"/>
          </ac:picMkLst>
        </pc:picChg>
      </pc:sldChg>
      <pc:sldChg chg="del ord modNotes">
        <pc:chgData name="Ilenia Grandone" userId="e0e4b5588f555b63" providerId="LiveId" clId="{0DCC7A36-64E9-4FFB-9412-0C2CF9B56828}" dt="2026-09-13T05:20:57.570" v="311" actId="47"/>
        <pc:sldMkLst>
          <pc:docMk/>
          <pc:sldMk cId="3084418747" sldId="2147374854"/>
        </pc:sldMkLst>
      </pc:sldChg>
      <pc:sldChg chg="modSp add mod ord">
        <pc:chgData name="Ilenia Grandone" userId="e0e4b5588f555b63" providerId="LiveId" clId="{0DCC7A36-64E9-4FFB-9412-0C2CF9B56828}" dt="2026-09-13T06:13:29.016" v="388"/>
        <pc:sldMkLst>
          <pc:docMk/>
          <pc:sldMk cId="804249077" sldId="2147374855"/>
        </pc:sldMkLst>
        <pc:picChg chg="mod">
          <ac:chgData name="Ilenia Grandone" userId="e0e4b5588f555b63" providerId="LiveId" clId="{0DCC7A36-64E9-4FFB-9412-0C2CF9B56828}" dt="2026-09-13T05:14:36.299" v="299" actId="26606"/>
          <ac:picMkLst>
            <pc:docMk/>
            <pc:sldMk cId="804249077" sldId="2147374855"/>
            <ac:picMk id="5" creationId="{89A8E105-56D6-EFB4-805E-892AE8A9D117}"/>
          </ac:picMkLst>
        </pc:picChg>
      </pc:sldChg>
      <pc:sldChg chg="delSp add mod delAnim">
        <pc:chgData name="Ilenia Grandone" userId="e0e4b5588f555b63" providerId="LiveId" clId="{0DCC7A36-64E9-4FFB-9412-0C2CF9B56828}" dt="2026-09-10T20:19:50.193" v="189" actId="478"/>
        <pc:sldMkLst>
          <pc:docMk/>
          <pc:sldMk cId="2074087436" sldId="2147374856"/>
        </pc:sldMkLst>
      </pc:sldChg>
      <pc:sldChg chg="delSp add mod delAnim">
        <pc:chgData name="Ilenia Grandone" userId="e0e4b5588f555b63" providerId="LiveId" clId="{0DCC7A36-64E9-4FFB-9412-0C2CF9B56828}" dt="2026-09-10T20:19:44.432" v="188" actId="478"/>
        <pc:sldMkLst>
          <pc:docMk/>
          <pc:sldMk cId="3820962831" sldId="2147374857"/>
        </pc:sldMkLst>
      </pc:sldChg>
      <pc:sldChg chg="addSp delSp modSp new del mod modClrScheme chgLayout">
        <pc:chgData name="Ilenia Grandone" userId="e0e4b5588f555b63" providerId="LiveId" clId="{0DCC7A36-64E9-4FFB-9412-0C2CF9B56828}" dt="2026-09-13T04:56:49.294" v="282" actId="47"/>
        <pc:sldMkLst>
          <pc:docMk/>
          <pc:sldMk cId="1718159179" sldId="2147374858"/>
        </pc:sldMkLst>
        <pc:spChg chg="add mod ord">
          <ac:chgData name="Ilenia Grandone" userId="e0e4b5588f555b63" providerId="LiveId" clId="{0DCC7A36-64E9-4FFB-9412-0C2CF9B56828}" dt="2026-09-13T04:55:49.559" v="195" actId="27636"/>
          <ac:spMkLst>
            <pc:docMk/>
            <pc:sldMk cId="1718159179" sldId="2147374858"/>
            <ac:spMk id="4" creationId="{9D774ADA-D6C5-26AD-D0E6-BFBE6550D8EE}"/>
          </ac:spMkLst>
        </pc:spChg>
      </pc:sldChg>
      <pc:sldChg chg="addSp new add del mod">
        <pc:chgData name="Ilenia Grandone" userId="e0e4b5588f555b63" providerId="LiveId" clId="{0DCC7A36-64E9-4FFB-9412-0C2CF9B56828}" dt="2026-09-13T05:14:36.299" v="299" actId="26606"/>
        <pc:sldMkLst>
          <pc:docMk/>
          <pc:sldMk cId="2053962511" sldId="2147374860"/>
        </pc:sldMkLst>
      </pc:sldChg>
      <pc:sldChg chg="add ord">
        <pc:chgData name="Ilenia Grandone" userId="e0e4b5588f555b63" providerId="LiveId" clId="{0DCC7A36-64E9-4FFB-9412-0C2CF9B56828}" dt="2026-09-13T05:20:40.153" v="304"/>
        <pc:sldMkLst>
          <pc:docMk/>
          <pc:sldMk cId="0" sldId="2147374861"/>
        </pc:sldMkLst>
      </pc:sldChg>
      <pc:sldChg chg="add">
        <pc:chgData name="Ilenia Grandone" userId="e0e4b5588f555b63" providerId="LiveId" clId="{0DCC7A36-64E9-4FFB-9412-0C2CF9B56828}" dt="2026-09-13T05:14:36.299" v="299" actId="26606"/>
        <pc:sldMkLst>
          <pc:docMk/>
          <pc:sldMk cId="0" sldId="2147374862"/>
        </pc:sldMkLst>
      </pc:sldChg>
      <pc:sldChg chg="add ord">
        <pc:chgData name="Ilenia Grandone" userId="e0e4b5588f555b63" providerId="LiveId" clId="{0DCC7A36-64E9-4FFB-9412-0C2CF9B56828}" dt="2026-09-13T06:13:06.524" v="382"/>
        <pc:sldMkLst>
          <pc:docMk/>
          <pc:sldMk cId="0" sldId="2147374863"/>
        </pc:sldMkLst>
      </pc:sldChg>
      <pc:sldChg chg="add ord">
        <pc:chgData name="Ilenia Grandone" userId="e0e4b5588f555b63" providerId="LiveId" clId="{0DCC7A36-64E9-4FFB-9412-0C2CF9B56828}" dt="2026-09-13T05:29:36.161" v="319"/>
        <pc:sldMkLst>
          <pc:docMk/>
          <pc:sldMk cId="0" sldId="2147374864"/>
        </pc:sldMkLst>
      </pc:sldChg>
      <pc:sldChg chg="addSp delSp new mod modClrScheme chgLayout">
        <pc:chgData name="Ilenia Grandone" userId="e0e4b5588f555b63" providerId="LiveId" clId="{0DCC7A36-64E9-4FFB-9412-0C2CF9B56828}" dt="2026-09-13T05:20:25.283" v="302" actId="22"/>
        <pc:sldMkLst>
          <pc:docMk/>
          <pc:sldMk cId="1314336384" sldId="2147374865"/>
        </pc:sldMkLst>
        <pc:spChg chg="del">
          <ac:chgData name="Ilenia Grandone" userId="e0e4b5588f555b63" providerId="LiveId" clId="{0DCC7A36-64E9-4FFB-9412-0C2CF9B56828}" dt="2026-09-13T05:20:20.384" v="301" actId="700"/>
          <ac:spMkLst>
            <pc:docMk/>
            <pc:sldMk cId="1314336384" sldId="2147374865"/>
            <ac:spMk id="2" creationId="{FF4E5CF6-C1C9-9864-9A34-6F99F9F9EAFC}"/>
          </ac:spMkLst>
        </pc:spChg>
        <pc:spChg chg="del">
          <ac:chgData name="Ilenia Grandone" userId="e0e4b5588f555b63" providerId="LiveId" clId="{0DCC7A36-64E9-4FFB-9412-0C2CF9B56828}" dt="2026-09-13T05:20:20.384" v="301" actId="700"/>
          <ac:spMkLst>
            <pc:docMk/>
            <pc:sldMk cId="1314336384" sldId="2147374865"/>
            <ac:spMk id="3" creationId="{D1D64C76-DA60-4F8D-663E-185DDFA46422}"/>
          </ac:spMkLst>
        </pc:spChg>
        <pc:picChg chg="add">
          <ac:chgData name="Ilenia Grandone" userId="e0e4b5588f555b63" providerId="LiveId" clId="{0DCC7A36-64E9-4FFB-9412-0C2CF9B56828}" dt="2026-09-13T05:20:25.283" v="302" actId="22"/>
          <ac:picMkLst>
            <pc:docMk/>
            <pc:sldMk cId="1314336384" sldId="2147374865"/>
            <ac:picMk id="5" creationId="{A9D88B0C-BDEE-2D2E-57A2-8E9766DB8813}"/>
          </ac:picMkLst>
        </pc:picChg>
      </pc:sldChg>
      <pc:sldChg chg="addSp delSp modSp new mod modNotesTx">
        <pc:chgData name="Ilenia Grandone" userId="e0e4b5588f555b63" providerId="LiveId" clId="{0DCC7A36-64E9-4FFB-9412-0C2CF9B56828}" dt="2026-09-13T05:33:23.368" v="335" actId="27636"/>
        <pc:sldMkLst>
          <pc:docMk/>
          <pc:sldMk cId="1471022175" sldId="2147374866"/>
        </pc:sldMkLst>
        <pc:spChg chg="mod">
          <ac:chgData name="Ilenia Grandone" userId="e0e4b5588f555b63" providerId="LiveId" clId="{0DCC7A36-64E9-4FFB-9412-0C2CF9B56828}" dt="2026-09-13T05:33:23.368" v="335" actId="27636"/>
          <ac:spMkLst>
            <pc:docMk/>
            <pc:sldMk cId="1471022175" sldId="2147374866"/>
            <ac:spMk id="2" creationId="{68566808-ACEA-A88D-BEA9-D60249DE1587}"/>
          </ac:spMkLst>
        </pc:spChg>
        <pc:spChg chg="add">
          <ac:chgData name="Ilenia Grandone" userId="e0e4b5588f555b63" providerId="LiveId" clId="{0DCC7A36-64E9-4FFB-9412-0C2CF9B56828}" dt="2026-09-13T05:33:23.327" v="334" actId="26606"/>
          <ac:spMkLst>
            <pc:docMk/>
            <pc:sldMk cId="1471022175" sldId="2147374866"/>
            <ac:spMk id="3" creationId="{00000000-0000-0000-0000-000000000000}"/>
          </ac:spMkLst>
        </pc:spChg>
        <pc:spChg chg="add">
          <ac:chgData name="Ilenia Grandone" userId="e0e4b5588f555b63" providerId="LiveId" clId="{0DCC7A36-64E9-4FFB-9412-0C2CF9B56828}" dt="2026-09-13T05:33:23.327" v="334" actId="26606"/>
          <ac:spMkLst>
            <pc:docMk/>
            <pc:sldMk cId="1471022175" sldId="2147374866"/>
            <ac:spMk id="7" creationId="{00000000-0000-0000-0000-000000000000}"/>
          </ac:spMkLst>
        </pc:spChg>
        <pc:spChg chg="add">
          <ac:chgData name="Ilenia Grandone" userId="e0e4b5588f555b63" providerId="LiveId" clId="{0DCC7A36-64E9-4FFB-9412-0C2CF9B56828}" dt="2026-09-13T05:33:23.327" v="334" actId="26606"/>
          <ac:spMkLst>
            <pc:docMk/>
            <pc:sldMk cId="1471022175" sldId="2147374866"/>
            <ac:spMk id="8" creationId="{00000000-0000-0000-0000-000000000000}"/>
          </ac:spMkLst>
        </pc:spChg>
        <pc:spChg chg="add">
          <ac:chgData name="Ilenia Grandone" userId="e0e4b5588f555b63" providerId="LiveId" clId="{0DCC7A36-64E9-4FFB-9412-0C2CF9B56828}" dt="2026-09-13T05:33:23.327" v="334" actId="26606"/>
          <ac:spMkLst>
            <pc:docMk/>
            <pc:sldMk cId="1471022175" sldId="2147374866"/>
            <ac:spMk id="11" creationId="{00000000-0000-0000-0000-000000000000}"/>
          </ac:spMkLst>
        </pc:spChg>
        <pc:spChg chg="add">
          <ac:chgData name="Ilenia Grandone" userId="e0e4b5588f555b63" providerId="LiveId" clId="{0DCC7A36-64E9-4FFB-9412-0C2CF9B56828}" dt="2026-09-13T05:33:23.327" v="334" actId="26606"/>
          <ac:spMkLst>
            <pc:docMk/>
            <pc:sldMk cId="1471022175" sldId="2147374866"/>
            <ac:spMk id="13" creationId="{00000000-0000-0000-0000-000000000000}"/>
          </ac:spMkLst>
        </pc:spChg>
        <pc:spChg chg="add">
          <ac:chgData name="Ilenia Grandone" userId="e0e4b5588f555b63" providerId="LiveId" clId="{0DCC7A36-64E9-4FFB-9412-0C2CF9B56828}" dt="2026-09-13T05:33:23.327" v="334" actId="26606"/>
          <ac:spMkLst>
            <pc:docMk/>
            <pc:sldMk cId="1471022175" sldId="2147374866"/>
            <ac:spMk id="15" creationId="{00000000-0000-0000-0000-000000000000}"/>
          </ac:spMkLst>
        </pc:spChg>
        <pc:spChg chg="add">
          <ac:chgData name="Ilenia Grandone" userId="e0e4b5588f555b63" providerId="LiveId" clId="{0DCC7A36-64E9-4FFB-9412-0C2CF9B56828}" dt="2026-09-13T05:33:23.327" v="334" actId="26606"/>
          <ac:spMkLst>
            <pc:docMk/>
            <pc:sldMk cId="1471022175" sldId="2147374866"/>
            <ac:spMk id="16" creationId="{00000000-0000-0000-0000-000000000000}"/>
          </ac:spMkLst>
        </pc:spChg>
        <pc:spChg chg="add">
          <ac:chgData name="Ilenia Grandone" userId="e0e4b5588f555b63" providerId="LiveId" clId="{0DCC7A36-64E9-4FFB-9412-0C2CF9B56828}" dt="2026-09-13T05:33:23.327" v="334" actId="26606"/>
          <ac:spMkLst>
            <pc:docMk/>
            <pc:sldMk cId="1471022175" sldId="2147374866"/>
            <ac:spMk id="19" creationId="{00000000-0000-0000-0000-000000000000}"/>
          </ac:spMkLst>
        </pc:spChg>
        <pc:spChg chg="del mod replId">
          <ac:chgData name="Ilenia Grandone" userId="e0e4b5588f555b63" providerId="LiveId" clId="{0DCC7A36-64E9-4FFB-9412-0C2CF9B56828}" dt="2026-09-13T05:33:23.327" v="334" actId="26606"/>
          <ac:spMkLst>
            <pc:docMk/>
            <pc:sldMk cId="1471022175" sldId="2147374866"/>
            <ac:spMk id="20" creationId="{0F03AF32-42E0-6CEC-E24E-1D5CC0BE6921}"/>
          </ac:spMkLst>
        </pc:spChg>
      </pc:sldChg>
      <pc:sldChg chg="add">
        <pc:chgData name="Ilenia Grandone" userId="e0e4b5588f555b63" providerId="LiveId" clId="{0DCC7A36-64E9-4FFB-9412-0C2CF9B56828}" dt="2026-09-13T06:14:43.106" v="397"/>
        <pc:sldMkLst>
          <pc:docMk/>
          <pc:sldMk cId="2329236137" sldId="2147374867"/>
        </pc:sldMkLst>
      </pc:sldChg>
      <pc:sldChg chg="add mod modClrScheme chgLayout">
        <pc:chgData name="Ilenia Grandone" userId="e0e4b5588f555b63" providerId="LiveId" clId="{0DCC7A36-64E9-4FFB-9412-0C2CF9B56828}" dt="2026-09-13T20:20:33.563" v="483"/>
        <pc:sldMkLst>
          <pc:docMk/>
          <pc:sldMk cId="3357596725" sldId="2147374868"/>
        </pc:sldMkLst>
      </pc:sldChg>
      <pc:sldMasterChg chg="add delSldLayout modSldLayout sldLayoutOrd">
        <pc:chgData name="Ilenia Grandone" userId="e0e4b5588f555b63" providerId="LiveId" clId="{0DCC7A36-64E9-4FFB-9412-0C2CF9B56828}" dt="2026-09-13T05:30:48.448" v="328" actId="47"/>
        <pc:sldMasterMkLst>
          <pc:docMk/>
          <pc:sldMasterMk cId="2846705202" sldId="2147483895"/>
        </pc:sldMasterMkLst>
        <pc:sldLayoutChg chg="modSp mod ord">
          <pc:chgData name="Ilenia Grandone" userId="e0e4b5588f555b63" providerId="LiveId" clId="{0DCC7A36-64E9-4FFB-9412-0C2CF9B56828}" dt="2026-09-13T05:14:36.299" v="299" actId="26606"/>
          <pc:sldLayoutMkLst>
            <pc:docMk/>
            <pc:sldMasterMk cId="2846705202" sldId="2147483895"/>
            <pc:sldLayoutMk cId="348536319" sldId="2147483896"/>
          </pc:sldLayoutMkLst>
          <pc:spChg chg="mod">
            <ac:chgData name="Ilenia Grandone" userId="e0e4b5588f555b63" providerId="LiveId" clId="{0DCC7A36-64E9-4FFB-9412-0C2CF9B56828}" dt="2026-09-13T05:14:36.299" v="299" actId="26606"/>
            <ac:spMkLst>
              <pc:docMk/>
              <pc:sldMasterMk cId="2846705202" sldId="2147483895"/>
              <pc:sldLayoutMk cId="348536319" sldId="2147483896"/>
              <ac:spMk id="2" creationId="{00000000-0000-0000-0000-000000000000}"/>
            </ac:spMkLst>
          </pc:spChg>
          <pc:spChg chg="mod">
            <ac:chgData name="Ilenia Grandone" userId="e0e4b5588f555b63" providerId="LiveId" clId="{0DCC7A36-64E9-4FFB-9412-0C2CF9B56828}" dt="2026-09-13T05:14:36.299" v="299" actId="26606"/>
            <ac:spMkLst>
              <pc:docMk/>
              <pc:sldMasterMk cId="2846705202" sldId="2147483895"/>
              <pc:sldLayoutMk cId="348536319" sldId="2147483896"/>
              <ac:spMk id="5" creationId="{455D48FB-C4AE-4499-AA0B-C1A976EDD530}"/>
            </ac:spMkLst>
          </pc:spChg>
          <pc:spChg chg="mod">
            <ac:chgData name="Ilenia Grandone" userId="e0e4b5588f555b63" providerId="LiveId" clId="{0DCC7A36-64E9-4FFB-9412-0C2CF9B56828}" dt="2026-09-13T05:14:36.299" v="299" actId="26606"/>
            <ac:spMkLst>
              <pc:docMk/>
              <pc:sldMasterMk cId="2846705202" sldId="2147483895"/>
              <pc:sldLayoutMk cId="348536319" sldId="2147483896"/>
              <ac:spMk id="7" creationId="{CBA17B31-6DBC-46E7-9036-7C3041DA54A9}"/>
            </ac:spMkLst>
          </pc:spChg>
          <pc:spChg chg="mod">
            <ac:chgData name="Ilenia Grandone" userId="e0e4b5588f555b63" providerId="LiveId" clId="{0DCC7A36-64E9-4FFB-9412-0C2CF9B56828}" dt="2026-09-13T05:14:36.299" v="299" actId="26606"/>
            <ac:spMkLst>
              <pc:docMk/>
              <pc:sldMasterMk cId="2846705202" sldId="2147483895"/>
              <pc:sldLayoutMk cId="348536319" sldId="2147483896"/>
              <ac:spMk id="8" creationId="{1883084E-2481-4E6B-8DE9-0CFD902BC8B0}"/>
            </ac:spMkLst>
          </pc:spChg>
          <pc:spChg chg="mod">
            <ac:chgData name="Ilenia Grandone" userId="e0e4b5588f555b63" providerId="LiveId" clId="{0DCC7A36-64E9-4FFB-9412-0C2CF9B56828}" dt="2026-09-13T05:14:36.299" v="299" actId="26606"/>
            <ac:spMkLst>
              <pc:docMk/>
              <pc:sldMasterMk cId="2846705202" sldId="2147483895"/>
              <pc:sldLayoutMk cId="348536319" sldId="2147483896"/>
              <ac:spMk id="10" creationId="{A1A5C54D-D165-4BAA-A95A-6DA40BFC1373}"/>
            </ac:spMkLst>
          </pc:spChg>
          <pc:spChg chg="mod">
            <ac:chgData name="Ilenia Grandone" userId="e0e4b5588f555b63" providerId="LiveId" clId="{0DCC7A36-64E9-4FFB-9412-0C2CF9B56828}" dt="2026-09-13T05:14:36.299" v="299" actId="26606"/>
            <ac:spMkLst>
              <pc:docMk/>
              <pc:sldMasterMk cId="2846705202" sldId="2147483895"/>
              <pc:sldLayoutMk cId="348536319" sldId="2147483896"/>
              <ac:spMk id="15" creationId="{880DF523-34A7-40E1-AE82-7A0D3594680C}"/>
            </ac:spMkLst>
          </pc:spChg>
          <pc:spChg chg="mod">
            <ac:chgData name="Ilenia Grandone" userId="e0e4b5588f555b63" providerId="LiveId" clId="{0DCC7A36-64E9-4FFB-9412-0C2CF9B56828}" dt="2026-09-13T05:14:36.299" v="299" actId="26606"/>
            <ac:spMkLst>
              <pc:docMk/>
              <pc:sldMasterMk cId="2846705202" sldId="2147483895"/>
              <pc:sldLayoutMk cId="348536319" sldId="2147483896"/>
              <ac:spMk id="16" creationId="{A65E5DCA-65B0-489C-8954-F5C4AA22ACA4}"/>
            </ac:spMkLst>
          </pc:spChg>
        </pc:sldLayoutChg>
        <pc:sldLayoutChg chg="modSp mod ord">
          <pc:chgData name="Ilenia Grandone" userId="e0e4b5588f555b63" providerId="LiveId" clId="{0DCC7A36-64E9-4FFB-9412-0C2CF9B56828}" dt="2026-09-13T05:14:36.299" v="299" actId="26606"/>
          <pc:sldLayoutMkLst>
            <pc:docMk/>
            <pc:sldMasterMk cId="2846705202" sldId="2147483895"/>
            <pc:sldLayoutMk cId="1799241824" sldId="2147483897"/>
          </pc:sldLayoutMkLst>
          <pc:spChg chg="mod">
            <ac:chgData name="Ilenia Grandone" userId="e0e4b5588f555b63" providerId="LiveId" clId="{0DCC7A36-64E9-4FFB-9412-0C2CF9B56828}" dt="2026-09-13T05:14:36.299" v="299" actId="26606"/>
            <ac:spMkLst>
              <pc:docMk/>
              <pc:sldMasterMk cId="2846705202" sldId="2147483895"/>
              <pc:sldLayoutMk cId="1799241824" sldId="2147483897"/>
              <ac:spMk id="2" creationId="{00000000-0000-0000-0000-000000000000}"/>
            </ac:spMkLst>
          </pc:spChg>
          <pc:spChg chg="mod">
            <ac:chgData name="Ilenia Grandone" userId="e0e4b5588f555b63" providerId="LiveId" clId="{0DCC7A36-64E9-4FFB-9412-0C2CF9B56828}" dt="2026-09-13T05:14:36.299" v="299" actId="26606"/>
            <ac:spMkLst>
              <pc:docMk/>
              <pc:sldMasterMk cId="2846705202" sldId="2147483895"/>
              <pc:sldLayoutMk cId="1799241824" sldId="2147483897"/>
              <ac:spMk id="7" creationId="{CBA17B31-6DBC-46E7-9036-7C3041DA54A9}"/>
            </ac:spMkLst>
          </pc:spChg>
          <pc:spChg chg="mod">
            <ac:chgData name="Ilenia Grandone" userId="e0e4b5588f555b63" providerId="LiveId" clId="{0DCC7A36-64E9-4FFB-9412-0C2CF9B56828}" dt="2026-09-13T05:14:36.299" v="299" actId="26606"/>
            <ac:spMkLst>
              <pc:docMk/>
              <pc:sldMasterMk cId="2846705202" sldId="2147483895"/>
              <pc:sldLayoutMk cId="1799241824" sldId="2147483897"/>
              <ac:spMk id="10" creationId="{A1A5C54D-D165-4BAA-A95A-6DA40BFC1373}"/>
            </ac:spMkLst>
          </pc:spChg>
          <pc:spChg chg="mod">
            <ac:chgData name="Ilenia Grandone" userId="e0e4b5588f555b63" providerId="LiveId" clId="{0DCC7A36-64E9-4FFB-9412-0C2CF9B56828}" dt="2026-09-13T05:14:36.299" v="299" actId="26606"/>
            <ac:spMkLst>
              <pc:docMk/>
              <pc:sldMasterMk cId="2846705202" sldId="2147483895"/>
              <pc:sldLayoutMk cId="1799241824" sldId="2147483897"/>
              <ac:spMk id="15" creationId="{66C80C8D-1C72-4DEF-843D-58E916672172}"/>
            </ac:spMkLst>
          </pc:spChg>
          <pc:spChg chg="mod">
            <ac:chgData name="Ilenia Grandone" userId="e0e4b5588f555b63" providerId="LiveId" clId="{0DCC7A36-64E9-4FFB-9412-0C2CF9B56828}" dt="2026-09-13T05:14:36.299" v="299" actId="26606"/>
            <ac:spMkLst>
              <pc:docMk/>
              <pc:sldMasterMk cId="2846705202" sldId="2147483895"/>
              <pc:sldLayoutMk cId="1799241824" sldId="2147483897"/>
              <ac:spMk id="16" creationId="{2BE0DF0F-9C1F-48B6-81C9-DE493CAF27FF}"/>
            </ac:spMkLst>
          </pc:spChg>
          <pc:spChg chg="mod">
            <ac:chgData name="Ilenia Grandone" userId="e0e4b5588f555b63" providerId="LiveId" clId="{0DCC7A36-64E9-4FFB-9412-0C2CF9B56828}" dt="2026-09-13T05:14:36.299" v="299" actId="26606"/>
            <ac:spMkLst>
              <pc:docMk/>
              <pc:sldMasterMk cId="2846705202" sldId="2147483895"/>
              <pc:sldLayoutMk cId="1799241824" sldId="2147483897"/>
              <ac:spMk id="17" creationId="{4EC3851D-A362-49B0-86B2-00F14E8191EC}"/>
            </ac:spMkLst>
          </pc:spChg>
        </pc:sldLayoutChg>
        <pc:sldLayoutChg chg="modSp mod ord">
          <pc:chgData name="Ilenia Grandone" userId="e0e4b5588f555b63" providerId="LiveId" clId="{0DCC7A36-64E9-4FFB-9412-0C2CF9B56828}" dt="2026-09-13T05:14:36.299" v="299" actId="26606"/>
          <pc:sldLayoutMkLst>
            <pc:docMk/>
            <pc:sldMasterMk cId="2846705202" sldId="2147483895"/>
            <pc:sldLayoutMk cId="847170492" sldId="2147483898"/>
          </pc:sldLayoutMkLst>
          <pc:spChg chg="mod">
            <ac:chgData name="Ilenia Grandone" userId="e0e4b5588f555b63" providerId="LiveId" clId="{0DCC7A36-64E9-4FFB-9412-0C2CF9B56828}" dt="2026-09-13T05:14:36.299" v="299" actId="26606"/>
            <ac:spMkLst>
              <pc:docMk/>
              <pc:sldMasterMk cId="2846705202" sldId="2147483895"/>
              <pc:sldLayoutMk cId="847170492" sldId="2147483898"/>
              <ac:spMk id="2" creationId="{00000000-0000-0000-0000-000000000000}"/>
            </ac:spMkLst>
          </pc:spChg>
          <pc:spChg chg="mod">
            <ac:chgData name="Ilenia Grandone" userId="e0e4b5588f555b63" providerId="LiveId" clId="{0DCC7A36-64E9-4FFB-9412-0C2CF9B56828}" dt="2026-09-13T05:14:36.299" v="299" actId="26606"/>
            <ac:spMkLst>
              <pc:docMk/>
              <pc:sldMasterMk cId="2846705202" sldId="2147483895"/>
              <pc:sldLayoutMk cId="847170492" sldId="2147483898"/>
              <ac:spMk id="7" creationId="{CBA17B31-6DBC-46E7-9036-7C3041DA54A9}"/>
            </ac:spMkLst>
          </pc:spChg>
          <pc:spChg chg="mod">
            <ac:chgData name="Ilenia Grandone" userId="e0e4b5588f555b63" providerId="LiveId" clId="{0DCC7A36-64E9-4FFB-9412-0C2CF9B56828}" dt="2026-09-13T05:14:36.299" v="299" actId="26606"/>
            <ac:spMkLst>
              <pc:docMk/>
              <pc:sldMasterMk cId="2846705202" sldId="2147483895"/>
              <pc:sldLayoutMk cId="847170492" sldId="2147483898"/>
              <ac:spMk id="10" creationId="{A1A5C54D-D165-4BAA-A95A-6DA40BFC1373}"/>
            </ac:spMkLst>
          </pc:spChg>
          <pc:spChg chg="mod">
            <ac:chgData name="Ilenia Grandone" userId="e0e4b5588f555b63" providerId="LiveId" clId="{0DCC7A36-64E9-4FFB-9412-0C2CF9B56828}" dt="2026-09-13T05:14:36.299" v="299" actId="26606"/>
            <ac:spMkLst>
              <pc:docMk/>
              <pc:sldMasterMk cId="2846705202" sldId="2147483895"/>
              <pc:sldLayoutMk cId="847170492" sldId="2147483898"/>
              <ac:spMk id="15" creationId="{7C86D47D-AFD8-4DC6-BD55-10180E93A99F}"/>
            </ac:spMkLst>
          </pc:spChg>
          <pc:spChg chg="mod">
            <ac:chgData name="Ilenia Grandone" userId="e0e4b5588f555b63" providerId="LiveId" clId="{0DCC7A36-64E9-4FFB-9412-0C2CF9B56828}" dt="2026-09-13T05:14:36.299" v="299" actId="26606"/>
            <ac:spMkLst>
              <pc:docMk/>
              <pc:sldMasterMk cId="2846705202" sldId="2147483895"/>
              <pc:sldLayoutMk cId="847170492" sldId="2147483898"/>
              <ac:spMk id="17" creationId="{FADB92D4-4128-4A3B-A654-38C0F1360BEB}"/>
            </ac:spMkLst>
          </pc:spChg>
          <pc:spChg chg="mod">
            <ac:chgData name="Ilenia Grandone" userId="e0e4b5588f555b63" providerId="LiveId" clId="{0DCC7A36-64E9-4FFB-9412-0C2CF9B56828}" dt="2026-09-13T05:14:36.299" v="299" actId="26606"/>
            <ac:spMkLst>
              <pc:docMk/>
              <pc:sldMasterMk cId="2846705202" sldId="2147483895"/>
              <pc:sldLayoutMk cId="847170492" sldId="2147483898"/>
              <ac:spMk id="18" creationId="{8E1CB220-B3D7-46B6-BFDD-6B22270FC0F8}"/>
            </ac:spMkLst>
          </pc:spChg>
        </pc:sldLayoutChg>
        <pc:sldLayoutChg chg="modSp mod ord">
          <pc:chgData name="Ilenia Grandone" userId="e0e4b5588f555b63" providerId="LiveId" clId="{0DCC7A36-64E9-4FFB-9412-0C2CF9B56828}" dt="2026-09-13T05:14:36.299" v="299" actId="26606"/>
          <pc:sldLayoutMkLst>
            <pc:docMk/>
            <pc:sldMasterMk cId="2846705202" sldId="2147483895"/>
            <pc:sldLayoutMk cId="4212854772" sldId="2147483899"/>
          </pc:sldLayoutMkLst>
          <pc:spChg chg="mod">
            <ac:chgData name="Ilenia Grandone" userId="e0e4b5588f555b63" providerId="LiveId" clId="{0DCC7A36-64E9-4FFB-9412-0C2CF9B56828}" dt="2026-09-13T05:14:36.299" v="299" actId="26606"/>
            <ac:spMkLst>
              <pc:docMk/>
              <pc:sldMasterMk cId="2846705202" sldId="2147483895"/>
              <pc:sldLayoutMk cId="4212854772" sldId="2147483899"/>
              <ac:spMk id="2" creationId="{00000000-0000-0000-0000-000000000000}"/>
            </ac:spMkLst>
          </pc:spChg>
          <pc:spChg chg="mod">
            <ac:chgData name="Ilenia Grandone" userId="e0e4b5588f555b63" providerId="LiveId" clId="{0DCC7A36-64E9-4FFB-9412-0C2CF9B56828}" dt="2026-09-13T05:14:36.299" v="299" actId="26606"/>
            <ac:spMkLst>
              <pc:docMk/>
              <pc:sldMasterMk cId="2846705202" sldId="2147483895"/>
              <pc:sldLayoutMk cId="4212854772" sldId="2147483899"/>
              <ac:spMk id="5" creationId="{E7ACB837-D775-4027-8A9A-8A934ABD2C6A}"/>
            </ac:spMkLst>
          </pc:spChg>
          <pc:spChg chg="mod">
            <ac:chgData name="Ilenia Grandone" userId="e0e4b5588f555b63" providerId="LiveId" clId="{0DCC7A36-64E9-4FFB-9412-0C2CF9B56828}" dt="2026-09-13T05:14:36.299" v="299" actId="26606"/>
            <ac:spMkLst>
              <pc:docMk/>
              <pc:sldMasterMk cId="2846705202" sldId="2147483895"/>
              <pc:sldLayoutMk cId="4212854772" sldId="2147483899"/>
              <ac:spMk id="13" creationId="{6065F747-4561-4901-98B7-BF52331654D4}"/>
            </ac:spMkLst>
          </pc:spChg>
          <pc:spChg chg="mod">
            <ac:chgData name="Ilenia Grandone" userId="e0e4b5588f555b63" providerId="LiveId" clId="{0DCC7A36-64E9-4FFB-9412-0C2CF9B56828}" dt="2026-09-13T05:14:36.299" v="299" actId="26606"/>
            <ac:spMkLst>
              <pc:docMk/>
              <pc:sldMasterMk cId="2846705202" sldId="2147483895"/>
              <pc:sldLayoutMk cId="4212854772" sldId="2147483899"/>
              <ac:spMk id="14" creationId="{871C597D-634C-4C0B-95AD-0C969D58456C}"/>
            </ac:spMkLst>
          </pc:spChg>
          <pc:spChg chg="mod">
            <ac:chgData name="Ilenia Grandone" userId="e0e4b5588f555b63" providerId="LiveId" clId="{0DCC7A36-64E9-4FFB-9412-0C2CF9B56828}" dt="2026-09-13T05:14:36.299" v="299" actId="26606"/>
            <ac:spMkLst>
              <pc:docMk/>
              <pc:sldMasterMk cId="2846705202" sldId="2147483895"/>
              <pc:sldLayoutMk cId="4212854772" sldId="2147483899"/>
              <ac:spMk id="28" creationId="{F3DB85B7-7760-4094-B5B7-6A45B6116B99}"/>
            </ac:spMkLst>
          </pc:spChg>
          <pc:spChg chg="mod">
            <ac:chgData name="Ilenia Grandone" userId="e0e4b5588f555b63" providerId="LiveId" clId="{0DCC7A36-64E9-4FFB-9412-0C2CF9B56828}" dt="2026-09-13T05:14:36.299" v="299" actId="26606"/>
            <ac:spMkLst>
              <pc:docMk/>
              <pc:sldMasterMk cId="2846705202" sldId="2147483895"/>
              <pc:sldLayoutMk cId="4212854772" sldId="2147483899"/>
              <ac:spMk id="31" creationId="{353E10AF-D600-4770-A150-4A8ED3F945CC}"/>
            </ac:spMkLst>
          </pc:spChg>
        </pc:sldLayoutChg>
        <pc:sldLayoutChg chg="modSp mod ord">
          <pc:chgData name="Ilenia Grandone" userId="e0e4b5588f555b63" providerId="LiveId" clId="{0DCC7A36-64E9-4FFB-9412-0C2CF9B56828}" dt="2026-09-13T05:14:36.299" v="299" actId="26606"/>
          <pc:sldLayoutMkLst>
            <pc:docMk/>
            <pc:sldMasterMk cId="2846705202" sldId="2147483895"/>
            <pc:sldLayoutMk cId="1801335742" sldId="2147483900"/>
          </pc:sldLayoutMkLst>
          <pc:spChg chg="mod">
            <ac:chgData name="Ilenia Grandone" userId="e0e4b5588f555b63" providerId="LiveId" clId="{0DCC7A36-64E9-4FFB-9412-0C2CF9B56828}" dt="2026-09-13T05:14:36.299" v="299" actId="26606"/>
            <ac:spMkLst>
              <pc:docMk/>
              <pc:sldMasterMk cId="2846705202" sldId="2147483895"/>
              <pc:sldLayoutMk cId="1801335742" sldId="2147483900"/>
              <ac:spMk id="6" creationId="{7D9C29ED-948B-4EC0-92E7-AB6CC89EC263}"/>
            </ac:spMkLst>
          </pc:spChg>
          <pc:spChg chg="mod">
            <ac:chgData name="Ilenia Grandone" userId="e0e4b5588f555b63" providerId="LiveId" clId="{0DCC7A36-64E9-4FFB-9412-0C2CF9B56828}" dt="2026-09-13T05:14:36.299" v="299" actId="26606"/>
            <ac:spMkLst>
              <pc:docMk/>
              <pc:sldMasterMk cId="2846705202" sldId="2147483895"/>
              <pc:sldLayoutMk cId="1801335742" sldId="2147483900"/>
              <ac:spMk id="7" creationId="{00000000-0000-0000-0000-000000000000}"/>
            </ac:spMkLst>
          </pc:spChg>
          <pc:spChg chg="mod">
            <ac:chgData name="Ilenia Grandone" userId="e0e4b5588f555b63" providerId="LiveId" clId="{0DCC7A36-64E9-4FFB-9412-0C2CF9B56828}" dt="2026-09-13T05:14:36.299" v="299" actId="26606"/>
            <ac:spMkLst>
              <pc:docMk/>
              <pc:sldMasterMk cId="2846705202" sldId="2147483895"/>
              <pc:sldLayoutMk cId="1801335742" sldId="2147483900"/>
              <ac:spMk id="8" creationId="{C0F892E9-736B-4CA1-8156-28995DBCB88A}"/>
            </ac:spMkLst>
          </pc:spChg>
          <pc:spChg chg="mod">
            <ac:chgData name="Ilenia Grandone" userId="e0e4b5588f555b63" providerId="LiveId" clId="{0DCC7A36-64E9-4FFB-9412-0C2CF9B56828}" dt="2026-09-13T05:14:36.299" v="299" actId="26606"/>
            <ac:spMkLst>
              <pc:docMk/>
              <pc:sldMasterMk cId="2846705202" sldId="2147483895"/>
              <pc:sldLayoutMk cId="1801335742" sldId="2147483900"/>
              <ac:spMk id="9" creationId="{40F28250-A1CE-45F5-A4EC-6F080DBDAF54}"/>
            </ac:spMkLst>
          </pc:spChg>
        </pc:sldLayoutChg>
        <pc:sldLayoutChg chg="modSp mod ord">
          <pc:chgData name="Ilenia Grandone" userId="e0e4b5588f555b63" providerId="LiveId" clId="{0DCC7A36-64E9-4FFB-9412-0C2CF9B56828}" dt="2026-09-13T05:14:36.299" v="299" actId="26606"/>
          <pc:sldLayoutMkLst>
            <pc:docMk/>
            <pc:sldMasterMk cId="2846705202" sldId="2147483895"/>
            <pc:sldLayoutMk cId="3591408084" sldId="2147483901"/>
          </pc:sldLayoutMkLst>
          <pc:spChg chg="mod">
            <ac:chgData name="Ilenia Grandone" userId="e0e4b5588f555b63" providerId="LiveId" clId="{0DCC7A36-64E9-4FFB-9412-0C2CF9B56828}" dt="2026-09-13T05:14:36.299" v="299" actId="26606"/>
            <ac:spMkLst>
              <pc:docMk/>
              <pc:sldMasterMk cId="2846705202" sldId="2147483895"/>
              <pc:sldLayoutMk cId="3591408084" sldId="2147483901"/>
              <ac:spMk id="6" creationId="{7D9C29ED-948B-4EC0-92E7-AB6CC89EC263}"/>
            </ac:spMkLst>
          </pc:spChg>
          <pc:spChg chg="mod">
            <ac:chgData name="Ilenia Grandone" userId="e0e4b5588f555b63" providerId="LiveId" clId="{0DCC7A36-64E9-4FFB-9412-0C2CF9B56828}" dt="2026-09-13T05:14:36.299" v="299" actId="26606"/>
            <ac:spMkLst>
              <pc:docMk/>
              <pc:sldMasterMk cId="2846705202" sldId="2147483895"/>
              <pc:sldLayoutMk cId="3591408084" sldId="2147483901"/>
              <ac:spMk id="8" creationId="{C0F892E9-736B-4CA1-8156-28995DBCB88A}"/>
            </ac:spMkLst>
          </pc:spChg>
          <pc:spChg chg="mod">
            <ac:chgData name="Ilenia Grandone" userId="e0e4b5588f555b63" providerId="LiveId" clId="{0DCC7A36-64E9-4FFB-9412-0C2CF9B56828}" dt="2026-09-13T05:14:36.299" v="299" actId="26606"/>
            <ac:spMkLst>
              <pc:docMk/>
              <pc:sldMasterMk cId="2846705202" sldId="2147483895"/>
              <pc:sldLayoutMk cId="3591408084" sldId="2147483901"/>
              <ac:spMk id="9" creationId="{40F28250-A1CE-45F5-A4EC-6F080DBDAF54}"/>
            </ac:spMkLst>
          </pc:spChg>
          <pc:spChg chg="mod">
            <ac:chgData name="Ilenia Grandone" userId="e0e4b5588f555b63" providerId="LiveId" clId="{0DCC7A36-64E9-4FFB-9412-0C2CF9B56828}" dt="2026-09-13T05:14:36.299" v="299" actId="26606"/>
            <ac:spMkLst>
              <pc:docMk/>
              <pc:sldMasterMk cId="2846705202" sldId="2147483895"/>
              <pc:sldLayoutMk cId="3591408084" sldId="2147483901"/>
              <ac:spMk id="11" creationId="{9AB77215-63F5-457D-BB11-70300B8118CE}"/>
            </ac:spMkLst>
          </pc:spChg>
        </pc:sldLayoutChg>
        <pc:sldLayoutChg chg="modSp mod ord">
          <pc:chgData name="Ilenia Grandone" userId="e0e4b5588f555b63" providerId="LiveId" clId="{0DCC7A36-64E9-4FFB-9412-0C2CF9B56828}" dt="2026-09-13T05:14:36.299" v="299" actId="26606"/>
          <pc:sldLayoutMkLst>
            <pc:docMk/>
            <pc:sldMasterMk cId="2846705202" sldId="2147483895"/>
            <pc:sldLayoutMk cId="692725646" sldId="2147483902"/>
          </pc:sldLayoutMkLst>
          <pc:spChg chg="mod">
            <ac:chgData name="Ilenia Grandone" userId="e0e4b5588f555b63" providerId="LiveId" clId="{0DCC7A36-64E9-4FFB-9412-0C2CF9B56828}" dt="2026-09-13T05:14:36.299" v="299" actId="26606"/>
            <ac:spMkLst>
              <pc:docMk/>
              <pc:sldMasterMk cId="2846705202" sldId="2147483895"/>
              <pc:sldLayoutMk cId="692725646" sldId="2147483902"/>
              <ac:spMk id="6" creationId="{7D9C29ED-948B-4EC0-92E7-AB6CC89EC263}"/>
            </ac:spMkLst>
          </pc:spChg>
          <pc:spChg chg="mod">
            <ac:chgData name="Ilenia Grandone" userId="e0e4b5588f555b63" providerId="LiveId" clId="{0DCC7A36-64E9-4FFB-9412-0C2CF9B56828}" dt="2026-09-13T05:14:36.299" v="299" actId="26606"/>
            <ac:spMkLst>
              <pc:docMk/>
              <pc:sldMasterMk cId="2846705202" sldId="2147483895"/>
              <pc:sldLayoutMk cId="692725646" sldId="2147483902"/>
              <ac:spMk id="8" creationId="{C0F892E9-736B-4CA1-8156-28995DBCB88A}"/>
            </ac:spMkLst>
          </pc:spChg>
          <pc:spChg chg="mod">
            <ac:chgData name="Ilenia Grandone" userId="e0e4b5588f555b63" providerId="LiveId" clId="{0DCC7A36-64E9-4FFB-9412-0C2CF9B56828}" dt="2026-09-13T05:14:36.299" v="299" actId="26606"/>
            <ac:spMkLst>
              <pc:docMk/>
              <pc:sldMasterMk cId="2846705202" sldId="2147483895"/>
              <pc:sldLayoutMk cId="692725646" sldId="2147483902"/>
              <ac:spMk id="9" creationId="{40F28250-A1CE-45F5-A4EC-6F080DBDAF54}"/>
            </ac:spMkLst>
          </pc:spChg>
        </pc:sldLayoutChg>
        <pc:sldLayoutChg chg="modSp mod ord">
          <pc:chgData name="Ilenia Grandone" userId="e0e4b5588f555b63" providerId="LiveId" clId="{0DCC7A36-64E9-4FFB-9412-0C2CF9B56828}" dt="2026-09-13T05:14:36.299" v="299" actId="26606"/>
          <pc:sldLayoutMkLst>
            <pc:docMk/>
            <pc:sldMasterMk cId="2846705202" sldId="2147483895"/>
            <pc:sldLayoutMk cId="968273436" sldId="2147483903"/>
          </pc:sldLayoutMkLst>
          <pc:spChg chg="mod">
            <ac:chgData name="Ilenia Grandone" userId="e0e4b5588f555b63" providerId="LiveId" clId="{0DCC7A36-64E9-4FFB-9412-0C2CF9B56828}" dt="2026-09-13T05:14:36.299" v="299" actId="26606"/>
            <ac:spMkLst>
              <pc:docMk/>
              <pc:sldMasterMk cId="2846705202" sldId="2147483895"/>
              <pc:sldLayoutMk cId="968273436" sldId="2147483903"/>
              <ac:spMk id="6" creationId="{7D9C29ED-948B-4EC0-92E7-AB6CC89EC263}"/>
            </ac:spMkLst>
          </pc:spChg>
          <pc:spChg chg="mod">
            <ac:chgData name="Ilenia Grandone" userId="e0e4b5588f555b63" providerId="LiveId" clId="{0DCC7A36-64E9-4FFB-9412-0C2CF9B56828}" dt="2026-09-13T05:14:36.299" v="299" actId="26606"/>
            <ac:spMkLst>
              <pc:docMk/>
              <pc:sldMasterMk cId="2846705202" sldId="2147483895"/>
              <pc:sldLayoutMk cId="968273436" sldId="2147483903"/>
              <ac:spMk id="8" creationId="{C0F892E9-736B-4CA1-8156-28995DBCB88A}"/>
            </ac:spMkLst>
          </pc:spChg>
          <pc:spChg chg="mod">
            <ac:chgData name="Ilenia Grandone" userId="e0e4b5588f555b63" providerId="LiveId" clId="{0DCC7A36-64E9-4FFB-9412-0C2CF9B56828}" dt="2026-09-13T05:14:36.299" v="299" actId="26606"/>
            <ac:spMkLst>
              <pc:docMk/>
              <pc:sldMasterMk cId="2846705202" sldId="2147483895"/>
              <pc:sldLayoutMk cId="968273436" sldId="2147483903"/>
              <ac:spMk id="9" creationId="{40F28250-A1CE-45F5-A4EC-6F080DBDAF54}"/>
            </ac:spMkLst>
          </pc:spChg>
          <pc:spChg chg="mod">
            <ac:chgData name="Ilenia Grandone" userId="e0e4b5588f555b63" providerId="LiveId" clId="{0DCC7A36-64E9-4FFB-9412-0C2CF9B56828}" dt="2026-09-13T05:14:36.299" v="299" actId="26606"/>
            <ac:spMkLst>
              <pc:docMk/>
              <pc:sldMasterMk cId="2846705202" sldId="2147483895"/>
              <pc:sldLayoutMk cId="968273436" sldId="2147483903"/>
              <ac:spMk id="10" creationId="{7E35705F-E398-47AC-9EC0-7584A114B9A2}"/>
            </ac:spMkLst>
          </pc:spChg>
          <pc:spChg chg="mod">
            <ac:chgData name="Ilenia Grandone" userId="e0e4b5588f555b63" providerId="LiveId" clId="{0DCC7A36-64E9-4FFB-9412-0C2CF9B56828}" dt="2026-09-13T05:14:36.299" v="299" actId="26606"/>
            <ac:spMkLst>
              <pc:docMk/>
              <pc:sldMasterMk cId="2846705202" sldId="2147483895"/>
              <pc:sldLayoutMk cId="968273436" sldId="2147483903"/>
              <ac:spMk id="25" creationId="{A2A3BC1C-0A3F-4D46-8A19-9812D28C2BA4}"/>
            </ac:spMkLst>
          </pc:spChg>
        </pc:sldLayoutChg>
        <pc:sldLayoutChg chg="modSp mod ord">
          <pc:chgData name="Ilenia Grandone" userId="e0e4b5588f555b63" providerId="LiveId" clId="{0DCC7A36-64E9-4FFB-9412-0C2CF9B56828}" dt="2026-09-13T05:14:36.299" v="299" actId="26606"/>
          <pc:sldLayoutMkLst>
            <pc:docMk/>
            <pc:sldMasterMk cId="2846705202" sldId="2147483895"/>
            <pc:sldLayoutMk cId="3274500305" sldId="2147483904"/>
          </pc:sldLayoutMkLst>
          <pc:spChg chg="mod">
            <ac:chgData name="Ilenia Grandone" userId="e0e4b5588f555b63" providerId="LiveId" clId="{0DCC7A36-64E9-4FFB-9412-0C2CF9B56828}" dt="2026-09-13T05:14:36.299" v="299" actId="26606"/>
            <ac:spMkLst>
              <pc:docMk/>
              <pc:sldMasterMk cId="2846705202" sldId="2147483895"/>
              <pc:sldLayoutMk cId="3274500305" sldId="2147483904"/>
              <ac:spMk id="2" creationId="{00000000-0000-0000-0000-000000000000}"/>
            </ac:spMkLst>
          </pc:spChg>
          <pc:spChg chg="mod">
            <ac:chgData name="Ilenia Grandone" userId="e0e4b5588f555b63" providerId="LiveId" clId="{0DCC7A36-64E9-4FFB-9412-0C2CF9B56828}" dt="2026-09-13T05:14:36.299" v="299" actId="26606"/>
            <ac:spMkLst>
              <pc:docMk/>
              <pc:sldMasterMk cId="2846705202" sldId="2147483895"/>
              <pc:sldLayoutMk cId="3274500305" sldId="2147483904"/>
              <ac:spMk id="5" creationId="{5C4AEF0E-2F4C-4353-B6DB-EE5157B00646}"/>
            </ac:spMkLst>
          </pc:spChg>
          <pc:spChg chg="mod">
            <ac:chgData name="Ilenia Grandone" userId="e0e4b5588f555b63" providerId="LiveId" clId="{0DCC7A36-64E9-4FFB-9412-0C2CF9B56828}" dt="2026-09-13T05:14:36.299" v="299" actId="26606"/>
            <ac:spMkLst>
              <pc:docMk/>
              <pc:sldMasterMk cId="2846705202" sldId="2147483895"/>
              <pc:sldLayoutMk cId="3274500305" sldId="2147483904"/>
              <ac:spMk id="8" creationId="{91ECBE65-010C-4D94-BF91-EEE143A5516D}"/>
            </ac:spMkLst>
          </pc:spChg>
          <pc:spChg chg="mod">
            <ac:chgData name="Ilenia Grandone" userId="e0e4b5588f555b63" providerId="LiveId" clId="{0DCC7A36-64E9-4FFB-9412-0C2CF9B56828}" dt="2026-09-13T05:14:36.299" v="299" actId="26606"/>
            <ac:spMkLst>
              <pc:docMk/>
              <pc:sldMasterMk cId="2846705202" sldId="2147483895"/>
              <pc:sldLayoutMk cId="3274500305" sldId="2147483904"/>
              <ac:spMk id="9" creationId="{AF5C669B-1714-4943-9D5E-0E675970ED2E}"/>
            </ac:spMkLst>
          </pc:spChg>
          <pc:spChg chg="mod">
            <ac:chgData name="Ilenia Grandone" userId="e0e4b5588f555b63" providerId="LiveId" clId="{0DCC7A36-64E9-4FFB-9412-0C2CF9B56828}" dt="2026-09-13T05:14:36.299" v="299" actId="26606"/>
            <ac:spMkLst>
              <pc:docMk/>
              <pc:sldMasterMk cId="2846705202" sldId="2147483895"/>
              <pc:sldLayoutMk cId="3274500305" sldId="2147483904"/>
              <ac:spMk id="10" creationId="{984D7319-E350-433D-A2B8-30EE77938BFC}"/>
            </ac:spMkLst>
          </pc:spChg>
        </pc:sldLayoutChg>
        <pc:sldLayoutChg chg="modSp mod ord">
          <pc:chgData name="Ilenia Grandone" userId="e0e4b5588f555b63" providerId="LiveId" clId="{0DCC7A36-64E9-4FFB-9412-0C2CF9B56828}" dt="2026-09-13T05:14:36.299" v="299" actId="26606"/>
          <pc:sldLayoutMkLst>
            <pc:docMk/>
            <pc:sldMasterMk cId="2846705202" sldId="2147483895"/>
            <pc:sldLayoutMk cId="2540349631" sldId="2147483905"/>
          </pc:sldLayoutMkLst>
          <pc:spChg chg="mod">
            <ac:chgData name="Ilenia Grandone" userId="e0e4b5588f555b63" providerId="LiveId" clId="{0DCC7A36-64E9-4FFB-9412-0C2CF9B56828}" dt="2026-09-13T05:14:36.299" v="299" actId="26606"/>
            <ac:spMkLst>
              <pc:docMk/>
              <pc:sldMasterMk cId="2846705202" sldId="2147483895"/>
              <pc:sldLayoutMk cId="2540349631" sldId="2147483905"/>
              <ac:spMk id="2" creationId="{00000000-0000-0000-0000-000000000000}"/>
            </ac:spMkLst>
          </pc:spChg>
          <pc:spChg chg="mod">
            <ac:chgData name="Ilenia Grandone" userId="e0e4b5588f555b63" providerId="LiveId" clId="{0DCC7A36-64E9-4FFB-9412-0C2CF9B56828}" dt="2026-09-13T05:14:36.299" v="299" actId="26606"/>
            <ac:spMkLst>
              <pc:docMk/>
              <pc:sldMasterMk cId="2846705202" sldId="2147483895"/>
              <pc:sldLayoutMk cId="2540349631" sldId="2147483905"/>
              <ac:spMk id="4" creationId="{A78766DD-9A06-4EF8-BC56-88FAB7304027}"/>
            </ac:spMkLst>
          </pc:spChg>
          <pc:spChg chg="mod">
            <ac:chgData name="Ilenia Grandone" userId="e0e4b5588f555b63" providerId="LiveId" clId="{0DCC7A36-64E9-4FFB-9412-0C2CF9B56828}" dt="2026-09-13T05:14:36.299" v="299" actId="26606"/>
            <ac:spMkLst>
              <pc:docMk/>
              <pc:sldMasterMk cId="2846705202" sldId="2147483895"/>
              <pc:sldLayoutMk cId="2540349631" sldId="2147483905"/>
              <ac:spMk id="5" creationId="{5C4AEF0E-2F4C-4353-B6DB-EE5157B00646}"/>
            </ac:spMkLst>
          </pc:spChg>
          <pc:spChg chg="mod">
            <ac:chgData name="Ilenia Grandone" userId="e0e4b5588f555b63" providerId="LiveId" clId="{0DCC7A36-64E9-4FFB-9412-0C2CF9B56828}" dt="2026-09-13T05:14:36.299" v="299" actId="26606"/>
            <ac:spMkLst>
              <pc:docMk/>
              <pc:sldMasterMk cId="2846705202" sldId="2147483895"/>
              <pc:sldLayoutMk cId="2540349631" sldId="2147483905"/>
              <ac:spMk id="8" creationId="{91ECBE65-010C-4D94-BF91-EEE143A5516D}"/>
            </ac:spMkLst>
          </pc:spChg>
          <pc:spChg chg="mod">
            <ac:chgData name="Ilenia Grandone" userId="e0e4b5588f555b63" providerId="LiveId" clId="{0DCC7A36-64E9-4FFB-9412-0C2CF9B56828}" dt="2026-09-13T05:14:36.299" v="299" actId="26606"/>
            <ac:spMkLst>
              <pc:docMk/>
              <pc:sldMasterMk cId="2846705202" sldId="2147483895"/>
              <pc:sldLayoutMk cId="2540349631" sldId="2147483905"/>
              <ac:spMk id="9" creationId="{AF5C669B-1714-4943-9D5E-0E675970ED2E}"/>
            </ac:spMkLst>
          </pc:spChg>
          <pc:spChg chg="mod">
            <ac:chgData name="Ilenia Grandone" userId="e0e4b5588f555b63" providerId="LiveId" clId="{0DCC7A36-64E9-4FFB-9412-0C2CF9B56828}" dt="2026-09-13T05:14:36.299" v="299" actId="26606"/>
            <ac:spMkLst>
              <pc:docMk/>
              <pc:sldMasterMk cId="2846705202" sldId="2147483895"/>
              <pc:sldLayoutMk cId="2540349631" sldId="2147483905"/>
              <ac:spMk id="10" creationId="{984D7319-E350-433D-A2B8-30EE77938BFC}"/>
            </ac:spMkLst>
          </pc:spChg>
        </pc:sldLayoutChg>
        <pc:sldLayoutChg chg="modSp mod ord">
          <pc:chgData name="Ilenia Grandone" userId="e0e4b5588f555b63" providerId="LiveId" clId="{0DCC7A36-64E9-4FFB-9412-0C2CF9B56828}" dt="2026-09-13T05:14:36.299" v="299" actId="26606"/>
          <pc:sldLayoutMkLst>
            <pc:docMk/>
            <pc:sldMasterMk cId="2846705202" sldId="2147483895"/>
            <pc:sldLayoutMk cId="931356605" sldId="2147483906"/>
          </pc:sldLayoutMkLst>
          <pc:spChg chg="mod">
            <ac:chgData name="Ilenia Grandone" userId="e0e4b5588f555b63" providerId="LiveId" clId="{0DCC7A36-64E9-4FFB-9412-0C2CF9B56828}" dt="2026-09-13T05:14:36.299" v="299" actId="26606"/>
            <ac:spMkLst>
              <pc:docMk/>
              <pc:sldMasterMk cId="2846705202" sldId="2147483895"/>
              <pc:sldLayoutMk cId="931356605" sldId="2147483906"/>
              <ac:spMk id="2" creationId="{00000000-0000-0000-0000-000000000000}"/>
            </ac:spMkLst>
          </pc:spChg>
          <pc:spChg chg="mod">
            <ac:chgData name="Ilenia Grandone" userId="e0e4b5588f555b63" providerId="LiveId" clId="{0DCC7A36-64E9-4FFB-9412-0C2CF9B56828}" dt="2026-09-13T05:14:36.299" v="299" actId="26606"/>
            <ac:spMkLst>
              <pc:docMk/>
              <pc:sldMasterMk cId="2846705202" sldId="2147483895"/>
              <pc:sldLayoutMk cId="931356605" sldId="2147483906"/>
              <ac:spMk id="4" creationId="{779FC834-4845-430D-833F-E27D62F7E107}"/>
            </ac:spMkLst>
          </pc:spChg>
          <pc:spChg chg="mod">
            <ac:chgData name="Ilenia Grandone" userId="e0e4b5588f555b63" providerId="LiveId" clId="{0DCC7A36-64E9-4FFB-9412-0C2CF9B56828}" dt="2026-09-13T05:14:36.299" v="299" actId="26606"/>
            <ac:spMkLst>
              <pc:docMk/>
              <pc:sldMasterMk cId="2846705202" sldId="2147483895"/>
              <pc:sldLayoutMk cId="931356605" sldId="2147483906"/>
              <ac:spMk id="5" creationId="{99650DCB-43F5-4BCD-9599-AED4AC9F48B5}"/>
            </ac:spMkLst>
          </pc:spChg>
          <pc:spChg chg="mod">
            <ac:chgData name="Ilenia Grandone" userId="e0e4b5588f555b63" providerId="LiveId" clId="{0DCC7A36-64E9-4FFB-9412-0C2CF9B56828}" dt="2026-09-13T05:14:36.299" v="299" actId="26606"/>
            <ac:spMkLst>
              <pc:docMk/>
              <pc:sldMasterMk cId="2846705202" sldId="2147483895"/>
              <pc:sldLayoutMk cId="931356605" sldId="2147483906"/>
              <ac:spMk id="7" creationId="{FB39247E-D185-41FD-BF62-F6D03E65C52B}"/>
            </ac:spMkLst>
          </pc:spChg>
          <pc:spChg chg="mod">
            <ac:chgData name="Ilenia Grandone" userId="e0e4b5588f555b63" providerId="LiveId" clId="{0DCC7A36-64E9-4FFB-9412-0C2CF9B56828}" dt="2026-09-13T05:14:36.299" v="299" actId="26606"/>
            <ac:spMkLst>
              <pc:docMk/>
              <pc:sldMasterMk cId="2846705202" sldId="2147483895"/>
              <pc:sldLayoutMk cId="931356605" sldId="2147483906"/>
              <ac:spMk id="8" creationId="{470F0230-6038-4355-80ED-FB8CD83128CA}"/>
            </ac:spMkLst>
          </pc:spChg>
          <pc:spChg chg="mod">
            <ac:chgData name="Ilenia Grandone" userId="e0e4b5588f555b63" providerId="LiveId" clId="{0DCC7A36-64E9-4FFB-9412-0C2CF9B56828}" dt="2026-09-13T05:14:36.299" v="299" actId="26606"/>
            <ac:spMkLst>
              <pc:docMk/>
              <pc:sldMasterMk cId="2846705202" sldId="2147483895"/>
              <pc:sldLayoutMk cId="931356605" sldId="2147483906"/>
              <ac:spMk id="10" creationId="{BEE9CAB8-E41D-4FCF-AC14-48AEBE341F5A}"/>
            </ac:spMkLst>
          </pc:spChg>
        </pc:sldLayoutChg>
        <pc:sldLayoutChg chg="modSp mod ord">
          <pc:chgData name="Ilenia Grandone" userId="e0e4b5588f555b63" providerId="LiveId" clId="{0DCC7A36-64E9-4FFB-9412-0C2CF9B56828}" dt="2026-09-13T05:14:36.299" v="299" actId="26606"/>
          <pc:sldLayoutMkLst>
            <pc:docMk/>
            <pc:sldMasterMk cId="2846705202" sldId="2147483895"/>
            <pc:sldLayoutMk cId="1763526914" sldId="2147483907"/>
          </pc:sldLayoutMkLst>
          <pc:spChg chg="mod">
            <ac:chgData name="Ilenia Grandone" userId="e0e4b5588f555b63" providerId="LiveId" clId="{0DCC7A36-64E9-4FFB-9412-0C2CF9B56828}" dt="2026-09-13T05:14:36.299" v="299" actId="26606"/>
            <ac:spMkLst>
              <pc:docMk/>
              <pc:sldMasterMk cId="2846705202" sldId="2147483895"/>
              <pc:sldLayoutMk cId="1763526914" sldId="2147483907"/>
              <ac:spMk id="2" creationId="{00000000-0000-0000-0000-000000000000}"/>
            </ac:spMkLst>
          </pc:spChg>
          <pc:spChg chg="mod">
            <ac:chgData name="Ilenia Grandone" userId="e0e4b5588f555b63" providerId="LiveId" clId="{0DCC7A36-64E9-4FFB-9412-0C2CF9B56828}" dt="2026-09-13T05:14:36.299" v="299" actId="26606"/>
            <ac:spMkLst>
              <pc:docMk/>
              <pc:sldMasterMk cId="2846705202" sldId="2147483895"/>
              <pc:sldLayoutMk cId="1763526914" sldId="2147483907"/>
              <ac:spMk id="4" creationId="{F0DD836B-4E8F-40F5-B8F7-589382C6DFF2}"/>
            </ac:spMkLst>
          </pc:spChg>
          <pc:spChg chg="mod">
            <ac:chgData name="Ilenia Grandone" userId="e0e4b5588f555b63" providerId="LiveId" clId="{0DCC7A36-64E9-4FFB-9412-0C2CF9B56828}" dt="2026-09-13T05:14:36.299" v="299" actId="26606"/>
            <ac:spMkLst>
              <pc:docMk/>
              <pc:sldMasterMk cId="2846705202" sldId="2147483895"/>
              <pc:sldLayoutMk cId="1763526914" sldId="2147483907"/>
              <ac:spMk id="5" creationId="{99650DCB-43F5-4BCD-9599-AED4AC9F48B5}"/>
            </ac:spMkLst>
          </pc:spChg>
          <pc:spChg chg="mod">
            <ac:chgData name="Ilenia Grandone" userId="e0e4b5588f555b63" providerId="LiveId" clId="{0DCC7A36-64E9-4FFB-9412-0C2CF9B56828}" dt="2026-09-13T05:14:36.299" v="299" actId="26606"/>
            <ac:spMkLst>
              <pc:docMk/>
              <pc:sldMasterMk cId="2846705202" sldId="2147483895"/>
              <pc:sldLayoutMk cId="1763526914" sldId="2147483907"/>
              <ac:spMk id="7" creationId="{603AE82F-9C53-4FB7-8399-260EEAC48983}"/>
            </ac:spMkLst>
          </pc:spChg>
          <pc:spChg chg="mod">
            <ac:chgData name="Ilenia Grandone" userId="e0e4b5588f555b63" providerId="LiveId" clId="{0DCC7A36-64E9-4FFB-9412-0C2CF9B56828}" dt="2026-09-13T05:14:36.299" v="299" actId="26606"/>
            <ac:spMkLst>
              <pc:docMk/>
              <pc:sldMasterMk cId="2846705202" sldId="2147483895"/>
              <pc:sldLayoutMk cId="1763526914" sldId="2147483907"/>
              <ac:spMk id="8" creationId="{8BBC4390-ECEC-4EC2-BC84-6A63CD446A04}"/>
            </ac:spMkLst>
          </pc:spChg>
          <pc:spChg chg="mod">
            <ac:chgData name="Ilenia Grandone" userId="e0e4b5588f555b63" providerId="LiveId" clId="{0DCC7A36-64E9-4FFB-9412-0C2CF9B56828}" dt="2026-09-13T05:14:36.299" v="299" actId="26606"/>
            <ac:spMkLst>
              <pc:docMk/>
              <pc:sldMasterMk cId="2846705202" sldId="2147483895"/>
              <pc:sldLayoutMk cId="1763526914" sldId="2147483907"/>
              <ac:spMk id="10" creationId="{BEE9CAB8-E41D-4FCF-AC14-48AEBE341F5A}"/>
            </ac:spMkLst>
          </pc:spChg>
        </pc:sldLayoutChg>
        <pc:sldLayoutChg chg="modSp mod ord">
          <pc:chgData name="Ilenia Grandone" userId="e0e4b5588f555b63" providerId="LiveId" clId="{0DCC7A36-64E9-4FFB-9412-0C2CF9B56828}" dt="2026-09-13T05:14:36.299" v="299" actId="26606"/>
          <pc:sldLayoutMkLst>
            <pc:docMk/>
            <pc:sldMasterMk cId="2846705202" sldId="2147483895"/>
            <pc:sldLayoutMk cId="2453200327" sldId="2147483908"/>
          </pc:sldLayoutMkLst>
          <pc:spChg chg="mod">
            <ac:chgData name="Ilenia Grandone" userId="e0e4b5588f555b63" providerId="LiveId" clId="{0DCC7A36-64E9-4FFB-9412-0C2CF9B56828}" dt="2026-09-13T05:14:36.299" v="299" actId="26606"/>
            <ac:spMkLst>
              <pc:docMk/>
              <pc:sldMasterMk cId="2846705202" sldId="2147483895"/>
              <pc:sldLayoutMk cId="2453200327" sldId="2147483908"/>
              <ac:spMk id="2" creationId="{00000000-0000-0000-0000-000000000000}"/>
            </ac:spMkLst>
          </pc:spChg>
          <pc:spChg chg="mod">
            <ac:chgData name="Ilenia Grandone" userId="e0e4b5588f555b63" providerId="LiveId" clId="{0DCC7A36-64E9-4FFB-9412-0C2CF9B56828}" dt="2026-09-13T05:14:36.299" v="299" actId="26606"/>
            <ac:spMkLst>
              <pc:docMk/>
              <pc:sldMasterMk cId="2846705202" sldId="2147483895"/>
              <pc:sldLayoutMk cId="2453200327" sldId="2147483908"/>
              <ac:spMk id="3" creationId="{00000000-0000-0000-0000-000000000000}"/>
            </ac:spMkLst>
          </pc:spChg>
          <pc:spChg chg="mod">
            <ac:chgData name="Ilenia Grandone" userId="e0e4b5588f555b63" providerId="LiveId" clId="{0DCC7A36-64E9-4FFB-9412-0C2CF9B56828}" dt="2026-09-13T05:14:36.299" v="299" actId="26606"/>
            <ac:spMkLst>
              <pc:docMk/>
              <pc:sldMasterMk cId="2846705202" sldId="2147483895"/>
              <pc:sldLayoutMk cId="2453200327" sldId="2147483908"/>
              <ac:spMk id="5" creationId="{ACA7DD42-50DC-4727-B3D6-62052EA9E55F}"/>
            </ac:spMkLst>
          </pc:spChg>
          <pc:spChg chg="mod">
            <ac:chgData name="Ilenia Grandone" userId="e0e4b5588f555b63" providerId="LiveId" clId="{0DCC7A36-64E9-4FFB-9412-0C2CF9B56828}" dt="2026-09-13T05:14:36.299" v="299" actId="26606"/>
            <ac:spMkLst>
              <pc:docMk/>
              <pc:sldMasterMk cId="2846705202" sldId="2147483895"/>
              <pc:sldLayoutMk cId="2453200327" sldId="2147483908"/>
              <ac:spMk id="7" creationId="{5CF82791-4F8E-4072-A90B-7DDBA5BDDDD3}"/>
            </ac:spMkLst>
          </pc:spChg>
          <pc:spChg chg="mod">
            <ac:chgData name="Ilenia Grandone" userId="e0e4b5588f555b63" providerId="LiveId" clId="{0DCC7A36-64E9-4FFB-9412-0C2CF9B56828}" dt="2026-09-13T05:14:36.299" v="299" actId="26606"/>
            <ac:spMkLst>
              <pc:docMk/>
              <pc:sldMasterMk cId="2846705202" sldId="2147483895"/>
              <pc:sldLayoutMk cId="2453200327" sldId="2147483908"/>
              <ac:spMk id="8" creationId="{40F7B92D-8DE2-4AAE-9F57-625CFD54A001}"/>
            </ac:spMkLst>
          </pc:spChg>
          <pc:spChg chg="mod">
            <ac:chgData name="Ilenia Grandone" userId="e0e4b5588f555b63" providerId="LiveId" clId="{0DCC7A36-64E9-4FFB-9412-0C2CF9B56828}" dt="2026-09-13T05:14:36.299" v="299" actId="26606"/>
            <ac:spMkLst>
              <pc:docMk/>
              <pc:sldMasterMk cId="2846705202" sldId="2147483895"/>
              <pc:sldLayoutMk cId="2453200327" sldId="2147483908"/>
              <ac:spMk id="9" creationId="{691B1983-58ED-417B-836C-01C783DF9935}"/>
            </ac:spMkLst>
          </pc:spChg>
          <pc:spChg chg="mod">
            <ac:chgData name="Ilenia Grandone" userId="e0e4b5588f555b63" providerId="LiveId" clId="{0DCC7A36-64E9-4FFB-9412-0C2CF9B56828}" dt="2026-09-13T05:14:36.299" v="299" actId="26606"/>
            <ac:spMkLst>
              <pc:docMk/>
              <pc:sldMasterMk cId="2846705202" sldId="2147483895"/>
              <pc:sldLayoutMk cId="2453200327" sldId="2147483908"/>
              <ac:spMk id="10" creationId="{BEE9CAB8-E41D-4FCF-AC14-48AEBE341F5A}"/>
            </ac:spMkLst>
          </pc:spChg>
        </pc:sldLayoutChg>
        <pc:sldLayoutChg chg="modSp mod ord">
          <pc:chgData name="Ilenia Grandone" userId="e0e4b5588f555b63" providerId="LiveId" clId="{0DCC7A36-64E9-4FFB-9412-0C2CF9B56828}" dt="2026-09-13T05:14:36.299" v="299" actId="26606"/>
          <pc:sldLayoutMkLst>
            <pc:docMk/>
            <pc:sldMasterMk cId="2846705202" sldId="2147483895"/>
            <pc:sldLayoutMk cId="3491076047" sldId="2147483909"/>
          </pc:sldLayoutMkLst>
          <pc:spChg chg="mod">
            <ac:chgData name="Ilenia Grandone" userId="e0e4b5588f555b63" providerId="LiveId" clId="{0DCC7A36-64E9-4FFB-9412-0C2CF9B56828}" dt="2026-09-13T05:14:36.299" v="299" actId="26606"/>
            <ac:spMkLst>
              <pc:docMk/>
              <pc:sldMasterMk cId="2846705202" sldId="2147483895"/>
              <pc:sldLayoutMk cId="3491076047" sldId="2147483909"/>
              <ac:spMk id="2" creationId="{00000000-0000-0000-0000-000000000000}"/>
            </ac:spMkLst>
          </pc:spChg>
          <pc:spChg chg="mod">
            <ac:chgData name="Ilenia Grandone" userId="e0e4b5588f555b63" providerId="LiveId" clId="{0DCC7A36-64E9-4FFB-9412-0C2CF9B56828}" dt="2026-09-13T05:14:36.299" v="299" actId="26606"/>
            <ac:spMkLst>
              <pc:docMk/>
              <pc:sldMasterMk cId="2846705202" sldId="2147483895"/>
              <pc:sldLayoutMk cId="3491076047" sldId="2147483909"/>
              <ac:spMk id="3" creationId="{00000000-0000-0000-0000-000000000000}"/>
            </ac:spMkLst>
          </pc:spChg>
          <pc:spChg chg="mod">
            <ac:chgData name="Ilenia Grandone" userId="e0e4b5588f555b63" providerId="LiveId" clId="{0DCC7A36-64E9-4FFB-9412-0C2CF9B56828}" dt="2026-09-13T05:14:36.299" v="299" actId="26606"/>
            <ac:spMkLst>
              <pc:docMk/>
              <pc:sldMasterMk cId="2846705202" sldId="2147483895"/>
              <pc:sldLayoutMk cId="3491076047" sldId="2147483909"/>
              <ac:spMk id="7" creationId="{5CF82791-4F8E-4072-A90B-7DDBA5BDDDD3}"/>
            </ac:spMkLst>
          </pc:spChg>
          <pc:spChg chg="mod">
            <ac:chgData name="Ilenia Grandone" userId="e0e4b5588f555b63" providerId="LiveId" clId="{0DCC7A36-64E9-4FFB-9412-0C2CF9B56828}" dt="2026-09-13T05:14:36.299" v="299" actId="26606"/>
            <ac:spMkLst>
              <pc:docMk/>
              <pc:sldMasterMk cId="2846705202" sldId="2147483895"/>
              <pc:sldLayoutMk cId="3491076047" sldId="2147483909"/>
              <ac:spMk id="8" creationId="{40F7B92D-8DE2-4AAE-9F57-625CFD54A001}"/>
            </ac:spMkLst>
          </pc:spChg>
          <pc:spChg chg="mod">
            <ac:chgData name="Ilenia Grandone" userId="e0e4b5588f555b63" providerId="LiveId" clId="{0DCC7A36-64E9-4FFB-9412-0C2CF9B56828}" dt="2026-09-13T05:14:36.299" v="299" actId="26606"/>
            <ac:spMkLst>
              <pc:docMk/>
              <pc:sldMasterMk cId="2846705202" sldId="2147483895"/>
              <pc:sldLayoutMk cId="3491076047" sldId="2147483909"/>
              <ac:spMk id="9" creationId="{691B1983-58ED-417B-836C-01C783DF9935}"/>
            </ac:spMkLst>
          </pc:spChg>
          <pc:spChg chg="mod">
            <ac:chgData name="Ilenia Grandone" userId="e0e4b5588f555b63" providerId="LiveId" clId="{0DCC7A36-64E9-4FFB-9412-0C2CF9B56828}" dt="2026-09-13T05:14:36.299" v="299" actId="26606"/>
            <ac:spMkLst>
              <pc:docMk/>
              <pc:sldMasterMk cId="2846705202" sldId="2147483895"/>
              <pc:sldLayoutMk cId="3491076047" sldId="2147483909"/>
              <ac:spMk id="11" creationId="{C16868FC-B7DE-4736-A8C4-5762DBFD1FC2}"/>
            </ac:spMkLst>
          </pc:spChg>
        </pc:sldLayoutChg>
        <pc:sldLayoutChg chg="modSp mod ord">
          <pc:chgData name="Ilenia Grandone" userId="e0e4b5588f555b63" providerId="LiveId" clId="{0DCC7A36-64E9-4FFB-9412-0C2CF9B56828}" dt="2026-09-13T05:14:36.299" v="299" actId="26606"/>
          <pc:sldLayoutMkLst>
            <pc:docMk/>
            <pc:sldMasterMk cId="2846705202" sldId="2147483895"/>
            <pc:sldLayoutMk cId="1622111590" sldId="2147483910"/>
          </pc:sldLayoutMkLst>
          <pc:spChg chg="mod">
            <ac:chgData name="Ilenia Grandone" userId="e0e4b5588f555b63" providerId="LiveId" clId="{0DCC7A36-64E9-4FFB-9412-0C2CF9B56828}" dt="2026-09-13T05:14:36.299" v="299" actId="26606"/>
            <ac:spMkLst>
              <pc:docMk/>
              <pc:sldMasterMk cId="2846705202" sldId="2147483895"/>
              <pc:sldLayoutMk cId="1622111590" sldId="2147483910"/>
              <ac:spMk id="2" creationId="{00000000-0000-0000-0000-000000000000}"/>
            </ac:spMkLst>
          </pc:spChg>
          <pc:spChg chg="mod">
            <ac:chgData name="Ilenia Grandone" userId="e0e4b5588f555b63" providerId="LiveId" clId="{0DCC7A36-64E9-4FFB-9412-0C2CF9B56828}" dt="2026-09-13T05:14:36.299" v="299" actId="26606"/>
            <ac:spMkLst>
              <pc:docMk/>
              <pc:sldMasterMk cId="2846705202" sldId="2147483895"/>
              <pc:sldLayoutMk cId="1622111590" sldId="2147483910"/>
              <ac:spMk id="3" creationId="{00000000-0000-0000-0000-000000000000}"/>
            </ac:spMkLst>
          </pc:spChg>
          <pc:spChg chg="mod">
            <ac:chgData name="Ilenia Grandone" userId="e0e4b5588f555b63" providerId="LiveId" clId="{0DCC7A36-64E9-4FFB-9412-0C2CF9B56828}" dt="2026-09-13T05:14:36.299" v="299" actId="26606"/>
            <ac:spMkLst>
              <pc:docMk/>
              <pc:sldMasterMk cId="2846705202" sldId="2147483895"/>
              <pc:sldLayoutMk cId="1622111590" sldId="2147483910"/>
              <ac:spMk id="5" creationId="{635FBB5C-0CC0-45DE-A9E2-8C9E2CA03413}"/>
            </ac:spMkLst>
          </pc:spChg>
          <pc:spChg chg="mod">
            <ac:chgData name="Ilenia Grandone" userId="e0e4b5588f555b63" providerId="LiveId" clId="{0DCC7A36-64E9-4FFB-9412-0C2CF9B56828}" dt="2026-09-13T05:14:36.299" v="299" actId="26606"/>
            <ac:spMkLst>
              <pc:docMk/>
              <pc:sldMasterMk cId="2846705202" sldId="2147483895"/>
              <pc:sldLayoutMk cId="1622111590" sldId="2147483910"/>
              <ac:spMk id="7" creationId="{5CF82791-4F8E-4072-A90B-7DDBA5BDDDD3}"/>
            </ac:spMkLst>
          </pc:spChg>
          <pc:spChg chg="mod">
            <ac:chgData name="Ilenia Grandone" userId="e0e4b5588f555b63" providerId="LiveId" clId="{0DCC7A36-64E9-4FFB-9412-0C2CF9B56828}" dt="2026-09-13T05:14:36.299" v="299" actId="26606"/>
            <ac:spMkLst>
              <pc:docMk/>
              <pc:sldMasterMk cId="2846705202" sldId="2147483895"/>
              <pc:sldLayoutMk cId="1622111590" sldId="2147483910"/>
              <ac:spMk id="8" creationId="{40F7B92D-8DE2-4AAE-9F57-625CFD54A001}"/>
            </ac:spMkLst>
          </pc:spChg>
          <pc:spChg chg="mod">
            <ac:chgData name="Ilenia Grandone" userId="e0e4b5588f555b63" providerId="LiveId" clId="{0DCC7A36-64E9-4FFB-9412-0C2CF9B56828}" dt="2026-09-13T05:14:36.299" v="299" actId="26606"/>
            <ac:spMkLst>
              <pc:docMk/>
              <pc:sldMasterMk cId="2846705202" sldId="2147483895"/>
              <pc:sldLayoutMk cId="1622111590" sldId="2147483910"/>
              <ac:spMk id="9" creationId="{691B1983-58ED-417B-836C-01C783DF9935}"/>
            </ac:spMkLst>
          </pc:spChg>
          <pc:spChg chg="mod">
            <ac:chgData name="Ilenia Grandone" userId="e0e4b5588f555b63" providerId="LiveId" clId="{0DCC7A36-64E9-4FFB-9412-0C2CF9B56828}" dt="2026-09-13T05:14:36.299" v="299" actId="26606"/>
            <ac:spMkLst>
              <pc:docMk/>
              <pc:sldMasterMk cId="2846705202" sldId="2147483895"/>
              <pc:sldLayoutMk cId="1622111590" sldId="2147483910"/>
              <ac:spMk id="11" creationId="{06BE7D1E-8977-4FBA-BE12-1091DAF345CB}"/>
            </ac:spMkLst>
          </pc:spChg>
        </pc:sldLayoutChg>
        <pc:sldLayoutChg chg="modSp mod ord">
          <pc:chgData name="Ilenia Grandone" userId="e0e4b5588f555b63" providerId="LiveId" clId="{0DCC7A36-64E9-4FFB-9412-0C2CF9B56828}" dt="2026-09-13T05:14:36.299" v="299" actId="26606"/>
          <pc:sldLayoutMkLst>
            <pc:docMk/>
            <pc:sldMasterMk cId="2846705202" sldId="2147483895"/>
            <pc:sldLayoutMk cId="2302567511" sldId="2147483911"/>
          </pc:sldLayoutMkLst>
          <pc:spChg chg="mod">
            <ac:chgData name="Ilenia Grandone" userId="e0e4b5588f555b63" providerId="LiveId" clId="{0DCC7A36-64E9-4FFB-9412-0C2CF9B56828}" dt="2026-09-13T05:14:36.299" v="299" actId="26606"/>
            <ac:spMkLst>
              <pc:docMk/>
              <pc:sldMasterMk cId="2846705202" sldId="2147483895"/>
              <pc:sldLayoutMk cId="2302567511" sldId="2147483911"/>
              <ac:spMk id="2" creationId="{00000000-0000-0000-0000-000000000000}"/>
            </ac:spMkLst>
          </pc:spChg>
          <pc:spChg chg="mod">
            <ac:chgData name="Ilenia Grandone" userId="e0e4b5588f555b63" providerId="LiveId" clId="{0DCC7A36-64E9-4FFB-9412-0C2CF9B56828}" dt="2026-09-13T05:14:36.299" v="299" actId="26606"/>
            <ac:spMkLst>
              <pc:docMk/>
              <pc:sldMasterMk cId="2846705202" sldId="2147483895"/>
              <pc:sldLayoutMk cId="2302567511" sldId="2147483911"/>
              <ac:spMk id="3" creationId="{00000000-0000-0000-0000-000000000000}"/>
            </ac:spMkLst>
          </pc:spChg>
          <pc:spChg chg="mod">
            <ac:chgData name="Ilenia Grandone" userId="e0e4b5588f555b63" providerId="LiveId" clId="{0DCC7A36-64E9-4FFB-9412-0C2CF9B56828}" dt="2026-09-13T05:14:36.299" v="299" actId="26606"/>
            <ac:spMkLst>
              <pc:docMk/>
              <pc:sldMasterMk cId="2846705202" sldId="2147483895"/>
              <pc:sldLayoutMk cId="2302567511" sldId="2147483911"/>
              <ac:spMk id="5" creationId="{635FBB5C-0CC0-45DE-A9E2-8C9E2CA03413}"/>
            </ac:spMkLst>
          </pc:spChg>
          <pc:spChg chg="mod">
            <ac:chgData name="Ilenia Grandone" userId="e0e4b5588f555b63" providerId="LiveId" clId="{0DCC7A36-64E9-4FFB-9412-0C2CF9B56828}" dt="2026-09-13T05:14:36.299" v="299" actId="26606"/>
            <ac:spMkLst>
              <pc:docMk/>
              <pc:sldMasterMk cId="2846705202" sldId="2147483895"/>
              <pc:sldLayoutMk cId="2302567511" sldId="2147483911"/>
              <ac:spMk id="6" creationId="{E08E8AC4-8EBE-4619-B4B8-8A20AA68B5AC}"/>
            </ac:spMkLst>
          </pc:spChg>
          <pc:spChg chg="mod">
            <ac:chgData name="Ilenia Grandone" userId="e0e4b5588f555b63" providerId="LiveId" clId="{0DCC7A36-64E9-4FFB-9412-0C2CF9B56828}" dt="2026-09-13T05:14:36.299" v="299" actId="26606"/>
            <ac:spMkLst>
              <pc:docMk/>
              <pc:sldMasterMk cId="2846705202" sldId="2147483895"/>
              <pc:sldLayoutMk cId="2302567511" sldId="2147483911"/>
              <ac:spMk id="7" creationId="{5CF82791-4F8E-4072-A90B-7DDBA5BDDDD3}"/>
            </ac:spMkLst>
          </pc:spChg>
          <pc:spChg chg="mod">
            <ac:chgData name="Ilenia Grandone" userId="e0e4b5588f555b63" providerId="LiveId" clId="{0DCC7A36-64E9-4FFB-9412-0C2CF9B56828}" dt="2026-09-13T05:14:36.299" v="299" actId="26606"/>
            <ac:spMkLst>
              <pc:docMk/>
              <pc:sldMasterMk cId="2846705202" sldId="2147483895"/>
              <pc:sldLayoutMk cId="2302567511" sldId="2147483911"/>
              <ac:spMk id="8" creationId="{40F7B92D-8DE2-4AAE-9F57-625CFD54A001}"/>
            </ac:spMkLst>
          </pc:spChg>
          <pc:spChg chg="mod">
            <ac:chgData name="Ilenia Grandone" userId="e0e4b5588f555b63" providerId="LiveId" clId="{0DCC7A36-64E9-4FFB-9412-0C2CF9B56828}" dt="2026-09-13T05:14:36.299" v="299" actId="26606"/>
            <ac:spMkLst>
              <pc:docMk/>
              <pc:sldMasterMk cId="2846705202" sldId="2147483895"/>
              <pc:sldLayoutMk cId="2302567511" sldId="2147483911"/>
              <ac:spMk id="9" creationId="{691B1983-58ED-417B-836C-01C783DF9935}"/>
            </ac:spMkLst>
          </pc:spChg>
          <pc:spChg chg="mod">
            <ac:chgData name="Ilenia Grandone" userId="e0e4b5588f555b63" providerId="LiveId" clId="{0DCC7A36-64E9-4FFB-9412-0C2CF9B56828}" dt="2026-09-13T05:14:36.299" v="299" actId="26606"/>
            <ac:spMkLst>
              <pc:docMk/>
              <pc:sldMasterMk cId="2846705202" sldId="2147483895"/>
              <pc:sldLayoutMk cId="2302567511" sldId="2147483911"/>
              <ac:spMk id="11" creationId="{FD24B339-4BEF-40F4-99BA-001E3E261182}"/>
            </ac:spMkLst>
          </pc:spChg>
        </pc:sldLayoutChg>
        <pc:sldLayoutChg chg="modSp mod ord">
          <pc:chgData name="Ilenia Grandone" userId="e0e4b5588f555b63" providerId="LiveId" clId="{0DCC7A36-64E9-4FFB-9412-0C2CF9B56828}" dt="2026-09-13T05:14:36.299" v="299" actId="26606"/>
          <pc:sldLayoutMkLst>
            <pc:docMk/>
            <pc:sldMasterMk cId="2846705202" sldId="2147483895"/>
            <pc:sldLayoutMk cId="1763037682" sldId="2147483912"/>
          </pc:sldLayoutMkLst>
          <pc:spChg chg="mod">
            <ac:chgData name="Ilenia Grandone" userId="e0e4b5588f555b63" providerId="LiveId" clId="{0DCC7A36-64E9-4FFB-9412-0C2CF9B56828}" dt="2026-09-13T05:14:36.299" v="299" actId="26606"/>
            <ac:spMkLst>
              <pc:docMk/>
              <pc:sldMasterMk cId="2846705202" sldId="2147483895"/>
              <pc:sldLayoutMk cId="1763037682" sldId="2147483912"/>
              <ac:spMk id="2" creationId="{00000000-0000-0000-0000-000000000000}"/>
            </ac:spMkLst>
          </pc:spChg>
          <pc:spChg chg="mod">
            <ac:chgData name="Ilenia Grandone" userId="e0e4b5588f555b63" providerId="LiveId" clId="{0DCC7A36-64E9-4FFB-9412-0C2CF9B56828}" dt="2026-09-13T05:14:36.299" v="299" actId="26606"/>
            <ac:spMkLst>
              <pc:docMk/>
              <pc:sldMasterMk cId="2846705202" sldId="2147483895"/>
              <pc:sldLayoutMk cId="1763037682" sldId="2147483912"/>
              <ac:spMk id="3" creationId="{00000000-0000-0000-0000-000000000000}"/>
            </ac:spMkLst>
          </pc:spChg>
          <pc:spChg chg="mod">
            <ac:chgData name="Ilenia Grandone" userId="e0e4b5588f555b63" providerId="LiveId" clId="{0DCC7A36-64E9-4FFB-9412-0C2CF9B56828}" dt="2026-09-13T05:14:36.299" v="299" actId="26606"/>
            <ac:spMkLst>
              <pc:docMk/>
              <pc:sldMasterMk cId="2846705202" sldId="2147483895"/>
              <pc:sldLayoutMk cId="1763037682" sldId="2147483912"/>
              <ac:spMk id="5" creationId="{635FBB5C-0CC0-45DE-A9E2-8C9E2CA03413}"/>
            </ac:spMkLst>
          </pc:spChg>
          <pc:spChg chg="mod">
            <ac:chgData name="Ilenia Grandone" userId="e0e4b5588f555b63" providerId="LiveId" clId="{0DCC7A36-64E9-4FFB-9412-0C2CF9B56828}" dt="2026-09-13T05:14:36.299" v="299" actId="26606"/>
            <ac:spMkLst>
              <pc:docMk/>
              <pc:sldMasterMk cId="2846705202" sldId="2147483895"/>
              <pc:sldLayoutMk cId="1763037682" sldId="2147483912"/>
              <ac:spMk id="6" creationId="{E08E8AC4-8EBE-4619-B4B8-8A20AA68B5AC}"/>
            </ac:spMkLst>
          </pc:spChg>
          <pc:spChg chg="mod">
            <ac:chgData name="Ilenia Grandone" userId="e0e4b5588f555b63" providerId="LiveId" clId="{0DCC7A36-64E9-4FFB-9412-0C2CF9B56828}" dt="2026-09-13T05:14:36.299" v="299" actId="26606"/>
            <ac:spMkLst>
              <pc:docMk/>
              <pc:sldMasterMk cId="2846705202" sldId="2147483895"/>
              <pc:sldLayoutMk cId="1763037682" sldId="2147483912"/>
              <ac:spMk id="7" creationId="{5CF82791-4F8E-4072-A90B-7DDBA5BDDDD3}"/>
            </ac:spMkLst>
          </pc:spChg>
          <pc:spChg chg="mod">
            <ac:chgData name="Ilenia Grandone" userId="e0e4b5588f555b63" providerId="LiveId" clId="{0DCC7A36-64E9-4FFB-9412-0C2CF9B56828}" dt="2026-09-13T05:14:36.299" v="299" actId="26606"/>
            <ac:spMkLst>
              <pc:docMk/>
              <pc:sldMasterMk cId="2846705202" sldId="2147483895"/>
              <pc:sldLayoutMk cId="1763037682" sldId="2147483912"/>
              <ac:spMk id="8" creationId="{40F7B92D-8DE2-4AAE-9F57-625CFD54A001}"/>
            </ac:spMkLst>
          </pc:spChg>
          <pc:spChg chg="mod">
            <ac:chgData name="Ilenia Grandone" userId="e0e4b5588f555b63" providerId="LiveId" clId="{0DCC7A36-64E9-4FFB-9412-0C2CF9B56828}" dt="2026-09-13T05:14:36.299" v="299" actId="26606"/>
            <ac:spMkLst>
              <pc:docMk/>
              <pc:sldMasterMk cId="2846705202" sldId="2147483895"/>
              <pc:sldLayoutMk cId="1763037682" sldId="2147483912"/>
              <ac:spMk id="9" creationId="{691B1983-58ED-417B-836C-01C783DF9935}"/>
            </ac:spMkLst>
          </pc:spChg>
          <pc:spChg chg="mod">
            <ac:chgData name="Ilenia Grandone" userId="e0e4b5588f555b63" providerId="LiveId" clId="{0DCC7A36-64E9-4FFB-9412-0C2CF9B56828}" dt="2026-09-13T05:14:36.299" v="299" actId="26606"/>
            <ac:spMkLst>
              <pc:docMk/>
              <pc:sldMasterMk cId="2846705202" sldId="2147483895"/>
              <pc:sldLayoutMk cId="1763037682" sldId="2147483912"/>
              <ac:spMk id="11" creationId="{C50C9B3A-1DC8-4D31-931B-2B9DFA8D23BA}"/>
            </ac:spMkLst>
          </pc:spChg>
        </pc:sldLayoutChg>
        <pc:sldLayoutChg chg="modSp mod ord">
          <pc:chgData name="Ilenia Grandone" userId="e0e4b5588f555b63" providerId="LiveId" clId="{0DCC7A36-64E9-4FFB-9412-0C2CF9B56828}" dt="2026-09-13T05:14:36.299" v="299" actId="26606"/>
          <pc:sldLayoutMkLst>
            <pc:docMk/>
            <pc:sldMasterMk cId="2846705202" sldId="2147483895"/>
            <pc:sldLayoutMk cId="1599747034" sldId="2147483913"/>
          </pc:sldLayoutMkLst>
          <pc:spChg chg="mod">
            <ac:chgData name="Ilenia Grandone" userId="e0e4b5588f555b63" providerId="LiveId" clId="{0DCC7A36-64E9-4FFB-9412-0C2CF9B56828}" dt="2026-09-13T05:14:36.299" v="299" actId="26606"/>
            <ac:spMkLst>
              <pc:docMk/>
              <pc:sldMasterMk cId="2846705202" sldId="2147483895"/>
              <pc:sldLayoutMk cId="1599747034" sldId="2147483913"/>
              <ac:spMk id="2" creationId="{00000000-0000-0000-0000-000000000000}"/>
            </ac:spMkLst>
          </pc:spChg>
          <pc:spChg chg="mod">
            <ac:chgData name="Ilenia Grandone" userId="e0e4b5588f555b63" providerId="LiveId" clId="{0DCC7A36-64E9-4FFB-9412-0C2CF9B56828}" dt="2026-09-13T05:14:36.299" v="299" actId="26606"/>
            <ac:spMkLst>
              <pc:docMk/>
              <pc:sldMasterMk cId="2846705202" sldId="2147483895"/>
              <pc:sldLayoutMk cId="1599747034" sldId="2147483913"/>
              <ac:spMk id="3" creationId="{00000000-0000-0000-0000-000000000000}"/>
            </ac:spMkLst>
          </pc:spChg>
          <pc:spChg chg="mod">
            <ac:chgData name="Ilenia Grandone" userId="e0e4b5588f555b63" providerId="LiveId" clId="{0DCC7A36-64E9-4FFB-9412-0C2CF9B56828}" dt="2026-09-13T05:14:36.299" v="299" actId="26606"/>
            <ac:spMkLst>
              <pc:docMk/>
              <pc:sldMasterMk cId="2846705202" sldId="2147483895"/>
              <pc:sldLayoutMk cId="1599747034" sldId="2147483913"/>
              <ac:spMk id="5" creationId="{635FBB5C-0CC0-45DE-A9E2-8C9E2CA03413}"/>
            </ac:spMkLst>
          </pc:spChg>
          <pc:spChg chg="mod">
            <ac:chgData name="Ilenia Grandone" userId="e0e4b5588f555b63" providerId="LiveId" clId="{0DCC7A36-64E9-4FFB-9412-0C2CF9B56828}" dt="2026-09-13T05:14:36.299" v="299" actId="26606"/>
            <ac:spMkLst>
              <pc:docMk/>
              <pc:sldMasterMk cId="2846705202" sldId="2147483895"/>
              <pc:sldLayoutMk cId="1599747034" sldId="2147483913"/>
              <ac:spMk id="7" creationId="{5CF82791-4F8E-4072-A90B-7DDBA5BDDDD3}"/>
            </ac:spMkLst>
          </pc:spChg>
          <pc:spChg chg="mod">
            <ac:chgData name="Ilenia Grandone" userId="e0e4b5588f555b63" providerId="LiveId" clId="{0DCC7A36-64E9-4FFB-9412-0C2CF9B56828}" dt="2026-09-13T05:14:36.299" v="299" actId="26606"/>
            <ac:spMkLst>
              <pc:docMk/>
              <pc:sldMasterMk cId="2846705202" sldId="2147483895"/>
              <pc:sldLayoutMk cId="1599747034" sldId="2147483913"/>
              <ac:spMk id="8" creationId="{40F7B92D-8DE2-4AAE-9F57-625CFD54A001}"/>
            </ac:spMkLst>
          </pc:spChg>
          <pc:spChg chg="mod">
            <ac:chgData name="Ilenia Grandone" userId="e0e4b5588f555b63" providerId="LiveId" clId="{0DCC7A36-64E9-4FFB-9412-0C2CF9B56828}" dt="2026-09-13T05:14:36.299" v="299" actId="26606"/>
            <ac:spMkLst>
              <pc:docMk/>
              <pc:sldMasterMk cId="2846705202" sldId="2147483895"/>
              <pc:sldLayoutMk cId="1599747034" sldId="2147483913"/>
              <ac:spMk id="9" creationId="{691B1983-58ED-417B-836C-01C783DF9935}"/>
            </ac:spMkLst>
          </pc:spChg>
          <pc:spChg chg="mod">
            <ac:chgData name="Ilenia Grandone" userId="e0e4b5588f555b63" providerId="LiveId" clId="{0DCC7A36-64E9-4FFB-9412-0C2CF9B56828}" dt="2026-09-13T05:14:36.299" v="299" actId="26606"/>
            <ac:spMkLst>
              <pc:docMk/>
              <pc:sldMasterMk cId="2846705202" sldId="2147483895"/>
              <pc:sldLayoutMk cId="1599747034" sldId="2147483913"/>
              <ac:spMk id="10" creationId="{BEE9CAB8-E41D-4FCF-AC14-48AEBE341F5A}"/>
            </ac:spMkLst>
          </pc:spChg>
          <pc:spChg chg="mod">
            <ac:chgData name="Ilenia Grandone" userId="e0e4b5588f555b63" providerId="LiveId" clId="{0DCC7A36-64E9-4FFB-9412-0C2CF9B56828}" dt="2026-09-13T05:14:36.299" v="299" actId="26606"/>
            <ac:spMkLst>
              <pc:docMk/>
              <pc:sldMasterMk cId="2846705202" sldId="2147483895"/>
              <pc:sldLayoutMk cId="1599747034" sldId="2147483913"/>
              <ac:spMk id="11" creationId="{FCE4632D-13BC-453C-AF93-7635FA83FF8F}"/>
            </ac:spMkLst>
          </pc:spChg>
          <pc:spChg chg="mod">
            <ac:chgData name="Ilenia Grandone" userId="e0e4b5588f555b63" providerId="LiveId" clId="{0DCC7A36-64E9-4FFB-9412-0C2CF9B56828}" dt="2026-09-13T05:14:36.299" v="299" actId="26606"/>
            <ac:spMkLst>
              <pc:docMk/>
              <pc:sldMasterMk cId="2846705202" sldId="2147483895"/>
              <pc:sldLayoutMk cId="1599747034" sldId="2147483913"/>
              <ac:spMk id="12" creationId="{26471773-71F9-4B85-9108-FDF08BF0EE63}"/>
            </ac:spMkLst>
          </pc:spChg>
        </pc:sldLayoutChg>
        <pc:sldLayoutChg chg="modSp mod ord">
          <pc:chgData name="Ilenia Grandone" userId="e0e4b5588f555b63" providerId="LiveId" clId="{0DCC7A36-64E9-4FFB-9412-0C2CF9B56828}" dt="2026-09-13T05:14:36.299" v="299" actId="26606"/>
          <pc:sldLayoutMkLst>
            <pc:docMk/>
            <pc:sldMasterMk cId="2846705202" sldId="2147483895"/>
            <pc:sldLayoutMk cId="2537926194" sldId="2147483914"/>
          </pc:sldLayoutMkLst>
          <pc:spChg chg="mod">
            <ac:chgData name="Ilenia Grandone" userId="e0e4b5588f555b63" providerId="LiveId" clId="{0DCC7A36-64E9-4FFB-9412-0C2CF9B56828}" dt="2026-09-13T05:14:36.299" v="299" actId="26606"/>
            <ac:spMkLst>
              <pc:docMk/>
              <pc:sldMasterMk cId="2846705202" sldId="2147483895"/>
              <pc:sldLayoutMk cId="2537926194" sldId="2147483914"/>
              <ac:spMk id="2" creationId="{00000000-0000-0000-0000-000000000000}"/>
            </ac:spMkLst>
          </pc:spChg>
          <pc:spChg chg="mod">
            <ac:chgData name="Ilenia Grandone" userId="e0e4b5588f555b63" providerId="LiveId" clId="{0DCC7A36-64E9-4FFB-9412-0C2CF9B56828}" dt="2026-09-13T05:14:36.299" v="299" actId="26606"/>
            <ac:spMkLst>
              <pc:docMk/>
              <pc:sldMasterMk cId="2846705202" sldId="2147483895"/>
              <pc:sldLayoutMk cId="2537926194" sldId="2147483914"/>
              <ac:spMk id="3" creationId="{00000000-0000-0000-0000-000000000000}"/>
            </ac:spMkLst>
          </pc:spChg>
          <pc:spChg chg="mod">
            <ac:chgData name="Ilenia Grandone" userId="e0e4b5588f555b63" providerId="LiveId" clId="{0DCC7A36-64E9-4FFB-9412-0C2CF9B56828}" dt="2026-09-13T05:14:36.299" v="299" actId="26606"/>
            <ac:spMkLst>
              <pc:docMk/>
              <pc:sldMasterMk cId="2846705202" sldId="2147483895"/>
              <pc:sldLayoutMk cId="2537926194" sldId="2147483914"/>
              <ac:spMk id="7" creationId="{5CF82791-4F8E-4072-A90B-7DDBA5BDDDD3}"/>
            </ac:spMkLst>
          </pc:spChg>
          <pc:spChg chg="mod">
            <ac:chgData name="Ilenia Grandone" userId="e0e4b5588f555b63" providerId="LiveId" clId="{0DCC7A36-64E9-4FFB-9412-0C2CF9B56828}" dt="2026-09-13T05:14:36.299" v="299" actId="26606"/>
            <ac:spMkLst>
              <pc:docMk/>
              <pc:sldMasterMk cId="2846705202" sldId="2147483895"/>
              <pc:sldLayoutMk cId="2537926194" sldId="2147483914"/>
              <ac:spMk id="8" creationId="{40F7B92D-8DE2-4AAE-9F57-625CFD54A001}"/>
            </ac:spMkLst>
          </pc:spChg>
          <pc:spChg chg="mod">
            <ac:chgData name="Ilenia Grandone" userId="e0e4b5588f555b63" providerId="LiveId" clId="{0DCC7A36-64E9-4FFB-9412-0C2CF9B56828}" dt="2026-09-13T05:14:36.299" v="299" actId="26606"/>
            <ac:spMkLst>
              <pc:docMk/>
              <pc:sldMasterMk cId="2846705202" sldId="2147483895"/>
              <pc:sldLayoutMk cId="2537926194" sldId="2147483914"/>
              <ac:spMk id="9" creationId="{691B1983-58ED-417B-836C-01C783DF9935}"/>
            </ac:spMkLst>
          </pc:spChg>
          <pc:spChg chg="mod">
            <ac:chgData name="Ilenia Grandone" userId="e0e4b5588f555b63" providerId="LiveId" clId="{0DCC7A36-64E9-4FFB-9412-0C2CF9B56828}" dt="2026-09-13T05:14:36.299" v="299" actId="26606"/>
            <ac:spMkLst>
              <pc:docMk/>
              <pc:sldMasterMk cId="2846705202" sldId="2147483895"/>
              <pc:sldLayoutMk cId="2537926194" sldId="2147483914"/>
              <ac:spMk id="10" creationId="{BEE9CAB8-E41D-4FCF-AC14-48AEBE341F5A}"/>
            </ac:spMkLst>
          </pc:spChg>
          <pc:spChg chg="mod">
            <ac:chgData name="Ilenia Grandone" userId="e0e4b5588f555b63" providerId="LiveId" clId="{0DCC7A36-64E9-4FFB-9412-0C2CF9B56828}" dt="2026-09-13T05:14:36.299" v="299" actId="26606"/>
            <ac:spMkLst>
              <pc:docMk/>
              <pc:sldMasterMk cId="2846705202" sldId="2147483895"/>
              <pc:sldLayoutMk cId="2537926194" sldId="2147483914"/>
              <ac:spMk id="11" creationId="{FCE4632D-13BC-453C-AF93-7635FA83FF8F}"/>
            </ac:spMkLst>
          </pc:spChg>
          <pc:spChg chg="mod">
            <ac:chgData name="Ilenia Grandone" userId="e0e4b5588f555b63" providerId="LiveId" clId="{0DCC7A36-64E9-4FFB-9412-0C2CF9B56828}" dt="2026-09-13T05:14:36.299" v="299" actId="26606"/>
            <ac:spMkLst>
              <pc:docMk/>
              <pc:sldMasterMk cId="2846705202" sldId="2147483895"/>
              <pc:sldLayoutMk cId="2537926194" sldId="2147483914"/>
              <ac:spMk id="12" creationId="{26471773-71F9-4B85-9108-FDF08BF0EE63}"/>
            </ac:spMkLst>
          </pc:spChg>
        </pc:sldLayoutChg>
        <pc:sldLayoutChg chg="modSp mod ord">
          <pc:chgData name="Ilenia Grandone" userId="e0e4b5588f555b63" providerId="LiveId" clId="{0DCC7A36-64E9-4FFB-9412-0C2CF9B56828}" dt="2026-09-13T05:14:36.299" v="299" actId="26606"/>
          <pc:sldLayoutMkLst>
            <pc:docMk/>
            <pc:sldMasterMk cId="2846705202" sldId="2147483895"/>
            <pc:sldLayoutMk cId="816963870" sldId="2147483915"/>
          </pc:sldLayoutMkLst>
          <pc:spChg chg="mod">
            <ac:chgData name="Ilenia Grandone" userId="e0e4b5588f555b63" providerId="LiveId" clId="{0DCC7A36-64E9-4FFB-9412-0C2CF9B56828}" dt="2026-09-13T05:14:36.299" v="299" actId="26606"/>
            <ac:spMkLst>
              <pc:docMk/>
              <pc:sldMasterMk cId="2846705202" sldId="2147483895"/>
              <pc:sldLayoutMk cId="816963870" sldId="2147483915"/>
              <ac:spMk id="2" creationId="{00000000-0000-0000-0000-000000000000}"/>
            </ac:spMkLst>
          </pc:spChg>
          <pc:spChg chg="mod">
            <ac:chgData name="Ilenia Grandone" userId="e0e4b5588f555b63" providerId="LiveId" clId="{0DCC7A36-64E9-4FFB-9412-0C2CF9B56828}" dt="2026-09-13T05:14:36.299" v="299" actId="26606"/>
            <ac:spMkLst>
              <pc:docMk/>
              <pc:sldMasterMk cId="2846705202" sldId="2147483895"/>
              <pc:sldLayoutMk cId="816963870" sldId="2147483915"/>
              <ac:spMk id="3" creationId="{00000000-0000-0000-0000-000000000000}"/>
            </ac:spMkLst>
          </pc:spChg>
          <pc:spChg chg="mod">
            <ac:chgData name="Ilenia Grandone" userId="e0e4b5588f555b63" providerId="LiveId" clId="{0DCC7A36-64E9-4FFB-9412-0C2CF9B56828}" dt="2026-09-13T05:14:36.299" v="299" actId="26606"/>
            <ac:spMkLst>
              <pc:docMk/>
              <pc:sldMasterMk cId="2846705202" sldId="2147483895"/>
              <pc:sldLayoutMk cId="816963870" sldId="2147483915"/>
              <ac:spMk id="5" creationId="{635FBB5C-0CC0-45DE-A9E2-8C9E2CA03413}"/>
            </ac:spMkLst>
          </pc:spChg>
          <pc:spChg chg="mod">
            <ac:chgData name="Ilenia Grandone" userId="e0e4b5588f555b63" providerId="LiveId" clId="{0DCC7A36-64E9-4FFB-9412-0C2CF9B56828}" dt="2026-09-13T05:14:36.299" v="299" actId="26606"/>
            <ac:spMkLst>
              <pc:docMk/>
              <pc:sldMasterMk cId="2846705202" sldId="2147483895"/>
              <pc:sldLayoutMk cId="816963870" sldId="2147483915"/>
              <ac:spMk id="7" creationId="{5CF82791-4F8E-4072-A90B-7DDBA5BDDDD3}"/>
            </ac:spMkLst>
          </pc:spChg>
          <pc:spChg chg="mod">
            <ac:chgData name="Ilenia Grandone" userId="e0e4b5588f555b63" providerId="LiveId" clId="{0DCC7A36-64E9-4FFB-9412-0C2CF9B56828}" dt="2026-09-13T05:14:36.299" v="299" actId="26606"/>
            <ac:spMkLst>
              <pc:docMk/>
              <pc:sldMasterMk cId="2846705202" sldId="2147483895"/>
              <pc:sldLayoutMk cId="816963870" sldId="2147483915"/>
              <ac:spMk id="8" creationId="{40F7B92D-8DE2-4AAE-9F57-625CFD54A001}"/>
            </ac:spMkLst>
          </pc:spChg>
          <pc:spChg chg="mod">
            <ac:chgData name="Ilenia Grandone" userId="e0e4b5588f555b63" providerId="LiveId" clId="{0DCC7A36-64E9-4FFB-9412-0C2CF9B56828}" dt="2026-09-13T05:14:36.299" v="299" actId="26606"/>
            <ac:spMkLst>
              <pc:docMk/>
              <pc:sldMasterMk cId="2846705202" sldId="2147483895"/>
              <pc:sldLayoutMk cId="816963870" sldId="2147483915"/>
              <ac:spMk id="9" creationId="{691B1983-58ED-417B-836C-01C783DF9935}"/>
            </ac:spMkLst>
          </pc:spChg>
          <pc:spChg chg="mod">
            <ac:chgData name="Ilenia Grandone" userId="e0e4b5588f555b63" providerId="LiveId" clId="{0DCC7A36-64E9-4FFB-9412-0C2CF9B56828}" dt="2026-09-13T05:14:36.299" v="299" actId="26606"/>
            <ac:spMkLst>
              <pc:docMk/>
              <pc:sldMasterMk cId="2846705202" sldId="2147483895"/>
              <pc:sldLayoutMk cId="816963870" sldId="2147483915"/>
              <ac:spMk id="10" creationId="{BEE9CAB8-E41D-4FCF-AC14-48AEBE341F5A}"/>
            </ac:spMkLst>
          </pc:spChg>
          <pc:spChg chg="mod">
            <ac:chgData name="Ilenia Grandone" userId="e0e4b5588f555b63" providerId="LiveId" clId="{0DCC7A36-64E9-4FFB-9412-0C2CF9B56828}" dt="2026-09-13T05:14:36.299" v="299" actId="26606"/>
            <ac:spMkLst>
              <pc:docMk/>
              <pc:sldMasterMk cId="2846705202" sldId="2147483895"/>
              <pc:sldLayoutMk cId="816963870" sldId="2147483915"/>
              <ac:spMk id="11" creationId="{FCE4632D-13BC-453C-AF93-7635FA83FF8F}"/>
            </ac:spMkLst>
          </pc:spChg>
          <pc:spChg chg="mod">
            <ac:chgData name="Ilenia Grandone" userId="e0e4b5588f555b63" providerId="LiveId" clId="{0DCC7A36-64E9-4FFB-9412-0C2CF9B56828}" dt="2026-09-13T05:14:36.299" v="299" actId="26606"/>
            <ac:spMkLst>
              <pc:docMk/>
              <pc:sldMasterMk cId="2846705202" sldId="2147483895"/>
              <pc:sldLayoutMk cId="816963870" sldId="2147483915"/>
              <ac:spMk id="12" creationId="{26471773-71F9-4B85-9108-FDF08BF0EE63}"/>
            </ac:spMkLst>
          </pc:spChg>
        </pc:sldLayoutChg>
        <pc:sldLayoutChg chg="modSp mod ord">
          <pc:chgData name="Ilenia Grandone" userId="e0e4b5588f555b63" providerId="LiveId" clId="{0DCC7A36-64E9-4FFB-9412-0C2CF9B56828}" dt="2026-09-13T05:14:36.299" v="299" actId="26606"/>
          <pc:sldLayoutMkLst>
            <pc:docMk/>
            <pc:sldMasterMk cId="2846705202" sldId="2147483895"/>
            <pc:sldLayoutMk cId="1470630137" sldId="2147483916"/>
          </pc:sldLayoutMkLst>
          <pc:spChg chg="mod">
            <ac:chgData name="Ilenia Grandone" userId="e0e4b5588f555b63" providerId="LiveId" clId="{0DCC7A36-64E9-4FFB-9412-0C2CF9B56828}" dt="2026-09-13T05:14:36.299" v="299" actId="26606"/>
            <ac:spMkLst>
              <pc:docMk/>
              <pc:sldMasterMk cId="2846705202" sldId="2147483895"/>
              <pc:sldLayoutMk cId="1470630137" sldId="2147483916"/>
              <ac:spMk id="2" creationId="{00000000-0000-0000-0000-000000000000}"/>
            </ac:spMkLst>
          </pc:spChg>
          <pc:spChg chg="mod">
            <ac:chgData name="Ilenia Grandone" userId="e0e4b5588f555b63" providerId="LiveId" clId="{0DCC7A36-64E9-4FFB-9412-0C2CF9B56828}" dt="2026-09-13T05:14:36.299" v="299" actId="26606"/>
            <ac:spMkLst>
              <pc:docMk/>
              <pc:sldMasterMk cId="2846705202" sldId="2147483895"/>
              <pc:sldLayoutMk cId="1470630137" sldId="2147483916"/>
              <ac:spMk id="3" creationId="{00000000-0000-0000-0000-000000000000}"/>
            </ac:spMkLst>
          </pc:spChg>
          <pc:spChg chg="mod">
            <ac:chgData name="Ilenia Grandone" userId="e0e4b5588f555b63" providerId="LiveId" clId="{0DCC7A36-64E9-4FFB-9412-0C2CF9B56828}" dt="2026-09-13T05:14:36.299" v="299" actId="26606"/>
            <ac:spMkLst>
              <pc:docMk/>
              <pc:sldMasterMk cId="2846705202" sldId="2147483895"/>
              <pc:sldLayoutMk cId="1470630137" sldId="2147483916"/>
              <ac:spMk id="5" creationId="{635FBB5C-0CC0-45DE-A9E2-8C9E2CA03413}"/>
            </ac:spMkLst>
          </pc:spChg>
          <pc:spChg chg="mod">
            <ac:chgData name="Ilenia Grandone" userId="e0e4b5588f555b63" providerId="LiveId" clId="{0DCC7A36-64E9-4FFB-9412-0C2CF9B56828}" dt="2026-09-13T05:14:36.299" v="299" actId="26606"/>
            <ac:spMkLst>
              <pc:docMk/>
              <pc:sldMasterMk cId="2846705202" sldId="2147483895"/>
              <pc:sldLayoutMk cId="1470630137" sldId="2147483916"/>
              <ac:spMk id="6" creationId="{E08E8AC4-8EBE-4619-B4B8-8A20AA68B5AC}"/>
            </ac:spMkLst>
          </pc:spChg>
          <pc:spChg chg="mod">
            <ac:chgData name="Ilenia Grandone" userId="e0e4b5588f555b63" providerId="LiveId" clId="{0DCC7A36-64E9-4FFB-9412-0C2CF9B56828}" dt="2026-09-13T05:14:36.299" v="299" actId="26606"/>
            <ac:spMkLst>
              <pc:docMk/>
              <pc:sldMasterMk cId="2846705202" sldId="2147483895"/>
              <pc:sldLayoutMk cId="1470630137" sldId="2147483916"/>
              <ac:spMk id="7" creationId="{5CF82791-4F8E-4072-A90B-7DDBA5BDDDD3}"/>
            </ac:spMkLst>
          </pc:spChg>
          <pc:spChg chg="mod">
            <ac:chgData name="Ilenia Grandone" userId="e0e4b5588f555b63" providerId="LiveId" clId="{0DCC7A36-64E9-4FFB-9412-0C2CF9B56828}" dt="2026-09-13T05:14:36.299" v="299" actId="26606"/>
            <ac:spMkLst>
              <pc:docMk/>
              <pc:sldMasterMk cId="2846705202" sldId="2147483895"/>
              <pc:sldLayoutMk cId="1470630137" sldId="2147483916"/>
              <ac:spMk id="8" creationId="{40F7B92D-8DE2-4AAE-9F57-625CFD54A001}"/>
            </ac:spMkLst>
          </pc:spChg>
          <pc:spChg chg="mod">
            <ac:chgData name="Ilenia Grandone" userId="e0e4b5588f555b63" providerId="LiveId" clId="{0DCC7A36-64E9-4FFB-9412-0C2CF9B56828}" dt="2026-09-13T05:14:36.299" v="299" actId="26606"/>
            <ac:spMkLst>
              <pc:docMk/>
              <pc:sldMasterMk cId="2846705202" sldId="2147483895"/>
              <pc:sldLayoutMk cId="1470630137" sldId="2147483916"/>
              <ac:spMk id="9" creationId="{691B1983-58ED-417B-836C-01C783DF9935}"/>
            </ac:spMkLst>
          </pc:spChg>
          <pc:spChg chg="mod">
            <ac:chgData name="Ilenia Grandone" userId="e0e4b5588f555b63" providerId="LiveId" clId="{0DCC7A36-64E9-4FFB-9412-0C2CF9B56828}" dt="2026-09-13T05:14:36.299" v="299" actId="26606"/>
            <ac:spMkLst>
              <pc:docMk/>
              <pc:sldMasterMk cId="2846705202" sldId="2147483895"/>
              <pc:sldLayoutMk cId="1470630137" sldId="2147483916"/>
              <ac:spMk id="10" creationId="{BEE9CAB8-E41D-4FCF-AC14-48AEBE341F5A}"/>
            </ac:spMkLst>
          </pc:spChg>
          <pc:spChg chg="mod">
            <ac:chgData name="Ilenia Grandone" userId="e0e4b5588f555b63" providerId="LiveId" clId="{0DCC7A36-64E9-4FFB-9412-0C2CF9B56828}" dt="2026-09-13T05:14:36.299" v="299" actId="26606"/>
            <ac:spMkLst>
              <pc:docMk/>
              <pc:sldMasterMk cId="2846705202" sldId="2147483895"/>
              <pc:sldLayoutMk cId="1470630137" sldId="2147483916"/>
              <ac:spMk id="11" creationId="{304CBD4A-182F-487E-B21D-5F418CE42D16}"/>
            </ac:spMkLst>
          </pc:spChg>
          <pc:spChg chg="mod">
            <ac:chgData name="Ilenia Grandone" userId="e0e4b5588f555b63" providerId="LiveId" clId="{0DCC7A36-64E9-4FFB-9412-0C2CF9B56828}" dt="2026-09-13T05:14:36.299" v="299" actId="26606"/>
            <ac:spMkLst>
              <pc:docMk/>
              <pc:sldMasterMk cId="2846705202" sldId="2147483895"/>
              <pc:sldLayoutMk cId="1470630137" sldId="2147483916"/>
              <ac:spMk id="12" creationId="{C92D14D3-8709-434C-A54B-15ADD1D87574}"/>
            </ac:spMkLst>
          </pc:spChg>
        </pc:sldLayoutChg>
        <pc:sldLayoutChg chg="modSp mod ord">
          <pc:chgData name="Ilenia Grandone" userId="e0e4b5588f555b63" providerId="LiveId" clId="{0DCC7A36-64E9-4FFB-9412-0C2CF9B56828}" dt="2026-09-13T05:14:36.299" v="299" actId="26606"/>
          <pc:sldLayoutMkLst>
            <pc:docMk/>
            <pc:sldMasterMk cId="2846705202" sldId="2147483895"/>
            <pc:sldLayoutMk cId="1853241096" sldId="2147483917"/>
          </pc:sldLayoutMkLst>
          <pc:spChg chg="mod">
            <ac:chgData name="Ilenia Grandone" userId="e0e4b5588f555b63" providerId="LiveId" clId="{0DCC7A36-64E9-4FFB-9412-0C2CF9B56828}" dt="2026-09-13T05:14:36.299" v="299" actId="26606"/>
            <ac:spMkLst>
              <pc:docMk/>
              <pc:sldMasterMk cId="2846705202" sldId="2147483895"/>
              <pc:sldLayoutMk cId="1853241096" sldId="2147483917"/>
              <ac:spMk id="2" creationId="{00000000-0000-0000-0000-000000000000}"/>
            </ac:spMkLst>
          </pc:spChg>
          <pc:spChg chg="mod">
            <ac:chgData name="Ilenia Grandone" userId="e0e4b5588f555b63" providerId="LiveId" clId="{0DCC7A36-64E9-4FFB-9412-0C2CF9B56828}" dt="2026-09-13T05:14:36.299" v="299" actId="26606"/>
            <ac:spMkLst>
              <pc:docMk/>
              <pc:sldMasterMk cId="2846705202" sldId="2147483895"/>
              <pc:sldLayoutMk cId="1853241096" sldId="2147483917"/>
              <ac:spMk id="4" creationId="{4A06B890-E694-4CC8-A7C4-0101B94C3461}"/>
            </ac:spMkLst>
          </pc:spChg>
          <pc:spChg chg="mod">
            <ac:chgData name="Ilenia Grandone" userId="e0e4b5588f555b63" providerId="LiveId" clId="{0DCC7A36-64E9-4FFB-9412-0C2CF9B56828}" dt="2026-09-13T05:14:36.299" v="299" actId="26606"/>
            <ac:spMkLst>
              <pc:docMk/>
              <pc:sldMasterMk cId="2846705202" sldId="2147483895"/>
              <pc:sldLayoutMk cId="1853241096" sldId="2147483917"/>
              <ac:spMk id="6" creationId="{32296DAD-0E66-436A-9C98-8412698CB71E}"/>
            </ac:spMkLst>
          </pc:spChg>
          <pc:spChg chg="mod">
            <ac:chgData name="Ilenia Grandone" userId="e0e4b5588f555b63" providerId="LiveId" clId="{0DCC7A36-64E9-4FFB-9412-0C2CF9B56828}" dt="2026-09-13T05:14:36.299" v="299" actId="26606"/>
            <ac:spMkLst>
              <pc:docMk/>
              <pc:sldMasterMk cId="2846705202" sldId="2147483895"/>
              <pc:sldLayoutMk cId="1853241096" sldId="2147483917"/>
              <ac:spMk id="7" creationId="{5CF82791-4F8E-4072-A90B-7DDBA5BDDDD3}"/>
            </ac:spMkLst>
          </pc:spChg>
          <pc:spChg chg="mod">
            <ac:chgData name="Ilenia Grandone" userId="e0e4b5588f555b63" providerId="LiveId" clId="{0DCC7A36-64E9-4FFB-9412-0C2CF9B56828}" dt="2026-09-13T05:14:36.299" v="299" actId="26606"/>
            <ac:spMkLst>
              <pc:docMk/>
              <pc:sldMasterMk cId="2846705202" sldId="2147483895"/>
              <pc:sldLayoutMk cId="1853241096" sldId="2147483917"/>
              <ac:spMk id="8" creationId="{40F7B92D-8DE2-4AAE-9F57-625CFD54A001}"/>
            </ac:spMkLst>
          </pc:spChg>
          <pc:spChg chg="mod">
            <ac:chgData name="Ilenia Grandone" userId="e0e4b5588f555b63" providerId="LiveId" clId="{0DCC7A36-64E9-4FFB-9412-0C2CF9B56828}" dt="2026-09-13T05:14:36.299" v="299" actId="26606"/>
            <ac:spMkLst>
              <pc:docMk/>
              <pc:sldMasterMk cId="2846705202" sldId="2147483895"/>
              <pc:sldLayoutMk cId="1853241096" sldId="2147483917"/>
              <ac:spMk id="9" creationId="{691B1983-58ED-417B-836C-01C783DF9935}"/>
            </ac:spMkLst>
          </pc:spChg>
          <pc:spChg chg="mod">
            <ac:chgData name="Ilenia Grandone" userId="e0e4b5588f555b63" providerId="LiveId" clId="{0DCC7A36-64E9-4FFB-9412-0C2CF9B56828}" dt="2026-09-13T05:14:36.299" v="299" actId="26606"/>
            <ac:spMkLst>
              <pc:docMk/>
              <pc:sldMasterMk cId="2846705202" sldId="2147483895"/>
              <pc:sldLayoutMk cId="1853241096" sldId="2147483917"/>
              <ac:spMk id="10" creationId="{BEE9CAB8-E41D-4FCF-AC14-48AEBE341F5A}"/>
            </ac:spMkLst>
          </pc:spChg>
          <pc:spChg chg="mod">
            <ac:chgData name="Ilenia Grandone" userId="e0e4b5588f555b63" providerId="LiveId" clId="{0DCC7A36-64E9-4FFB-9412-0C2CF9B56828}" dt="2026-09-13T05:14:36.299" v="299" actId="26606"/>
            <ac:spMkLst>
              <pc:docMk/>
              <pc:sldMasterMk cId="2846705202" sldId="2147483895"/>
              <pc:sldLayoutMk cId="1853241096" sldId="2147483917"/>
              <ac:spMk id="12" creationId="{F232361E-9641-4D5F-B5F2-E5299AA8C5B5}"/>
            </ac:spMkLst>
          </pc:spChg>
        </pc:sldLayoutChg>
        <pc:sldLayoutChg chg="modSp mod ord">
          <pc:chgData name="Ilenia Grandone" userId="e0e4b5588f555b63" providerId="LiveId" clId="{0DCC7A36-64E9-4FFB-9412-0C2CF9B56828}" dt="2026-09-13T05:14:36.299" v="299" actId="26606"/>
          <pc:sldLayoutMkLst>
            <pc:docMk/>
            <pc:sldMasterMk cId="2846705202" sldId="2147483895"/>
            <pc:sldLayoutMk cId="2276130369" sldId="2147483918"/>
          </pc:sldLayoutMkLst>
          <pc:spChg chg="mod">
            <ac:chgData name="Ilenia Grandone" userId="e0e4b5588f555b63" providerId="LiveId" clId="{0DCC7A36-64E9-4FFB-9412-0C2CF9B56828}" dt="2026-09-13T05:14:36.299" v="299" actId="26606"/>
            <ac:spMkLst>
              <pc:docMk/>
              <pc:sldMasterMk cId="2846705202" sldId="2147483895"/>
              <pc:sldLayoutMk cId="2276130369" sldId="2147483918"/>
              <ac:spMk id="3" creationId="{00000000-0000-0000-0000-000000000000}"/>
            </ac:spMkLst>
          </pc:spChg>
          <pc:spChg chg="mod">
            <ac:chgData name="Ilenia Grandone" userId="e0e4b5588f555b63" providerId="LiveId" clId="{0DCC7A36-64E9-4FFB-9412-0C2CF9B56828}" dt="2026-09-13T05:14:36.299" v="299" actId="26606"/>
            <ac:spMkLst>
              <pc:docMk/>
              <pc:sldMasterMk cId="2846705202" sldId="2147483895"/>
              <pc:sldLayoutMk cId="2276130369" sldId="2147483918"/>
              <ac:spMk id="4" creationId="{DA5150ED-B90C-4AB1-BCB0-E73E86A8D879}"/>
            </ac:spMkLst>
          </pc:spChg>
          <pc:spChg chg="mod">
            <ac:chgData name="Ilenia Grandone" userId="e0e4b5588f555b63" providerId="LiveId" clId="{0DCC7A36-64E9-4FFB-9412-0C2CF9B56828}" dt="2026-09-13T05:14:36.299" v="299" actId="26606"/>
            <ac:spMkLst>
              <pc:docMk/>
              <pc:sldMasterMk cId="2846705202" sldId="2147483895"/>
              <pc:sldLayoutMk cId="2276130369" sldId="2147483918"/>
              <ac:spMk id="5" creationId="{635FBB5C-0CC0-45DE-A9E2-8C9E2CA03413}"/>
            </ac:spMkLst>
          </pc:spChg>
          <pc:spChg chg="mod">
            <ac:chgData name="Ilenia Grandone" userId="e0e4b5588f555b63" providerId="LiveId" clId="{0DCC7A36-64E9-4FFB-9412-0C2CF9B56828}" dt="2026-09-13T05:14:36.299" v="299" actId="26606"/>
            <ac:spMkLst>
              <pc:docMk/>
              <pc:sldMasterMk cId="2846705202" sldId="2147483895"/>
              <pc:sldLayoutMk cId="2276130369" sldId="2147483918"/>
              <ac:spMk id="9" creationId="{DFC244FE-0B79-4E3B-B276-2F6B1D561220}"/>
            </ac:spMkLst>
          </pc:spChg>
          <pc:spChg chg="mod">
            <ac:chgData name="Ilenia Grandone" userId="e0e4b5588f555b63" providerId="LiveId" clId="{0DCC7A36-64E9-4FFB-9412-0C2CF9B56828}" dt="2026-09-13T05:14:36.299" v="299" actId="26606"/>
            <ac:spMkLst>
              <pc:docMk/>
              <pc:sldMasterMk cId="2846705202" sldId="2147483895"/>
              <pc:sldLayoutMk cId="2276130369" sldId="2147483918"/>
              <ac:spMk id="13" creationId="{76E0E6C7-4501-41F5-82DA-93E27DDCEB41}"/>
            </ac:spMkLst>
          </pc:spChg>
          <pc:spChg chg="mod">
            <ac:chgData name="Ilenia Grandone" userId="e0e4b5588f555b63" providerId="LiveId" clId="{0DCC7A36-64E9-4FFB-9412-0C2CF9B56828}" dt="2026-09-13T05:14:36.299" v="299" actId="26606"/>
            <ac:spMkLst>
              <pc:docMk/>
              <pc:sldMasterMk cId="2846705202" sldId="2147483895"/>
              <pc:sldLayoutMk cId="2276130369" sldId="2147483918"/>
              <ac:spMk id="14" creationId="{7834695D-31D7-40E5-BF1E-A049DDB0738D}"/>
            </ac:spMkLst>
          </pc:spChg>
          <pc:spChg chg="mod">
            <ac:chgData name="Ilenia Grandone" userId="e0e4b5588f555b63" providerId="LiveId" clId="{0DCC7A36-64E9-4FFB-9412-0C2CF9B56828}" dt="2026-09-13T05:14:36.299" v="299" actId="26606"/>
            <ac:spMkLst>
              <pc:docMk/>
              <pc:sldMasterMk cId="2846705202" sldId="2147483895"/>
              <pc:sldLayoutMk cId="2276130369" sldId="2147483918"/>
              <ac:spMk id="15" creationId="{A41594FF-878C-4539-A3DF-E2C07894A975}"/>
            </ac:spMkLst>
          </pc:spChg>
        </pc:sldLayoutChg>
        <pc:sldLayoutChg chg="modSp mod ord">
          <pc:chgData name="Ilenia Grandone" userId="e0e4b5588f555b63" providerId="LiveId" clId="{0DCC7A36-64E9-4FFB-9412-0C2CF9B56828}" dt="2026-09-13T05:14:36.299" v="299" actId="26606"/>
          <pc:sldLayoutMkLst>
            <pc:docMk/>
            <pc:sldMasterMk cId="2846705202" sldId="2147483895"/>
            <pc:sldLayoutMk cId="286121711" sldId="2147483919"/>
          </pc:sldLayoutMkLst>
          <pc:spChg chg="mod">
            <ac:chgData name="Ilenia Grandone" userId="e0e4b5588f555b63" providerId="LiveId" clId="{0DCC7A36-64E9-4FFB-9412-0C2CF9B56828}" dt="2026-09-13T05:14:36.299" v="299" actId="26606"/>
            <ac:spMkLst>
              <pc:docMk/>
              <pc:sldMasterMk cId="2846705202" sldId="2147483895"/>
              <pc:sldLayoutMk cId="286121711" sldId="2147483919"/>
              <ac:spMk id="3" creationId="{00000000-0000-0000-0000-000000000000}"/>
            </ac:spMkLst>
          </pc:spChg>
          <pc:spChg chg="mod">
            <ac:chgData name="Ilenia Grandone" userId="e0e4b5588f555b63" providerId="LiveId" clId="{0DCC7A36-64E9-4FFB-9412-0C2CF9B56828}" dt="2026-09-13T05:14:36.299" v="299" actId="26606"/>
            <ac:spMkLst>
              <pc:docMk/>
              <pc:sldMasterMk cId="2846705202" sldId="2147483895"/>
              <pc:sldLayoutMk cId="286121711" sldId="2147483919"/>
              <ac:spMk id="4" creationId="{42EAC862-3F5E-4BE7-98A8-908A40076FAA}"/>
            </ac:spMkLst>
          </pc:spChg>
          <pc:spChg chg="mod">
            <ac:chgData name="Ilenia Grandone" userId="e0e4b5588f555b63" providerId="LiveId" clId="{0DCC7A36-64E9-4FFB-9412-0C2CF9B56828}" dt="2026-09-13T05:14:36.299" v="299" actId="26606"/>
            <ac:spMkLst>
              <pc:docMk/>
              <pc:sldMasterMk cId="2846705202" sldId="2147483895"/>
              <pc:sldLayoutMk cId="286121711" sldId="2147483919"/>
              <ac:spMk id="7" creationId="{5CF82791-4F8E-4072-A90B-7DDBA5BDDDD3}"/>
            </ac:spMkLst>
          </pc:spChg>
          <pc:spChg chg="mod">
            <ac:chgData name="Ilenia Grandone" userId="e0e4b5588f555b63" providerId="LiveId" clId="{0DCC7A36-64E9-4FFB-9412-0C2CF9B56828}" dt="2026-09-13T05:14:36.299" v="299" actId="26606"/>
            <ac:spMkLst>
              <pc:docMk/>
              <pc:sldMasterMk cId="2846705202" sldId="2147483895"/>
              <pc:sldLayoutMk cId="286121711" sldId="2147483919"/>
              <ac:spMk id="8" creationId="{40F7B92D-8DE2-4AAE-9F57-625CFD54A001}"/>
            </ac:spMkLst>
          </pc:spChg>
          <pc:spChg chg="mod">
            <ac:chgData name="Ilenia Grandone" userId="e0e4b5588f555b63" providerId="LiveId" clId="{0DCC7A36-64E9-4FFB-9412-0C2CF9B56828}" dt="2026-09-13T05:14:36.299" v="299" actId="26606"/>
            <ac:spMkLst>
              <pc:docMk/>
              <pc:sldMasterMk cId="2846705202" sldId="2147483895"/>
              <pc:sldLayoutMk cId="286121711" sldId="2147483919"/>
              <ac:spMk id="9" creationId="{691B1983-58ED-417B-836C-01C783DF9935}"/>
            </ac:spMkLst>
          </pc:spChg>
          <pc:spChg chg="mod">
            <ac:chgData name="Ilenia Grandone" userId="e0e4b5588f555b63" providerId="LiveId" clId="{0DCC7A36-64E9-4FFB-9412-0C2CF9B56828}" dt="2026-09-13T05:14:36.299" v="299" actId="26606"/>
            <ac:spMkLst>
              <pc:docMk/>
              <pc:sldMasterMk cId="2846705202" sldId="2147483895"/>
              <pc:sldLayoutMk cId="286121711" sldId="2147483919"/>
              <ac:spMk id="11" creationId="{581FC0A7-42F8-4349-8CA5-D573D5B636CE}"/>
            </ac:spMkLst>
          </pc:spChg>
          <pc:spChg chg="mod">
            <ac:chgData name="Ilenia Grandone" userId="e0e4b5588f555b63" providerId="LiveId" clId="{0DCC7A36-64E9-4FFB-9412-0C2CF9B56828}" dt="2026-09-13T05:14:36.299" v="299" actId="26606"/>
            <ac:spMkLst>
              <pc:docMk/>
              <pc:sldMasterMk cId="2846705202" sldId="2147483895"/>
              <pc:sldLayoutMk cId="286121711" sldId="2147483919"/>
              <ac:spMk id="12" creationId="{62B952AC-1C62-4199-9CD6-8B1EDC5F8A37}"/>
            </ac:spMkLst>
          </pc:spChg>
          <pc:spChg chg="mod">
            <ac:chgData name="Ilenia Grandone" userId="e0e4b5588f555b63" providerId="LiveId" clId="{0DCC7A36-64E9-4FFB-9412-0C2CF9B56828}" dt="2026-09-13T05:14:36.299" v="299" actId="26606"/>
            <ac:spMkLst>
              <pc:docMk/>
              <pc:sldMasterMk cId="2846705202" sldId="2147483895"/>
              <pc:sldLayoutMk cId="286121711" sldId="2147483919"/>
              <ac:spMk id="13" creationId="{5F91D68D-2FA9-4CAD-8EF0-C0BF3460A391}"/>
            </ac:spMkLst>
          </pc:spChg>
        </pc:sldLayoutChg>
        <pc:sldLayoutChg chg="modSp mod ord">
          <pc:chgData name="Ilenia Grandone" userId="e0e4b5588f555b63" providerId="LiveId" clId="{0DCC7A36-64E9-4FFB-9412-0C2CF9B56828}" dt="2026-09-13T05:14:36.299" v="299" actId="26606"/>
          <pc:sldLayoutMkLst>
            <pc:docMk/>
            <pc:sldMasterMk cId="2846705202" sldId="2147483895"/>
            <pc:sldLayoutMk cId="162299436" sldId="2147483920"/>
          </pc:sldLayoutMkLst>
          <pc:spChg chg="mod">
            <ac:chgData name="Ilenia Grandone" userId="e0e4b5588f555b63" providerId="LiveId" clId="{0DCC7A36-64E9-4FFB-9412-0C2CF9B56828}" dt="2026-09-13T05:14:36.299" v="299" actId="26606"/>
            <ac:spMkLst>
              <pc:docMk/>
              <pc:sldMasterMk cId="2846705202" sldId="2147483895"/>
              <pc:sldLayoutMk cId="162299436" sldId="2147483920"/>
              <ac:spMk id="3" creationId="{00000000-0000-0000-0000-000000000000}"/>
            </ac:spMkLst>
          </pc:spChg>
          <pc:spChg chg="mod">
            <ac:chgData name="Ilenia Grandone" userId="e0e4b5588f555b63" providerId="LiveId" clId="{0DCC7A36-64E9-4FFB-9412-0C2CF9B56828}" dt="2026-09-13T05:14:36.299" v="299" actId="26606"/>
            <ac:spMkLst>
              <pc:docMk/>
              <pc:sldMasterMk cId="2846705202" sldId="2147483895"/>
              <pc:sldLayoutMk cId="162299436" sldId="2147483920"/>
              <ac:spMk id="4" creationId="{42EAC862-3F5E-4BE7-98A8-908A40076FAA}"/>
            </ac:spMkLst>
          </pc:spChg>
          <pc:spChg chg="mod">
            <ac:chgData name="Ilenia Grandone" userId="e0e4b5588f555b63" providerId="LiveId" clId="{0DCC7A36-64E9-4FFB-9412-0C2CF9B56828}" dt="2026-09-13T05:14:36.299" v="299" actId="26606"/>
            <ac:spMkLst>
              <pc:docMk/>
              <pc:sldMasterMk cId="2846705202" sldId="2147483895"/>
              <pc:sldLayoutMk cId="162299436" sldId="2147483920"/>
              <ac:spMk id="7" creationId="{5CF82791-4F8E-4072-A90B-7DDBA5BDDDD3}"/>
            </ac:spMkLst>
          </pc:spChg>
          <pc:spChg chg="mod">
            <ac:chgData name="Ilenia Grandone" userId="e0e4b5588f555b63" providerId="LiveId" clId="{0DCC7A36-64E9-4FFB-9412-0C2CF9B56828}" dt="2026-09-13T05:14:36.299" v="299" actId="26606"/>
            <ac:spMkLst>
              <pc:docMk/>
              <pc:sldMasterMk cId="2846705202" sldId="2147483895"/>
              <pc:sldLayoutMk cId="162299436" sldId="2147483920"/>
              <ac:spMk id="8" creationId="{40F7B92D-8DE2-4AAE-9F57-625CFD54A001}"/>
            </ac:spMkLst>
          </pc:spChg>
          <pc:spChg chg="mod">
            <ac:chgData name="Ilenia Grandone" userId="e0e4b5588f555b63" providerId="LiveId" clId="{0DCC7A36-64E9-4FFB-9412-0C2CF9B56828}" dt="2026-09-13T05:14:36.299" v="299" actId="26606"/>
            <ac:spMkLst>
              <pc:docMk/>
              <pc:sldMasterMk cId="2846705202" sldId="2147483895"/>
              <pc:sldLayoutMk cId="162299436" sldId="2147483920"/>
              <ac:spMk id="9" creationId="{691B1983-58ED-417B-836C-01C783DF9935}"/>
            </ac:spMkLst>
          </pc:spChg>
          <pc:spChg chg="mod">
            <ac:chgData name="Ilenia Grandone" userId="e0e4b5588f555b63" providerId="LiveId" clId="{0DCC7A36-64E9-4FFB-9412-0C2CF9B56828}" dt="2026-09-13T05:14:36.299" v="299" actId="26606"/>
            <ac:spMkLst>
              <pc:docMk/>
              <pc:sldMasterMk cId="2846705202" sldId="2147483895"/>
              <pc:sldLayoutMk cId="162299436" sldId="2147483920"/>
              <ac:spMk id="11" creationId="{581FC0A7-42F8-4349-8CA5-D573D5B636CE}"/>
            </ac:spMkLst>
          </pc:spChg>
          <pc:spChg chg="mod">
            <ac:chgData name="Ilenia Grandone" userId="e0e4b5588f555b63" providerId="LiveId" clId="{0DCC7A36-64E9-4FFB-9412-0C2CF9B56828}" dt="2026-09-13T05:14:36.299" v="299" actId="26606"/>
            <ac:spMkLst>
              <pc:docMk/>
              <pc:sldMasterMk cId="2846705202" sldId="2147483895"/>
              <pc:sldLayoutMk cId="162299436" sldId="2147483920"/>
              <ac:spMk id="12" creationId="{62B952AC-1C62-4199-9CD6-8B1EDC5F8A37}"/>
            </ac:spMkLst>
          </pc:spChg>
          <pc:spChg chg="mod">
            <ac:chgData name="Ilenia Grandone" userId="e0e4b5588f555b63" providerId="LiveId" clId="{0DCC7A36-64E9-4FFB-9412-0C2CF9B56828}" dt="2026-09-13T05:14:36.299" v="299" actId="26606"/>
            <ac:spMkLst>
              <pc:docMk/>
              <pc:sldMasterMk cId="2846705202" sldId="2147483895"/>
              <pc:sldLayoutMk cId="162299436" sldId="2147483920"/>
              <ac:spMk id="13" creationId="{AF5B9A70-CF7A-4620-9CE3-3CD5021B259D}"/>
            </ac:spMkLst>
          </pc:spChg>
          <pc:spChg chg="mod">
            <ac:chgData name="Ilenia Grandone" userId="e0e4b5588f555b63" providerId="LiveId" clId="{0DCC7A36-64E9-4FFB-9412-0C2CF9B56828}" dt="2026-09-13T05:14:36.299" v="299" actId="26606"/>
            <ac:spMkLst>
              <pc:docMk/>
              <pc:sldMasterMk cId="2846705202" sldId="2147483895"/>
              <pc:sldLayoutMk cId="162299436" sldId="2147483920"/>
              <ac:spMk id="14" creationId="{536D757B-F40B-4569-BAF1-AA3404B9E9E6}"/>
            </ac:spMkLst>
          </pc:spChg>
        </pc:sldLayoutChg>
        <pc:sldLayoutChg chg="modSp mod ord">
          <pc:chgData name="Ilenia Grandone" userId="e0e4b5588f555b63" providerId="LiveId" clId="{0DCC7A36-64E9-4FFB-9412-0C2CF9B56828}" dt="2026-09-13T05:14:36.299" v="299" actId="26606"/>
          <pc:sldLayoutMkLst>
            <pc:docMk/>
            <pc:sldMasterMk cId="2846705202" sldId="2147483895"/>
            <pc:sldLayoutMk cId="552736264" sldId="2147483921"/>
          </pc:sldLayoutMkLst>
          <pc:spChg chg="mod">
            <ac:chgData name="Ilenia Grandone" userId="e0e4b5588f555b63" providerId="LiveId" clId="{0DCC7A36-64E9-4FFB-9412-0C2CF9B56828}" dt="2026-09-13T05:14:36.299" v="299" actId="26606"/>
            <ac:spMkLst>
              <pc:docMk/>
              <pc:sldMasterMk cId="2846705202" sldId="2147483895"/>
              <pc:sldLayoutMk cId="552736264" sldId="2147483921"/>
              <ac:spMk id="3" creationId="{00000000-0000-0000-0000-000000000000}"/>
            </ac:spMkLst>
          </pc:spChg>
          <pc:spChg chg="mod">
            <ac:chgData name="Ilenia Grandone" userId="e0e4b5588f555b63" providerId="LiveId" clId="{0DCC7A36-64E9-4FFB-9412-0C2CF9B56828}" dt="2026-09-13T05:14:36.299" v="299" actId="26606"/>
            <ac:spMkLst>
              <pc:docMk/>
              <pc:sldMasterMk cId="2846705202" sldId="2147483895"/>
              <pc:sldLayoutMk cId="552736264" sldId="2147483921"/>
              <ac:spMk id="4" creationId="{42EAC862-3F5E-4BE7-98A8-908A40076FAA}"/>
            </ac:spMkLst>
          </pc:spChg>
          <pc:spChg chg="mod">
            <ac:chgData name="Ilenia Grandone" userId="e0e4b5588f555b63" providerId="LiveId" clId="{0DCC7A36-64E9-4FFB-9412-0C2CF9B56828}" dt="2026-09-13T05:14:36.299" v="299" actId="26606"/>
            <ac:spMkLst>
              <pc:docMk/>
              <pc:sldMasterMk cId="2846705202" sldId="2147483895"/>
              <pc:sldLayoutMk cId="552736264" sldId="2147483921"/>
              <ac:spMk id="7" creationId="{5CF82791-4F8E-4072-A90B-7DDBA5BDDDD3}"/>
            </ac:spMkLst>
          </pc:spChg>
          <pc:spChg chg="mod">
            <ac:chgData name="Ilenia Grandone" userId="e0e4b5588f555b63" providerId="LiveId" clId="{0DCC7A36-64E9-4FFB-9412-0C2CF9B56828}" dt="2026-09-13T05:14:36.299" v="299" actId="26606"/>
            <ac:spMkLst>
              <pc:docMk/>
              <pc:sldMasterMk cId="2846705202" sldId="2147483895"/>
              <pc:sldLayoutMk cId="552736264" sldId="2147483921"/>
              <ac:spMk id="8" creationId="{40F7B92D-8DE2-4AAE-9F57-625CFD54A001}"/>
            </ac:spMkLst>
          </pc:spChg>
          <pc:spChg chg="mod">
            <ac:chgData name="Ilenia Grandone" userId="e0e4b5588f555b63" providerId="LiveId" clId="{0DCC7A36-64E9-4FFB-9412-0C2CF9B56828}" dt="2026-09-13T05:14:36.299" v="299" actId="26606"/>
            <ac:spMkLst>
              <pc:docMk/>
              <pc:sldMasterMk cId="2846705202" sldId="2147483895"/>
              <pc:sldLayoutMk cId="552736264" sldId="2147483921"/>
              <ac:spMk id="9" creationId="{691B1983-58ED-417B-836C-01C783DF9935}"/>
            </ac:spMkLst>
          </pc:spChg>
          <pc:spChg chg="mod">
            <ac:chgData name="Ilenia Grandone" userId="e0e4b5588f555b63" providerId="LiveId" clId="{0DCC7A36-64E9-4FFB-9412-0C2CF9B56828}" dt="2026-09-13T05:14:36.299" v="299" actId="26606"/>
            <ac:spMkLst>
              <pc:docMk/>
              <pc:sldMasterMk cId="2846705202" sldId="2147483895"/>
              <pc:sldLayoutMk cId="552736264" sldId="2147483921"/>
              <ac:spMk id="11" creationId="{581FC0A7-42F8-4349-8CA5-D573D5B636CE}"/>
            </ac:spMkLst>
          </pc:spChg>
          <pc:spChg chg="mod">
            <ac:chgData name="Ilenia Grandone" userId="e0e4b5588f555b63" providerId="LiveId" clId="{0DCC7A36-64E9-4FFB-9412-0C2CF9B56828}" dt="2026-09-13T05:14:36.299" v="299" actId="26606"/>
            <ac:spMkLst>
              <pc:docMk/>
              <pc:sldMasterMk cId="2846705202" sldId="2147483895"/>
              <pc:sldLayoutMk cId="552736264" sldId="2147483921"/>
              <ac:spMk id="12" creationId="{62B952AC-1C62-4199-9CD6-8B1EDC5F8A37}"/>
            </ac:spMkLst>
          </pc:spChg>
          <pc:spChg chg="mod">
            <ac:chgData name="Ilenia Grandone" userId="e0e4b5588f555b63" providerId="LiveId" clId="{0DCC7A36-64E9-4FFB-9412-0C2CF9B56828}" dt="2026-09-13T05:14:36.299" v="299" actId="26606"/>
            <ac:spMkLst>
              <pc:docMk/>
              <pc:sldMasterMk cId="2846705202" sldId="2147483895"/>
              <pc:sldLayoutMk cId="552736264" sldId="2147483921"/>
              <ac:spMk id="13" creationId="{AF5B9A70-CF7A-4620-9CE3-3CD5021B259D}"/>
            </ac:spMkLst>
          </pc:spChg>
          <pc:spChg chg="mod">
            <ac:chgData name="Ilenia Grandone" userId="e0e4b5588f555b63" providerId="LiveId" clId="{0DCC7A36-64E9-4FFB-9412-0C2CF9B56828}" dt="2026-09-13T05:14:36.299" v="299" actId="26606"/>
            <ac:spMkLst>
              <pc:docMk/>
              <pc:sldMasterMk cId="2846705202" sldId="2147483895"/>
              <pc:sldLayoutMk cId="552736264" sldId="2147483921"/>
              <ac:spMk id="14" creationId="{9EC381D6-39E2-4766-8084-72599657FA73}"/>
            </ac:spMkLst>
          </pc:spChg>
        </pc:sldLayoutChg>
        <pc:sldLayoutChg chg="modSp mod ord">
          <pc:chgData name="Ilenia Grandone" userId="e0e4b5588f555b63" providerId="LiveId" clId="{0DCC7A36-64E9-4FFB-9412-0C2CF9B56828}" dt="2026-09-13T05:14:36.299" v="299" actId="26606"/>
          <pc:sldLayoutMkLst>
            <pc:docMk/>
            <pc:sldMasterMk cId="2846705202" sldId="2147483895"/>
            <pc:sldLayoutMk cId="3861925748" sldId="2147483922"/>
          </pc:sldLayoutMkLst>
          <pc:spChg chg="mod">
            <ac:chgData name="Ilenia Grandone" userId="e0e4b5588f555b63" providerId="LiveId" clId="{0DCC7A36-64E9-4FFB-9412-0C2CF9B56828}" dt="2026-09-13T05:14:36.299" v="299" actId="26606"/>
            <ac:spMkLst>
              <pc:docMk/>
              <pc:sldMasterMk cId="2846705202" sldId="2147483895"/>
              <pc:sldLayoutMk cId="3861925748" sldId="2147483922"/>
              <ac:spMk id="2" creationId="{00000000-0000-0000-0000-000000000000}"/>
            </ac:spMkLst>
          </pc:spChg>
          <pc:spChg chg="mod">
            <ac:chgData name="Ilenia Grandone" userId="e0e4b5588f555b63" providerId="LiveId" clId="{0DCC7A36-64E9-4FFB-9412-0C2CF9B56828}" dt="2026-09-13T05:14:36.299" v="299" actId="26606"/>
            <ac:spMkLst>
              <pc:docMk/>
              <pc:sldMasterMk cId="2846705202" sldId="2147483895"/>
              <pc:sldLayoutMk cId="3861925748" sldId="2147483922"/>
              <ac:spMk id="3" creationId="{00000000-0000-0000-0000-000000000000}"/>
            </ac:spMkLst>
          </pc:spChg>
          <pc:spChg chg="mod">
            <ac:chgData name="Ilenia Grandone" userId="e0e4b5588f555b63" providerId="LiveId" clId="{0DCC7A36-64E9-4FFB-9412-0C2CF9B56828}" dt="2026-09-13T05:14:36.299" v="299" actId="26606"/>
            <ac:spMkLst>
              <pc:docMk/>
              <pc:sldMasterMk cId="2846705202" sldId="2147483895"/>
              <pc:sldLayoutMk cId="3861925748" sldId="2147483922"/>
              <ac:spMk id="7" creationId="{5CF82791-4F8E-4072-A90B-7DDBA5BDDDD3}"/>
            </ac:spMkLst>
          </pc:spChg>
          <pc:spChg chg="mod">
            <ac:chgData name="Ilenia Grandone" userId="e0e4b5588f555b63" providerId="LiveId" clId="{0DCC7A36-64E9-4FFB-9412-0C2CF9B56828}" dt="2026-09-13T05:14:36.299" v="299" actId="26606"/>
            <ac:spMkLst>
              <pc:docMk/>
              <pc:sldMasterMk cId="2846705202" sldId="2147483895"/>
              <pc:sldLayoutMk cId="3861925748" sldId="2147483922"/>
              <ac:spMk id="8" creationId="{40F7B92D-8DE2-4AAE-9F57-625CFD54A001}"/>
            </ac:spMkLst>
          </pc:spChg>
          <pc:spChg chg="mod">
            <ac:chgData name="Ilenia Grandone" userId="e0e4b5588f555b63" providerId="LiveId" clId="{0DCC7A36-64E9-4FFB-9412-0C2CF9B56828}" dt="2026-09-13T05:14:36.299" v="299" actId="26606"/>
            <ac:spMkLst>
              <pc:docMk/>
              <pc:sldMasterMk cId="2846705202" sldId="2147483895"/>
              <pc:sldLayoutMk cId="3861925748" sldId="2147483922"/>
              <ac:spMk id="9" creationId="{691B1983-58ED-417B-836C-01C783DF9935}"/>
            </ac:spMkLst>
          </pc:spChg>
          <pc:spChg chg="mod">
            <ac:chgData name="Ilenia Grandone" userId="e0e4b5588f555b63" providerId="LiveId" clId="{0DCC7A36-64E9-4FFB-9412-0C2CF9B56828}" dt="2026-09-13T05:14:36.299" v="299" actId="26606"/>
            <ac:spMkLst>
              <pc:docMk/>
              <pc:sldMasterMk cId="2846705202" sldId="2147483895"/>
              <pc:sldLayoutMk cId="3861925748" sldId="2147483922"/>
              <ac:spMk id="11" creationId="{581FC0A7-42F8-4349-8CA5-D573D5B636CE}"/>
            </ac:spMkLst>
          </pc:spChg>
          <pc:spChg chg="mod">
            <ac:chgData name="Ilenia Grandone" userId="e0e4b5588f555b63" providerId="LiveId" clId="{0DCC7A36-64E9-4FFB-9412-0C2CF9B56828}" dt="2026-09-13T05:14:36.299" v="299" actId="26606"/>
            <ac:spMkLst>
              <pc:docMk/>
              <pc:sldMasterMk cId="2846705202" sldId="2147483895"/>
              <pc:sldLayoutMk cId="3861925748" sldId="2147483922"/>
              <ac:spMk id="12" creationId="{62B952AC-1C62-4199-9CD6-8B1EDC5F8A37}"/>
            </ac:spMkLst>
          </pc:spChg>
          <pc:spChg chg="mod">
            <ac:chgData name="Ilenia Grandone" userId="e0e4b5588f555b63" providerId="LiveId" clId="{0DCC7A36-64E9-4FFB-9412-0C2CF9B56828}" dt="2026-09-13T05:14:36.299" v="299" actId="26606"/>
            <ac:spMkLst>
              <pc:docMk/>
              <pc:sldMasterMk cId="2846705202" sldId="2147483895"/>
              <pc:sldLayoutMk cId="3861925748" sldId="2147483922"/>
              <ac:spMk id="13" creationId="{AF5B9A70-CF7A-4620-9CE3-3CD5021B259D}"/>
            </ac:spMkLst>
          </pc:spChg>
          <pc:spChg chg="mod">
            <ac:chgData name="Ilenia Grandone" userId="e0e4b5588f555b63" providerId="LiveId" clId="{0DCC7A36-64E9-4FFB-9412-0C2CF9B56828}" dt="2026-09-13T05:14:36.299" v="299" actId="26606"/>
            <ac:spMkLst>
              <pc:docMk/>
              <pc:sldMasterMk cId="2846705202" sldId="2147483895"/>
              <pc:sldLayoutMk cId="3861925748" sldId="2147483922"/>
              <ac:spMk id="14" creationId="{352F6B10-75DE-4EAB-81DC-766BA163DBE5}"/>
            </ac:spMkLst>
          </pc:spChg>
          <pc:spChg chg="mod">
            <ac:chgData name="Ilenia Grandone" userId="e0e4b5588f555b63" providerId="LiveId" clId="{0DCC7A36-64E9-4FFB-9412-0C2CF9B56828}" dt="2026-09-13T05:14:36.299" v="299" actId="26606"/>
            <ac:spMkLst>
              <pc:docMk/>
              <pc:sldMasterMk cId="2846705202" sldId="2147483895"/>
              <pc:sldLayoutMk cId="3861925748" sldId="2147483922"/>
              <ac:spMk id="15" creationId="{F5229E68-3EC6-4831-B439-8804F87FEA6A}"/>
            </ac:spMkLst>
          </pc:spChg>
        </pc:sldLayoutChg>
        <pc:sldLayoutChg chg="modSp mod ord">
          <pc:chgData name="Ilenia Grandone" userId="e0e4b5588f555b63" providerId="LiveId" clId="{0DCC7A36-64E9-4FFB-9412-0C2CF9B56828}" dt="2026-09-13T05:14:36.299" v="299" actId="26606"/>
          <pc:sldLayoutMkLst>
            <pc:docMk/>
            <pc:sldMasterMk cId="2846705202" sldId="2147483895"/>
            <pc:sldLayoutMk cId="891217044" sldId="2147483923"/>
          </pc:sldLayoutMkLst>
          <pc:spChg chg="mod">
            <ac:chgData name="Ilenia Grandone" userId="e0e4b5588f555b63" providerId="LiveId" clId="{0DCC7A36-64E9-4FFB-9412-0C2CF9B56828}" dt="2026-09-13T05:14:36.299" v="299" actId="26606"/>
            <ac:spMkLst>
              <pc:docMk/>
              <pc:sldMasterMk cId="2846705202" sldId="2147483895"/>
              <pc:sldLayoutMk cId="891217044" sldId="2147483923"/>
              <ac:spMk id="2" creationId="{00000000-0000-0000-0000-000000000000}"/>
            </ac:spMkLst>
          </pc:spChg>
          <pc:spChg chg="mod">
            <ac:chgData name="Ilenia Grandone" userId="e0e4b5588f555b63" providerId="LiveId" clId="{0DCC7A36-64E9-4FFB-9412-0C2CF9B56828}" dt="2026-09-13T05:14:36.299" v="299" actId="26606"/>
            <ac:spMkLst>
              <pc:docMk/>
              <pc:sldMasterMk cId="2846705202" sldId="2147483895"/>
              <pc:sldLayoutMk cId="891217044" sldId="2147483923"/>
              <ac:spMk id="3" creationId="{00000000-0000-0000-0000-000000000000}"/>
            </ac:spMkLst>
          </pc:spChg>
          <pc:spChg chg="mod">
            <ac:chgData name="Ilenia Grandone" userId="e0e4b5588f555b63" providerId="LiveId" clId="{0DCC7A36-64E9-4FFB-9412-0C2CF9B56828}" dt="2026-09-13T05:14:36.299" v="299" actId="26606"/>
            <ac:spMkLst>
              <pc:docMk/>
              <pc:sldMasterMk cId="2846705202" sldId="2147483895"/>
              <pc:sldLayoutMk cId="891217044" sldId="2147483923"/>
              <ac:spMk id="7" creationId="{5CF82791-4F8E-4072-A90B-7DDBA5BDDDD3}"/>
            </ac:spMkLst>
          </pc:spChg>
          <pc:spChg chg="mod">
            <ac:chgData name="Ilenia Grandone" userId="e0e4b5588f555b63" providerId="LiveId" clId="{0DCC7A36-64E9-4FFB-9412-0C2CF9B56828}" dt="2026-09-13T05:14:36.299" v="299" actId="26606"/>
            <ac:spMkLst>
              <pc:docMk/>
              <pc:sldMasterMk cId="2846705202" sldId="2147483895"/>
              <pc:sldLayoutMk cId="891217044" sldId="2147483923"/>
              <ac:spMk id="8" creationId="{40F7B92D-8DE2-4AAE-9F57-625CFD54A001}"/>
            </ac:spMkLst>
          </pc:spChg>
          <pc:spChg chg="mod">
            <ac:chgData name="Ilenia Grandone" userId="e0e4b5588f555b63" providerId="LiveId" clId="{0DCC7A36-64E9-4FFB-9412-0C2CF9B56828}" dt="2026-09-13T05:14:36.299" v="299" actId="26606"/>
            <ac:spMkLst>
              <pc:docMk/>
              <pc:sldMasterMk cId="2846705202" sldId="2147483895"/>
              <pc:sldLayoutMk cId="891217044" sldId="2147483923"/>
              <ac:spMk id="9" creationId="{691B1983-58ED-417B-836C-01C783DF9935}"/>
            </ac:spMkLst>
          </pc:spChg>
          <pc:spChg chg="mod">
            <ac:chgData name="Ilenia Grandone" userId="e0e4b5588f555b63" providerId="LiveId" clId="{0DCC7A36-64E9-4FFB-9412-0C2CF9B56828}" dt="2026-09-13T05:14:36.299" v="299" actId="26606"/>
            <ac:spMkLst>
              <pc:docMk/>
              <pc:sldMasterMk cId="2846705202" sldId="2147483895"/>
              <pc:sldLayoutMk cId="891217044" sldId="2147483923"/>
              <ac:spMk id="11" creationId="{581FC0A7-42F8-4349-8CA5-D573D5B636CE}"/>
            </ac:spMkLst>
          </pc:spChg>
          <pc:spChg chg="mod">
            <ac:chgData name="Ilenia Grandone" userId="e0e4b5588f555b63" providerId="LiveId" clId="{0DCC7A36-64E9-4FFB-9412-0C2CF9B56828}" dt="2026-09-13T05:14:36.299" v="299" actId="26606"/>
            <ac:spMkLst>
              <pc:docMk/>
              <pc:sldMasterMk cId="2846705202" sldId="2147483895"/>
              <pc:sldLayoutMk cId="891217044" sldId="2147483923"/>
              <ac:spMk id="12" creationId="{62B952AC-1C62-4199-9CD6-8B1EDC5F8A37}"/>
            </ac:spMkLst>
          </pc:spChg>
          <pc:spChg chg="mod">
            <ac:chgData name="Ilenia Grandone" userId="e0e4b5588f555b63" providerId="LiveId" clId="{0DCC7A36-64E9-4FFB-9412-0C2CF9B56828}" dt="2026-09-13T05:14:36.299" v="299" actId="26606"/>
            <ac:spMkLst>
              <pc:docMk/>
              <pc:sldMasterMk cId="2846705202" sldId="2147483895"/>
              <pc:sldLayoutMk cId="891217044" sldId="2147483923"/>
              <ac:spMk id="13" creationId="{AF5B9A70-CF7A-4620-9CE3-3CD5021B259D}"/>
            </ac:spMkLst>
          </pc:spChg>
          <pc:spChg chg="mod">
            <ac:chgData name="Ilenia Grandone" userId="e0e4b5588f555b63" providerId="LiveId" clId="{0DCC7A36-64E9-4FFB-9412-0C2CF9B56828}" dt="2026-09-13T05:14:36.299" v="299" actId="26606"/>
            <ac:spMkLst>
              <pc:docMk/>
              <pc:sldMasterMk cId="2846705202" sldId="2147483895"/>
              <pc:sldLayoutMk cId="891217044" sldId="2147483923"/>
              <ac:spMk id="14" creationId="{352F6B10-75DE-4EAB-81DC-766BA163DBE5}"/>
            </ac:spMkLst>
          </pc:spChg>
          <pc:spChg chg="mod">
            <ac:chgData name="Ilenia Grandone" userId="e0e4b5588f555b63" providerId="LiveId" clId="{0DCC7A36-64E9-4FFB-9412-0C2CF9B56828}" dt="2026-09-13T05:14:36.299" v="299" actId="26606"/>
            <ac:spMkLst>
              <pc:docMk/>
              <pc:sldMasterMk cId="2846705202" sldId="2147483895"/>
              <pc:sldLayoutMk cId="891217044" sldId="2147483923"/>
              <ac:spMk id="15" creationId="{0A2ECB2A-19E9-48E5-91DB-E34F20D2ABC2}"/>
            </ac:spMkLst>
          </pc:spChg>
        </pc:sldLayoutChg>
        <pc:sldLayoutChg chg="modSp mod ord">
          <pc:chgData name="Ilenia Grandone" userId="e0e4b5588f555b63" providerId="LiveId" clId="{0DCC7A36-64E9-4FFB-9412-0C2CF9B56828}" dt="2026-09-13T05:14:36.299" v="299" actId="26606"/>
          <pc:sldLayoutMkLst>
            <pc:docMk/>
            <pc:sldMasterMk cId="2846705202" sldId="2147483895"/>
            <pc:sldLayoutMk cId="612732591" sldId="2147483924"/>
          </pc:sldLayoutMkLst>
          <pc:spChg chg="mod">
            <ac:chgData name="Ilenia Grandone" userId="e0e4b5588f555b63" providerId="LiveId" clId="{0DCC7A36-64E9-4FFB-9412-0C2CF9B56828}" dt="2026-09-13T05:14:36.299" v="299" actId="26606"/>
            <ac:spMkLst>
              <pc:docMk/>
              <pc:sldMasterMk cId="2846705202" sldId="2147483895"/>
              <pc:sldLayoutMk cId="612732591" sldId="2147483924"/>
              <ac:spMk id="2" creationId="{00000000-0000-0000-0000-000000000000}"/>
            </ac:spMkLst>
          </pc:spChg>
          <pc:spChg chg="mod">
            <ac:chgData name="Ilenia Grandone" userId="e0e4b5588f555b63" providerId="LiveId" clId="{0DCC7A36-64E9-4FFB-9412-0C2CF9B56828}" dt="2026-09-13T05:14:36.299" v="299" actId="26606"/>
            <ac:spMkLst>
              <pc:docMk/>
              <pc:sldMasterMk cId="2846705202" sldId="2147483895"/>
              <pc:sldLayoutMk cId="612732591" sldId="2147483924"/>
              <ac:spMk id="3" creationId="{00000000-0000-0000-0000-000000000000}"/>
            </ac:spMkLst>
          </pc:spChg>
          <pc:spChg chg="mod">
            <ac:chgData name="Ilenia Grandone" userId="e0e4b5588f555b63" providerId="LiveId" clId="{0DCC7A36-64E9-4FFB-9412-0C2CF9B56828}" dt="2026-09-13T05:14:36.299" v="299" actId="26606"/>
            <ac:spMkLst>
              <pc:docMk/>
              <pc:sldMasterMk cId="2846705202" sldId="2147483895"/>
              <pc:sldLayoutMk cId="612732591" sldId="2147483924"/>
              <ac:spMk id="7" creationId="{5CF82791-4F8E-4072-A90B-7DDBA5BDDDD3}"/>
            </ac:spMkLst>
          </pc:spChg>
          <pc:spChg chg="mod">
            <ac:chgData name="Ilenia Grandone" userId="e0e4b5588f555b63" providerId="LiveId" clId="{0DCC7A36-64E9-4FFB-9412-0C2CF9B56828}" dt="2026-09-13T05:14:36.299" v="299" actId="26606"/>
            <ac:spMkLst>
              <pc:docMk/>
              <pc:sldMasterMk cId="2846705202" sldId="2147483895"/>
              <pc:sldLayoutMk cId="612732591" sldId="2147483924"/>
              <ac:spMk id="8" creationId="{40F7B92D-8DE2-4AAE-9F57-625CFD54A001}"/>
            </ac:spMkLst>
          </pc:spChg>
          <pc:spChg chg="mod">
            <ac:chgData name="Ilenia Grandone" userId="e0e4b5588f555b63" providerId="LiveId" clId="{0DCC7A36-64E9-4FFB-9412-0C2CF9B56828}" dt="2026-09-13T05:14:36.299" v="299" actId="26606"/>
            <ac:spMkLst>
              <pc:docMk/>
              <pc:sldMasterMk cId="2846705202" sldId="2147483895"/>
              <pc:sldLayoutMk cId="612732591" sldId="2147483924"/>
              <ac:spMk id="9" creationId="{691B1983-58ED-417B-836C-01C783DF9935}"/>
            </ac:spMkLst>
          </pc:spChg>
          <pc:spChg chg="mod">
            <ac:chgData name="Ilenia Grandone" userId="e0e4b5588f555b63" providerId="LiveId" clId="{0DCC7A36-64E9-4FFB-9412-0C2CF9B56828}" dt="2026-09-13T05:14:36.299" v="299" actId="26606"/>
            <ac:spMkLst>
              <pc:docMk/>
              <pc:sldMasterMk cId="2846705202" sldId="2147483895"/>
              <pc:sldLayoutMk cId="612732591" sldId="2147483924"/>
              <ac:spMk id="11" creationId="{581FC0A7-42F8-4349-8CA5-D573D5B636CE}"/>
            </ac:spMkLst>
          </pc:spChg>
          <pc:spChg chg="mod">
            <ac:chgData name="Ilenia Grandone" userId="e0e4b5588f555b63" providerId="LiveId" clId="{0DCC7A36-64E9-4FFB-9412-0C2CF9B56828}" dt="2026-09-13T05:14:36.299" v="299" actId="26606"/>
            <ac:spMkLst>
              <pc:docMk/>
              <pc:sldMasterMk cId="2846705202" sldId="2147483895"/>
              <pc:sldLayoutMk cId="612732591" sldId="2147483924"/>
              <ac:spMk id="12" creationId="{62B952AC-1C62-4199-9CD6-8B1EDC5F8A37}"/>
            </ac:spMkLst>
          </pc:spChg>
          <pc:spChg chg="mod">
            <ac:chgData name="Ilenia Grandone" userId="e0e4b5588f555b63" providerId="LiveId" clId="{0DCC7A36-64E9-4FFB-9412-0C2CF9B56828}" dt="2026-09-13T05:14:36.299" v="299" actId="26606"/>
            <ac:spMkLst>
              <pc:docMk/>
              <pc:sldMasterMk cId="2846705202" sldId="2147483895"/>
              <pc:sldLayoutMk cId="612732591" sldId="2147483924"/>
              <ac:spMk id="13" creationId="{AF5B9A70-CF7A-4620-9CE3-3CD5021B259D}"/>
            </ac:spMkLst>
          </pc:spChg>
          <pc:spChg chg="mod">
            <ac:chgData name="Ilenia Grandone" userId="e0e4b5588f555b63" providerId="LiveId" clId="{0DCC7A36-64E9-4FFB-9412-0C2CF9B56828}" dt="2026-09-13T05:14:36.299" v="299" actId="26606"/>
            <ac:spMkLst>
              <pc:docMk/>
              <pc:sldMasterMk cId="2846705202" sldId="2147483895"/>
              <pc:sldLayoutMk cId="612732591" sldId="2147483924"/>
              <ac:spMk id="14" creationId="{5F1618E7-6259-402C-A006-7EB43B92C8C2}"/>
            </ac:spMkLst>
          </pc:spChg>
        </pc:sldLayoutChg>
        <pc:sldLayoutChg chg="modSp mod ord">
          <pc:chgData name="Ilenia Grandone" userId="e0e4b5588f555b63" providerId="LiveId" clId="{0DCC7A36-64E9-4FFB-9412-0C2CF9B56828}" dt="2026-09-13T05:14:36.299" v="299" actId="26606"/>
          <pc:sldLayoutMkLst>
            <pc:docMk/>
            <pc:sldMasterMk cId="2846705202" sldId="2147483895"/>
            <pc:sldLayoutMk cId="2071876105" sldId="2147483925"/>
          </pc:sldLayoutMkLst>
          <pc:spChg chg="mod">
            <ac:chgData name="Ilenia Grandone" userId="e0e4b5588f555b63" providerId="LiveId" clId="{0DCC7A36-64E9-4FFB-9412-0C2CF9B56828}" dt="2026-09-13T05:14:36.299" v="299" actId="26606"/>
            <ac:spMkLst>
              <pc:docMk/>
              <pc:sldMasterMk cId="2846705202" sldId="2147483895"/>
              <pc:sldLayoutMk cId="2071876105" sldId="2147483925"/>
              <ac:spMk id="2" creationId="{00000000-0000-0000-0000-000000000000}"/>
            </ac:spMkLst>
          </pc:spChg>
          <pc:spChg chg="mod">
            <ac:chgData name="Ilenia Grandone" userId="e0e4b5588f555b63" providerId="LiveId" clId="{0DCC7A36-64E9-4FFB-9412-0C2CF9B56828}" dt="2026-09-13T05:14:36.299" v="299" actId="26606"/>
            <ac:spMkLst>
              <pc:docMk/>
              <pc:sldMasterMk cId="2846705202" sldId="2147483895"/>
              <pc:sldLayoutMk cId="2071876105" sldId="2147483925"/>
              <ac:spMk id="3" creationId="{00000000-0000-0000-0000-000000000000}"/>
            </ac:spMkLst>
          </pc:spChg>
          <pc:spChg chg="mod">
            <ac:chgData name="Ilenia Grandone" userId="e0e4b5588f555b63" providerId="LiveId" clId="{0DCC7A36-64E9-4FFB-9412-0C2CF9B56828}" dt="2026-09-13T05:14:36.299" v="299" actId="26606"/>
            <ac:spMkLst>
              <pc:docMk/>
              <pc:sldMasterMk cId="2846705202" sldId="2147483895"/>
              <pc:sldLayoutMk cId="2071876105" sldId="2147483925"/>
              <ac:spMk id="7" creationId="{5CF82791-4F8E-4072-A90B-7DDBA5BDDDD3}"/>
            </ac:spMkLst>
          </pc:spChg>
          <pc:spChg chg="mod">
            <ac:chgData name="Ilenia Grandone" userId="e0e4b5588f555b63" providerId="LiveId" clId="{0DCC7A36-64E9-4FFB-9412-0C2CF9B56828}" dt="2026-09-13T05:14:36.299" v="299" actId="26606"/>
            <ac:spMkLst>
              <pc:docMk/>
              <pc:sldMasterMk cId="2846705202" sldId="2147483895"/>
              <pc:sldLayoutMk cId="2071876105" sldId="2147483925"/>
              <ac:spMk id="8" creationId="{40F7B92D-8DE2-4AAE-9F57-625CFD54A001}"/>
            </ac:spMkLst>
          </pc:spChg>
          <pc:spChg chg="mod">
            <ac:chgData name="Ilenia Grandone" userId="e0e4b5588f555b63" providerId="LiveId" clId="{0DCC7A36-64E9-4FFB-9412-0C2CF9B56828}" dt="2026-09-13T05:14:36.299" v="299" actId="26606"/>
            <ac:spMkLst>
              <pc:docMk/>
              <pc:sldMasterMk cId="2846705202" sldId="2147483895"/>
              <pc:sldLayoutMk cId="2071876105" sldId="2147483925"/>
              <ac:spMk id="9" creationId="{691B1983-58ED-417B-836C-01C783DF9935}"/>
            </ac:spMkLst>
          </pc:spChg>
          <pc:spChg chg="mod">
            <ac:chgData name="Ilenia Grandone" userId="e0e4b5588f555b63" providerId="LiveId" clId="{0DCC7A36-64E9-4FFB-9412-0C2CF9B56828}" dt="2026-09-13T05:14:36.299" v="299" actId="26606"/>
            <ac:spMkLst>
              <pc:docMk/>
              <pc:sldMasterMk cId="2846705202" sldId="2147483895"/>
              <pc:sldLayoutMk cId="2071876105" sldId="2147483925"/>
              <ac:spMk id="11" creationId="{70D294CC-24C2-47E3-B826-6C4083885A25}"/>
            </ac:spMkLst>
          </pc:spChg>
        </pc:sldLayoutChg>
        <pc:sldLayoutChg chg="modSp mod ord">
          <pc:chgData name="Ilenia Grandone" userId="e0e4b5588f555b63" providerId="LiveId" clId="{0DCC7A36-64E9-4FFB-9412-0C2CF9B56828}" dt="2026-09-13T05:14:36.299" v="299" actId="26606"/>
          <pc:sldLayoutMkLst>
            <pc:docMk/>
            <pc:sldMasterMk cId="2846705202" sldId="2147483895"/>
            <pc:sldLayoutMk cId="3109691429" sldId="2147483926"/>
          </pc:sldLayoutMkLst>
          <pc:spChg chg="mod">
            <ac:chgData name="Ilenia Grandone" userId="e0e4b5588f555b63" providerId="LiveId" clId="{0DCC7A36-64E9-4FFB-9412-0C2CF9B56828}" dt="2026-09-13T05:14:36.299" v="299" actId="26606"/>
            <ac:spMkLst>
              <pc:docMk/>
              <pc:sldMasterMk cId="2846705202" sldId="2147483895"/>
              <pc:sldLayoutMk cId="3109691429" sldId="2147483926"/>
              <ac:spMk id="2" creationId="{00000000-0000-0000-0000-000000000000}"/>
            </ac:spMkLst>
          </pc:spChg>
          <pc:spChg chg="mod">
            <ac:chgData name="Ilenia Grandone" userId="e0e4b5588f555b63" providerId="LiveId" clId="{0DCC7A36-64E9-4FFB-9412-0C2CF9B56828}" dt="2026-09-13T05:14:36.299" v="299" actId="26606"/>
            <ac:spMkLst>
              <pc:docMk/>
              <pc:sldMasterMk cId="2846705202" sldId="2147483895"/>
              <pc:sldLayoutMk cId="3109691429" sldId="2147483926"/>
              <ac:spMk id="3" creationId="{00000000-0000-0000-0000-000000000000}"/>
            </ac:spMkLst>
          </pc:spChg>
          <pc:spChg chg="mod">
            <ac:chgData name="Ilenia Grandone" userId="e0e4b5588f555b63" providerId="LiveId" clId="{0DCC7A36-64E9-4FFB-9412-0C2CF9B56828}" dt="2026-09-13T05:14:36.299" v="299" actId="26606"/>
            <ac:spMkLst>
              <pc:docMk/>
              <pc:sldMasterMk cId="2846705202" sldId="2147483895"/>
              <pc:sldLayoutMk cId="3109691429" sldId="2147483926"/>
              <ac:spMk id="7" creationId="{5CF82791-4F8E-4072-A90B-7DDBA5BDDDD3}"/>
            </ac:spMkLst>
          </pc:spChg>
          <pc:spChg chg="mod">
            <ac:chgData name="Ilenia Grandone" userId="e0e4b5588f555b63" providerId="LiveId" clId="{0DCC7A36-64E9-4FFB-9412-0C2CF9B56828}" dt="2026-09-13T05:14:36.299" v="299" actId="26606"/>
            <ac:spMkLst>
              <pc:docMk/>
              <pc:sldMasterMk cId="2846705202" sldId="2147483895"/>
              <pc:sldLayoutMk cId="3109691429" sldId="2147483926"/>
              <ac:spMk id="8" creationId="{40F7B92D-8DE2-4AAE-9F57-625CFD54A001}"/>
            </ac:spMkLst>
          </pc:spChg>
          <pc:spChg chg="mod">
            <ac:chgData name="Ilenia Grandone" userId="e0e4b5588f555b63" providerId="LiveId" clId="{0DCC7A36-64E9-4FFB-9412-0C2CF9B56828}" dt="2026-09-13T05:14:36.299" v="299" actId="26606"/>
            <ac:spMkLst>
              <pc:docMk/>
              <pc:sldMasterMk cId="2846705202" sldId="2147483895"/>
              <pc:sldLayoutMk cId="3109691429" sldId="2147483926"/>
              <ac:spMk id="9" creationId="{691B1983-58ED-417B-836C-01C783DF9935}"/>
            </ac:spMkLst>
          </pc:spChg>
          <pc:spChg chg="mod">
            <ac:chgData name="Ilenia Grandone" userId="e0e4b5588f555b63" providerId="LiveId" clId="{0DCC7A36-64E9-4FFB-9412-0C2CF9B56828}" dt="2026-09-13T05:14:36.299" v="299" actId="26606"/>
            <ac:spMkLst>
              <pc:docMk/>
              <pc:sldMasterMk cId="2846705202" sldId="2147483895"/>
              <pc:sldLayoutMk cId="3109691429" sldId="2147483926"/>
              <ac:spMk id="11" creationId="{EAF405E3-B39D-45EE-8E47-4F2225BD2A65}"/>
            </ac:spMkLst>
          </pc:spChg>
          <pc:spChg chg="mod">
            <ac:chgData name="Ilenia Grandone" userId="e0e4b5588f555b63" providerId="LiveId" clId="{0DCC7A36-64E9-4FFB-9412-0C2CF9B56828}" dt="2026-09-13T05:14:36.299" v="299" actId="26606"/>
            <ac:spMkLst>
              <pc:docMk/>
              <pc:sldMasterMk cId="2846705202" sldId="2147483895"/>
              <pc:sldLayoutMk cId="3109691429" sldId="2147483926"/>
              <ac:spMk id="13" creationId="{AF5B9A70-CF7A-4620-9CE3-3CD5021B259D}"/>
            </ac:spMkLst>
          </pc:spChg>
        </pc:sldLayoutChg>
        <pc:sldLayoutChg chg="modSp mod ord">
          <pc:chgData name="Ilenia Grandone" userId="e0e4b5588f555b63" providerId="LiveId" clId="{0DCC7A36-64E9-4FFB-9412-0C2CF9B56828}" dt="2026-09-13T05:14:36.299" v="299" actId="26606"/>
          <pc:sldLayoutMkLst>
            <pc:docMk/>
            <pc:sldMasterMk cId="2846705202" sldId="2147483895"/>
            <pc:sldLayoutMk cId="2759163083" sldId="2147483927"/>
          </pc:sldLayoutMkLst>
          <pc:spChg chg="mod">
            <ac:chgData name="Ilenia Grandone" userId="e0e4b5588f555b63" providerId="LiveId" clId="{0DCC7A36-64E9-4FFB-9412-0C2CF9B56828}" dt="2026-09-13T05:14:36.299" v="299" actId="26606"/>
            <ac:spMkLst>
              <pc:docMk/>
              <pc:sldMasterMk cId="2846705202" sldId="2147483895"/>
              <pc:sldLayoutMk cId="2759163083" sldId="2147483927"/>
              <ac:spMk id="2" creationId="{00000000-0000-0000-0000-000000000000}"/>
            </ac:spMkLst>
          </pc:spChg>
          <pc:spChg chg="mod">
            <ac:chgData name="Ilenia Grandone" userId="e0e4b5588f555b63" providerId="LiveId" clId="{0DCC7A36-64E9-4FFB-9412-0C2CF9B56828}" dt="2026-09-13T05:14:36.299" v="299" actId="26606"/>
            <ac:spMkLst>
              <pc:docMk/>
              <pc:sldMasterMk cId="2846705202" sldId="2147483895"/>
              <pc:sldLayoutMk cId="2759163083" sldId="2147483927"/>
              <ac:spMk id="6" creationId="{B83BF171-11B0-4BBC-A5E0-54E06540B5CB}"/>
            </ac:spMkLst>
          </pc:spChg>
          <pc:spChg chg="mod">
            <ac:chgData name="Ilenia Grandone" userId="e0e4b5588f555b63" providerId="LiveId" clId="{0DCC7A36-64E9-4FFB-9412-0C2CF9B56828}" dt="2026-09-13T05:14:36.299" v="299" actId="26606"/>
            <ac:spMkLst>
              <pc:docMk/>
              <pc:sldMasterMk cId="2846705202" sldId="2147483895"/>
              <pc:sldLayoutMk cId="2759163083" sldId="2147483927"/>
              <ac:spMk id="7" creationId="{DD4BEBA1-3B3D-4B4B-9C17-2B3431510A67}"/>
            </ac:spMkLst>
          </pc:spChg>
          <pc:spChg chg="mod">
            <ac:chgData name="Ilenia Grandone" userId="e0e4b5588f555b63" providerId="LiveId" clId="{0DCC7A36-64E9-4FFB-9412-0C2CF9B56828}" dt="2026-09-13T05:14:36.299" v="299" actId="26606"/>
            <ac:spMkLst>
              <pc:docMk/>
              <pc:sldMasterMk cId="2846705202" sldId="2147483895"/>
              <pc:sldLayoutMk cId="2759163083" sldId="2147483927"/>
              <ac:spMk id="8" creationId="{E4A63ACE-2F21-4C6E-8E2B-F2CF74469B96}"/>
            </ac:spMkLst>
          </pc:spChg>
          <pc:spChg chg="mod">
            <ac:chgData name="Ilenia Grandone" userId="e0e4b5588f555b63" providerId="LiveId" clId="{0DCC7A36-64E9-4FFB-9412-0C2CF9B56828}" dt="2026-09-13T05:14:36.299" v="299" actId="26606"/>
            <ac:spMkLst>
              <pc:docMk/>
              <pc:sldMasterMk cId="2846705202" sldId="2147483895"/>
              <pc:sldLayoutMk cId="2759163083" sldId="2147483927"/>
              <ac:spMk id="10" creationId="{C135AE9C-0192-4702-9483-2D7F66625848}"/>
            </ac:spMkLst>
          </pc:spChg>
        </pc:sldLayoutChg>
        <pc:sldLayoutChg chg="modSp mod ord">
          <pc:chgData name="Ilenia Grandone" userId="e0e4b5588f555b63" providerId="LiveId" clId="{0DCC7A36-64E9-4FFB-9412-0C2CF9B56828}" dt="2026-09-13T05:14:36.299" v="299" actId="26606"/>
          <pc:sldLayoutMkLst>
            <pc:docMk/>
            <pc:sldMasterMk cId="2846705202" sldId="2147483895"/>
            <pc:sldLayoutMk cId="4284450425" sldId="2147483928"/>
          </pc:sldLayoutMkLst>
          <pc:spChg chg="mod">
            <ac:chgData name="Ilenia Grandone" userId="e0e4b5588f555b63" providerId="LiveId" clId="{0DCC7A36-64E9-4FFB-9412-0C2CF9B56828}" dt="2026-09-13T05:14:36.299" v="299" actId="26606"/>
            <ac:spMkLst>
              <pc:docMk/>
              <pc:sldMasterMk cId="2846705202" sldId="2147483895"/>
              <pc:sldLayoutMk cId="4284450425" sldId="2147483928"/>
              <ac:spMk id="5" creationId="{6518F144-C552-47DE-B37E-F764CB8D02BC}"/>
            </ac:spMkLst>
          </pc:spChg>
          <pc:spChg chg="mod">
            <ac:chgData name="Ilenia Grandone" userId="e0e4b5588f555b63" providerId="LiveId" clId="{0DCC7A36-64E9-4FFB-9412-0C2CF9B56828}" dt="2026-09-13T05:14:36.299" v="299" actId="26606"/>
            <ac:spMkLst>
              <pc:docMk/>
              <pc:sldMasterMk cId="2846705202" sldId="2147483895"/>
              <pc:sldLayoutMk cId="4284450425" sldId="2147483928"/>
              <ac:spMk id="6" creationId="{8959BE18-6820-417E-88D1-C143F846218B}"/>
            </ac:spMkLst>
          </pc:spChg>
          <pc:spChg chg="mod">
            <ac:chgData name="Ilenia Grandone" userId="e0e4b5588f555b63" providerId="LiveId" clId="{0DCC7A36-64E9-4FFB-9412-0C2CF9B56828}" dt="2026-09-13T05:14:36.299" v="299" actId="26606"/>
            <ac:spMkLst>
              <pc:docMk/>
              <pc:sldMasterMk cId="2846705202" sldId="2147483895"/>
              <pc:sldLayoutMk cId="4284450425" sldId="2147483928"/>
              <ac:spMk id="7" creationId="{F8EC8840-13BA-406D-AE15-E96701F6DEC6}"/>
            </ac:spMkLst>
          </pc:spChg>
        </pc:sldLayoutChg>
        <pc:sldLayoutChg chg="modSp mod ord">
          <pc:chgData name="Ilenia Grandone" userId="e0e4b5588f555b63" providerId="LiveId" clId="{0DCC7A36-64E9-4FFB-9412-0C2CF9B56828}" dt="2026-09-13T05:14:36.299" v="299" actId="26606"/>
          <pc:sldLayoutMkLst>
            <pc:docMk/>
            <pc:sldMasterMk cId="2846705202" sldId="2147483895"/>
            <pc:sldLayoutMk cId="3767444610" sldId="2147483929"/>
          </pc:sldLayoutMkLst>
          <pc:spChg chg="mod">
            <ac:chgData name="Ilenia Grandone" userId="e0e4b5588f555b63" providerId="LiveId" clId="{0DCC7A36-64E9-4FFB-9412-0C2CF9B56828}" dt="2026-09-13T05:14:36.299" v="299" actId="26606"/>
            <ac:spMkLst>
              <pc:docMk/>
              <pc:sldMasterMk cId="2846705202" sldId="2147483895"/>
              <pc:sldLayoutMk cId="3767444610" sldId="2147483929"/>
              <ac:spMk id="7" creationId="{895E57C6-792B-4176-9081-325BCB6A734B}"/>
            </ac:spMkLst>
          </pc:spChg>
          <pc:spChg chg="mod">
            <ac:chgData name="Ilenia Grandone" userId="e0e4b5588f555b63" providerId="LiveId" clId="{0DCC7A36-64E9-4FFB-9412-0C2CF9B56828}" dt="2026-09-13T05:14:36.299" v="299" actId="26606"/>
            <ac:spMkLst>
              <pc:docMk/>
              <pc:sldMasterMk cId="2846705202" sldId="2147483895"/>
              <pc:sldLayoutMk cId="3767444610" sldId="2147483929"/>
              <ac:spMk id="8" creationId="{B11BEDE0-B328-47ED-BFE3-B922ED50E404}"/>
            </ac:spMkLst>
          </pc:spChg>
          <pc:spChg chg="mod">
            <ac:chgData name="Ilenia Grandone" userId="e0e4b5588f555b63" providerId="LiveId" clId="{0DCC7A36-64E9-4FFB-9412-0C2CF9B56828}" dt="2026-09-13T05:14:36.299" v="299" actId="26606"/>
            <ac:spMkLst>
              <pc:docMk/>
              <pc:sldMasterMk cId="2846705202" sldId="2147483895"/>
              <pc:sldLayoutMk cId="3767444610" sldId="2147483929"/>
              <ac:spMk id="9" creationId="{435EE4FB-E10C-46B3-A75F-63982959440C}"/>
            </ac:spMkLst>
          </pc:spChg>
        </pc:sldLayoutChg>
        <pc:sldLayoutChg chg="modSp mod ord">
          <pc:chgData name="Ilenia Grandone" userId="e0e4b5588f555b63" providerId="LiveId" clId="{0DCC7A36-64E9-4FFB-9412-0C2CF9B56828}" dt="2026-09-13T05:14:36.299" v="299" actId="26606"/>
          <pc:sldLayoutMkLst>
            <pc:docMk/>
            <pc:sldMasterMk cId="2846705202" sldId="2147483895"/>
            <pc:sldLayoutMk cId="1968090266" sldId="2147483930"/>
          </pc:sldLayoutMkLst>
          <pc:spChg chg="mod">
            <ac:chgData name="Ilenia Grandone" userId="e0e4b5588f555b63" providerId="LiveId" clId="{0DCC7A36-64E9-4FFB-9412-0C2CF9B56828}" dt="2026-09-13T05:14:36.299" v="299" actId="26606"/>
            <ac:spMkLst>
              <pc:docMk/>
              <pc:sldMasterMk cId="2846705202" sldId="2147483895"/>
              <pc:sldLayoutMk cId="1968090266" sldId="2147483930"/>
              <ac:spMk id="13" creationId="{5E2CB17F-7F37-4D9E-B75C-9007C8729CED}"/>
            </ac:spMkLst>
          </pc:spChg>
          <pc:spChg chg="mod">
            <ac:chgData name="Ilenia Grandone" userId="e0e4b5588f555b63" providerId="LiveId" clId="{0DCC7A36-64E9-4FFB-9412-0C2CF9B56828}" dt="2026-09-13T05:14:36.299" v="299" actId="26606"/>
            <ac:spMkLst>
              <pc:docMk/>
              <pc:sldMasterMk cId="2846705202" sldId="2147483895"/>
              <pc:sldLayoutMk cId="1968090266" sldId="2147483930"/>
              <ac:spMk id="14" creationId="{74FE5657-0D9D-4DB3-826E-FF66EEDC5E45}"/>
            </ac:spMkLst>
          </pc:spChg>
          <pc:spChg chg="mod">
            <ac:chgData name="Ilenia Grandone" userId="e0e4b5588f555b63" providerId="LiveId" clId="{0DCC7A36-64E9-4FFB-9412-0C2CF9B56828}" dt="2026-09-13T05:14:36.299" v="299" actId="26606"/>
            <ac:spMkLst>
              <pc:docMk/>
              <pc:sldMasterMk cId="2846705202" sldId="2147483895"/>
              <pc:sldLayoutMk cId="1968090266" sldId="2147483930"/>
              <ac:spMk id="15" creationId="{0B3E7C79-1410-4D8B-926D-CF3179FE02C1}"/>
            </ac:spMkLst>
          </pc:spChg>
        </pc:sldLayoutChg>
        <pc:sldLayoutChg chg="modSp mod ord">
          <pc:chgData name="Ilenia Grandone" userId="e0e4b5588f555b63" providerId="LiveId" clId="{0DCC7A36-64E9-4FFB-9412-0C2CF9B56828}" dt="2026-09-13T05:14:36.299" v="299" actId="26606"/>
          <pc:sldLayoutMkLst>
            <pc:docMk/>
            <pc:sldMasterMk cId="2846705202" sldId="2147483895"/>
            <pc:sldLayoutMk cId="481190894" sldId="2147483931"/>
          </pc:sldLayoutMkLst>
          <pc:spChg chg="mod">
            <ac:chgData name="Ilenia Grandone" userId="e0e4b5588f555b63" providerId="LiveId" clId="{0DCC7A36-64E9-4FFB-9412-0C2CF9B56828}" dt="2026-09-13T05:14:36.299" v="299" actId="26606"/>
            <ac:spMkLst>
              <pc:docMk/>
              <pc:sldMasterMk cId="2846705202" sldId="2147483895"/>
              <pc:sldLayoutMk cId="481190894" sldId="2147483931"/>
              <ac:spMk id="2" creationId="{8CB97ADE-DB50-43D7-B6D7-6AA6A44173B2}"/>
            </ac:spMkLst>
          </pc:spChg>
          <pc:spChg chg="mod">
            <ac:chgData name="Ilenia Grandone" userId="e0e4b5588f555b63" providerId="LiveId" clId="{0DCC7A36-64E9-4FFB-9412-0C2CF9B56828}" dt="2026-09-13T05:14:36.299" v="299" actId="26606"/>
            <ac:spMkLst>
              <pc:docMk/>
              <pc:sldMasterMk cId="2846705202" sldId="2147483895"/>
              <pc:sldLayoutMk cId="481190894" sldId="2147483931"/>
              <ac:spMk id="3" creationId="{4B13A6A0-AAC5-4762-99A3-8E67DE5BC58E}"/>
            </ac:spMkLst>
          </pc:spChg>
          <pc:spChg chg="mod">
            <ac:chgData name="Ilenia Grandone" userId="e0e4b5588f555b63" providerId="LiveId" clId="{0DCC7A36-64E9-4FFB-9412-0C2CF9B56828}" dt="2026-09-13T05:14:36.299" v="299" actId="26606"/>
            <ac:spMkLst>
              <pc:docMk/>
              <pc:sldMasterMk cId="2846705202" sldId="2147483895"/>
              <pc:sldLayoutMk cId="481190894" sldId="2147483931"/>
              <ac:spMk id="4" creationId="{566A718C-8117-4521-935E-A616BB58A88D}"/>
            </ac:spMkLst>
          </pc:spChg>
        </pc:sldLayoutChg>
        <pc:sldLayoutChg chg="modSp mod ord">
          <pc:chgData name="Ilenia Grandone" userId="e0e4b5588f555b63" providerId="LiveId" clId="{0DCC7A36-64E9-4FFB-9412-0C2CF9B56828}" dt="2026-09-13T05:14:36.299" v="299" actId="26606"/>
          <pc:sldLayoutMkLst>
            <pc:docMk/>
            <pc:sldMasterMk cId="2846705202" sldId="2147483895"/>
            <pc:sldLayoutMk cId="1007811961" sldId="2147483932"/>
          </pc:sldLayoutMkLst>
          <pc:spChg chg="mod">
            <ac:chgData name="Ilenia Grandone" userId="e0e4b5588f555b63" providerId="LiveId" clId="{0DCC7A36-64E9-4FFB-9412-0C2CF9B56828}" dt="2026-09-13T05:14:36.299" v="299" actId="26606"/>
            <ac:spMkLst>
              <pc:docMk/>
              <pc:sldMasterMk cId="2846705202" sldId="2147483895"/>
              <pc:sldLayoutMk cId="1007811961" sldId="2147483932"/>
              <ac:spMk id="9" creationId="{B12B154D-76F1-409D-A798-AA5203EE7F44}"/>
            </ac:spMkLst>
          </pc:spChg>
          <pc:spChg chg="mod">
            <ac:chgData name="Ilenia Grandone" userId="e0e4b5588f555b63" providerId="LiveId" clId="{0DCC7A36-64E9-4FFB-9412-0C2CF9B56828}" dt="2026-09-13T05:14:36.299" v="299" actId="26606"/>
            <ac:spMkLst>
              <pc:docMk/>
              <pc:sldMasterMk cId="2846705202" sldId="2147483895"/>
              <pc:sldLayoutMk cId="1007811961" sldId="2147483932"/>
              <ac:spMk id="10" creationId="{7D212C3A-1726-4BC5-8AF1-72D08F6358E7}"/>
            </ac:spMkLst>
          </pc:spChg>
          <pc:spChg chg="mod">
            <ac:chgData name="Ilenia Grandone" userId="e0e4b5588f555b63" providerId="LiveId" clId="{0DCC7A36-64E9-4FFB-9412-0C2CF9B56828}" dt="2026-09-13T05:14:36.299" v="299" actId="26606"/>
            <ac:spMkLst>
              <pc:docMk/>
              <pc:sldMasterMk cId="2846705202" sldId="2147483895"/>
              <pc:sldLayoutMk cId="1007811961" sldId="2147483932"/>
              <ac:spMk id="11" creationId="{989D5CFC-5012-4F36-B4E7-CE36F67CD235}"/>
            </ac:spMkLst>
          </pc:spChg>
        </pc:sldLayoutChg>
        <pc:sldLayoutChg chg="modSp mod ord">
          <pc:chgData name="Ilenia Grandone" userId="e0e4b5588f555b63" providerId="LiveId" clId="{0DCC7A36-64E9-4FFB-9412-0C2CF9B56828}" dt="2026-09-13T05:14:36.299" v="299" actId="26606"/>
          <pc:sldLayoutMkLst>
            <pc:docMk/>
            <pc:sldMasterMk cId="2846705202" sldId="2147483895"/>
            <pc:sldLayoutMk cId="3638548892" sldId="2147483933"/>
          </pc:sldLayoutMkLst>
          <pc:spChg chg="mod">
            <ac:chgData name="Ilenia Grandone" userId="e0e4b5588f555b63" providerId="LiveId" clId="{0DCC7A36-64E9-4FFB-9412-0C2CF9B56828}" dt="2026-09-13T05:14:36.299" v="299" actId="26606"/>
            <ac:spMkLst>
              <pc:docMk/>
              <pc:sldMasterMk cId="2846705202" sldId="2147483895"/>
              <pc:sldLayoutMk cId="3638548892" sldId="2147483933"/>
              <ac:spMk id="2" creationId="{00000000-0000-0000-0000-000000000000}"/>
            </ac:spMkLst>
          </pc:spChg>
          <pc:spChg chg="mod">
            <ac:chgData name="Ilenia Grandone" userId="e0e4b5588f555b63" providerId="LiveId" clId="{0DCC7A36-64E9-4FFB-9412-0C2CF9B56828}" dt="2026-09-13T05:14:36.299" v="299" actId="26606"/>
            <ac:spMkLst>
              <pc:docMk/>
              <pc:sldMasterMk cId="2846705202" sldId="2147483895"/>
              <pc:sldLayoutMk cId="3638548892" sldId="2147483933"/>
              <ac:spMk id="6" creationId="{B83BF171-11B0-4BBC-A5E0-54E06540B5CB}"/>
            </ac:spMkLst>
          </pc:spChg>
          <pc:spChg chg="mod">
            <ac:chgData name="Ilenia Grandone" userId="e0e4b5588f555b63" providerId="LiveId" clId="{0DCC7A36-64E9-4FFB-9412-0C2CF9B56828}" dt="2026-09-13T05:14:36.299" v="299" actId="26606"/>
            <ac:spMkLst>
              <pc:docMk/>
              <pc:sldMasterMk cId="2846705202" sldId="2147483895"/>
              <pc:sldLayoutMk cId="3638548892" sldId="2147483933"/>
              <ac:spMk id="7" creationId="{DD4BEBA1-3B3D-4B4B-9C17-2B3431510A67}"/>
            </ac:spMkLst>
          </pc:spChg>
          <pc:spChg chg="mod">
            <ac:chgData name="Ilenia Grandone" userId="e0e4b5588f555b63" providerId="LiveId" clId="{0DCC7A36-64E9-4FFB-9412-0C2CF9B56828}" dt="2026-09-13T05:14:36.299" v="299" actId="26606"/>
            <ac:spMkLst>
              <pc:docMk/>
              <pc:sldMasterMk cId="2846705202" sldId="2147483895"/>
              <pc:sldLayoutMk cId="3638548892" sldId="2147483933"/>
              <ac:spMk id="8" creationId="{E4A63ACE-2F21-4C6E-8E2B-F2CF74469B96}"/>
            </ac:spMkLst>
          </pc:spChg>
          <pc:spChg chg="mod">
            <ac:chgData name="Ilenia Grandone" userId="e0e4b5588f555b63" providerId="LiveId" clId="{0DCC7A36-64E9-4FFB-9412-0C2CF9B56828}" dt="2026-09-13T05:14:36.299" v="299" actId="26606"/>
            <ac:spMkLst>
              <pc:docMk/>
              <pc:sldMasterMk cId="2846705202" sldId="2147483895"/>
              <pc:sldLayoutMk cId="3638548892" sldId="2147483933"/>
              <ac:spMk id="10" creationId="{C135AE9C-0192-4702-9483-2D7F66625848}"/>
            </ac:spMkLst>
          </pc:spChg>
        </pc:sldLayoutChg>
        <pc:sldLayoutChg chg="modSp mod ord">
          <pc:chgData name="Ilenia Grandone" userId="e0e4b5588f555b63" providerId="LiveId" clId="{0DCC7A36-64E9-4FFB-9412-0C2CF9B56828}" dt="2026-09-13T05:14:36.299" v="299" actId="26606"/>
          <pc:sldLayoutMkLst>
            <pc:docMk/>
            <pc:sldMasterMk cId="2846705202" sldId="2147483895"/>
            <pc:sldLayoutMk cId="2107644216" sldId="2147483934"/>
          </pc:sldLayoutMkLst>
          <pc:spChg chg="mod">
            <ac:chgData name="Ilenia Grandone" userId="e0e4b5588f555b63" providerId="LiveId" clId="{0DCC7A36-64E9-4FFB-9412-0C2CF9B56828}" dt="2026-09-13T05:14:36.299" v="299" actId="26606"/>
            <ac:spMkLst>
              <pc:docMk/>
              <pc:sldMasterMk cId="2846705202" sldId="2147483895"/>
              <pc:sldLayoutMk cId="2107644216" sldId="2147483934"/>
              <ac:spMk id="3" creationId="{00000000-0000-0000-0000-000000000000}"/>
            </ac:spMkLst>
          </pc:spChg>
          <pc:spChg chg="mod">
            <ac:chgData name="Ilenia Grandone" userId="e0e4b5588f555b63" providerId="LiveId" clId="{0DCC7A36-64E9-4FFB-9412-0C2CF9B56828}" dt="2026-09-13T05:14:36.299" v="299" actId="26606"/>
            <ac:spMkLst>
              <pc:docMk/>
              <pc:sldMasterMk cId="2846705202" sldId="2147483895"/>
              <pc:sldLayoutMk cId="2107644216" sldId="2147483934"/>
              <ac:spMk id="4" creationId="{DE7BA4D6-17A2-4AB7-ACD0-593108A81484}"/>
            </ac:spMkLst>
          </pc:spChg>
          <pc:spChg chg="mod">
            <ac:chgData name="Ilenia Grandone" userId="e0e4b5588f555b63" providerId="LiveId" clId="{0DCC7A36-64E9-4FFB-9412-0C2CF9B56828}" dt="2026-09-13T05:14:36.299" v="299" actId="26606"/>
            <ac:spMkLst>
              <pc:docMk/>
              <pc:sldMasterMk cId="2846705202" sldId="2147483895"/>
              <pc:sldLayoutMk cId="2107644216" sldId="2147483934"/>
              <ac:spMk id="11" creationId="{C16868FC-B7DE-4736-A8C4-5762DBFD1FC2}"/>
            </ac:spMkLst>
          </pc:spChg>
        </pc:sldLayoutChg>
        <pc:sldLayoutChg chg="modSp del mod ord">
          <pc:chgData name="Ilenia Grandone" userId="e0e4b5588f555b63" providerId="LiveId" clId="{0DCC7A36-64E9-4FFB-9412-0C2CF9B56828}" dt="2026-09-13T05:30:48.448" v="328" actId="47"/>
          <pc:sldLayoutMkLst>
            <pc:docMk/>
            <pc:sldMasterMk cId="2846705202" sldId="2147483895"/>
            <pc:sldLayoutMk cId="433471140" sldId="2147483935"/>
          </pc:sldLayoutMkLst>
          <pc:spChg chg="mod">
            <ac:chgData name="Ilenia Grandone" userId="e0e4b5588f555b63" providerId="LiveId" clId="{0DCC7A36-64E9-4FFB-9412-0C2CF9B56828}" dt="2026-09-13T05:14:36.299" v="299" actId="26606"/>
            <ac:spMkLst>
              <pc:docMk/>
              <pc:sldMasterMk cId="2846705202" sldId="2147483895"/>
              <pc:sldLayoutMk cId="433471140" sldId="2147483935"/>
              <ac:spMk id="5" creationId="{00000000-0000-0000-0000-000000000000}"/>
            </ac:spMkLst>
          </pc:spChg>
          <pc:spChg chg="mod">
            <ac:chgData name="Ilenia Grandone" userId="e0e4b5588f555b63" providerId="LiveId" clId="{0DCC7A36-64E9-4FFB-9412-0C2CF9B56828}" dt="2026-09-13T05:14:36.299" v="299" actId="26606"/>
            <ac:spMkLst>
              <pc:docMk/>
              <pc:sldMasterMk cId="2846705202" sldId="2147483895"/>
              <pc:sldLayoutMk cId="433471140" sldId="2147483935"/>
              <ac:spMk id="7" creationId="{00000000-0000-0000-0000-000000000000}"/>
            </ac:spMkLst>
          </pc:spChg>
          <pc:spChg chg="mod">
            <ac:chgData name="Ilenia Grandone" userId="e0e4b5588f555b63" providerId="LiveId" clId="{0DCC7A36-64E9-4FFB-9412-0C2CF9B56828}" dt="2026-09-13T05:14:36.299" v="299" actId="26606"/>
            <ac:spMkLst>
              <pc:docMk/>
              <pc:sldMasterMk cId="2846705202" sldId="2147483895"/>
              <pc:sldLayoutMk cId="433471140" sldId="2147483935"/>
              <ac:spMk id="8" creationId="{00000000-0000-0000-0000-000000000000}"/>
            </ac:spMkLst>
          </pc:spChg>
          <pc:spChg chg="mod">
            <ac:chgData name="Ilenia Grandone" userId="e0e4b5588f555b63" providerId="LiveId" clId="{0DCC7A36-64E9-4FFB-9412-0C2CF9B56828}" dt="2026-09-13T05:14:36.299" v="299" actId="26606"/>
            <ac:spMkLst>
              <pc:docMk/>
              <pc:sldMasterMk cId="2846705202" sldId="2147483895"/>
              <pc:sldLayoutMk cId="433471140" sldId="2147483935"/>
              <ac:spMk id="11" creationId="{00000000-0000-0000-0000-000000000000}"/>
            </ac:spMkLst>
          </pc:spChg>
        </pc:sldLayoutChg>
        <pc:sldLayoutChg chg="modSp mod ord">
          <pc:chgData name="Ilenia Grandone" userId="e0e4b5588f555b63" providerId="LiveId" clId="{0DCC7A36-64E9-4FFB-9412-0C2CF9B56828}" dt="2026-09-13T05:14:36.299" v="299" actId="26606"/>
          <pc:sldLayoutMkLst>
            <pc:docMk/>
            <pc:sldMasterMk cId="2846705202" sldId="2147483895"/>
            <pc:sldLayoutMk cId="3121221579" sldId="2147483936"/>
          </pc:sldLayoutMkLst>
          <pc:spChg chg="mod">
            <ac:chgData name="Ilenia Grandone" userId="e0e4b5588f555b63" providerId="LiveId" clId="{0DCC7A36-64E9-4FFB-9412-0C2CF9B56828}" dt="2026-09-13T05:14:36.299" v="299" actId="26606"/>
            <ac:spMkLst>
              <pc:docMk/>
              <pc:sldMasterMk cId="2846705202" sldId="2147483895"/>
              <pc:sldLayoutMk cId="3121221579" sldId="2147483936"/>
              <ac:spMk id="6" creationId="{00000000-0000-0000-0000-000000000000}"/>
            </ac:spMkLst>
          </pc:spChg>
          <pc:spChg chg="mod">
            <ac:chgData name="Ilenia Grandone" userId="e0e4b5588f555b63" providerId="LiveId" clId="{0DCC7A36-64E9-4FFB-9412-0C2CF9B56828}" dt="2026-09-13T05:14:36.299" v="299" actId="26606"/>
            <ac:spMkLst>
              <pc:docMk/>
              <pc:sldMasterMk cId="2846705202" sldId="2147483895"/>
              <pc:sldLayoutMk cId="3121221579" sldId="2147483936"/>
              <ac:spMk id="8" creationId="{2E51383A-8FBD-409E-9F26-8A65D1A6FA89}"/>
            </ac:spMkLst>
          </pc:spChg>
          <pc:spChg chg="mod">
            <ac:chgData name="Ilenia Grandone" userId="e0e4b5588f555b63" providerId="LiveId" clId="{0DCC7A36-64E9-4FFB-9412-0C2CF9B56828}" dt="2026-09-13T05:14:36.299" v="299" actId="26606"/>
            <ac:spMkLst>
              <pc:docMk/>
              <pc:sldMasterMk cId="2846705202" sldId="2147483895"/>
              <pc:sldLayoutMk cId="3121221579" sldId="2147483936"/>
              <ac:spMk id="10" creationId="{F4A2C8DE-BB30-4383-9379-38EC9DEBEF2F}"/>
            </ac:spMkLst>
          </pc:spChg>
          <pc:spChg chg="mod">
            <ac:chgData name="Ilenia Grandone" userId="e0e4b5588f555b63" providerId="LiveId" clId="{0DCC7A36-64E9-4FFB-9412-0C2CF9B56828}" dt="2026-09-13T05:14:36.299" v="299" actId="26606"/>
            <ac:spMkLst>
              <pc:docMk/>
              <pc:sldMasterMk cId="2846705202" sldId="2147483895"/>
              <pc:sldLayoutMk cId="3121221579" sldId="2147483936"/>
              <ac:spMk id="11" creationId="{00000000-0000-0000-0000-000000000000}"/>
            </ac:spMkLst>
          </pc:spChg>
        </pc:sldLayoutChg>
      </pc:sldMasterChg>
      <pc:sldMasterChg chg="add modSldLayout sldLayoutOrd">
        <pc:chgData name="Ilenia Grandone" userId="e0e4b5588f555b63" providerId="LiveId" clId="{0DCC7A36-64E9-4FFB-9412-0C2CF9B56828}" dt="2026-09-13T05:14:36.299" v="299" actId="26606"/>
        <pc:sldMasterMkLst>
          <pc:docMk/>
          <pc:sldMasterMk cId="2289380032" sldId="2147483937"/>
        </pc:sldMasterMkLst>
        <pc:sldLayoutChg chg="modSp mod ord">
          <pc:chgData name="Ilenia Grandone" userId="e0e4b5588f555b63" providerId="LiveId" clId="{0DCC7A36-64E9-4FFB-9412-0C2CF9B56828}" dt="2026-09-13T05:14:36.299" v="299" actId="26606"/>
          <pc:sldLayoutMkLst>
            <pc:docMk/>
            <pc:sldMasterMk cId="2289380032" sldId="2147483937"/>
            <pc:sldLayoutMk cId="600875330" sldId="2147483938"/>
          </pc:sldLayoutMkLst>
          <pc:spChg chg="mod">
            <ac:chgData name="Ilenia Grandone" userId="e0e4b5588f555b63" providerId="LiveId" clId="{0DCC7A36-64E9-4FFB-9412-0C2CF9B56828}" dt="2026-09-13T05:14:36.299" v="299" actId="26606"/>
            <ac:spMkLst>
              <pc:docMk/>
              <pc:sldMasterMk cId="2289380032" sldId="2147483937"/>
              <pc:sldLayoutMk cId="600875330" sldId="2147483938"/>
              <ac:spMk id="2" creationId="{00000000-0000-0000-0000-000000000000}"/>
            </ac:spMkLst>
          </pc:spChg>
          <pc:spChg chg="mod">
            <ac:chgData name="Ilenia Grandone" userId="e0e4b5588f555b63" providerId="LiveId" clId="{0DCC7A36-64E9-4FFB-9412-0C2CF9B56828}" dt="2026-09-13T05:14:36.299" v="299" actId="26606"/>
            <ac:spMkLst>
              <pc:docMk/>
              <pc:sldMasterMk cId="2289380032" sldId="2147483937"/>
              <pc:sldLayoutMk cId="600875330" sldId="2147483938"/>
              <ac:spMk id="7" creationId="{CBA17B31-6DBC-46E7-9036-7C3041DA54A9}"/>
            </ac:spMkLst>
          </pc:spChg>
          <pc:spChg chg="mod">
            <ac:chgData name="Ilenia Grandone" userId="e0e4b5588f555b63" providerId="LiveId" clId="{0DCC7A36-64E9-4FFB-9412-0C2CF9B56828}" dt="2026-09-13T05:14:36.299" v="299" actId="26606"/>
            <ac:spMkLst>
              <pc:docMk/>
              <pc:sldMasterMk cId="2289380032" sldId="2147483937"/>
              <pc:sldLayoutMk cId="600875330" sldId="2147483938"/>
              <ac:spMk id="10" creationId="{A1A5C54D-D165-4BAA-A95A-6DA40BFC1373}"/>
            </ac:spMkLst>
          </pc:spChg>
          <pc:spChg chg="mod">
            <ac:chgData name="Ilenia Grandone" userId="e0e4b5588f555b63" providerId="LiveId" clId="{0DCC7A36-64E9-4FFB-9412-0C2CF9B56828}" dt="2026-09-13T05:14:36.299" v="299" actId="26606"/>
            <ac:spMkLst>
              <pc:docMk/>
              <pc:sldMasterMk cId="2289380032" sldId="2147483937"/>
              <pc:sldLayoutMk cId="600875330" sldId="2147483938"/>
              <ac:spMk id="11" creationId="{8DBC0D27-79CE-4CB8-9819-041246B9212D}"/>
            </ac:spMkLst>
          </pc:spChg>
          <pc:spChg chg="mod">
            <ac:chgData name="Ilenia Grandone" userId="e0e4b5588f555b63" providerId="LiveId" clId="{0DCC7A36-64E9-4FFB-9412-0C2CF9B56828}" dt="2026-09-13T05:14:36.299" v="299" actId="26606"/>
            <ac:spMkLst>
              <pc:docMk/>
              <pc:sldMasterMk cId="2289380032" sldId="2147483937"/>
              <pc:sldLayoutMk cId="600875330" sldId="2147483938"/>
              <ac:spMk id="12" creationId="{9F363458-92CB-4BC5-8F81-D4DBE7047329}"/>
            </ac:spMkLst>
          </pc:spChg>
          <pc:spChg chg="mod">
            <ac:chgData name="Ilenia Grandone" userId="e0e4b5588f555b63" providerId="LiveId" clId="{0DCC7A36-64E9-4FFB-9412-0C2CF9B56828}" dt="2026-09-13T05:14:36.299" v="299" actId="26606"/>
            <ac:spMkLst>
              <pc:docMk/>
              <pc:sldMasterMk cId="2289380032" sldId="2147483937"/>
              <pc:sldLayoutMk cId="600875330" sldId="2147483938"/>
              <ac:spMk id="15" creationId="{880DF523-34A7-40E1-AE82-7A0D3594680C}"/>
            </ac:spMkLst>
          </pc:spChg>
        </pc:sldLayoutChg>
        <pc:sldLayoutChg chg="modSp mod ord">
          <pc:chgData name="Ilenia Grandone" userId="e0e4b5588f555b63" providerId="LiveId" clId="{0DCC7A36-64E9-4FFB-9412-0C2CF9B56828}" dt="2026-09-13T05:14:36.299" v="299" actId="26606"/>
          <pc:sldLayoutMkLst>
            <pc:docMk/>
            <pc:sldMasterMk cId="2289380032" sldId="2147483937"/>
            <pc:sldLayoutMk cId="112590761" sldId="2147483939"/>
          </pc:sldLayoutMkLst>
          <pc:spChg chg="mod">
            <ac:chgData name="Ilenia Grandone" userId="e0e4b5588f555b63" providerId="LiveId" clId="{0DCC7A36-64E9-4FFB-9412-0C2CF9B56828}" dt="2026-09-13T05:14:36.299" v="299" actId="26606"/>
            <ac:spMkLst>
              <pc:docMk/>
              <pc:sldMasterMk cId="2289380032" sldId="2147483937"/>
              <pc:sldLayoutMk cId="112590761" sldId="2147483939"/>
              <ac:spMk id="2" creationId="{00000000-0000-0000-0000-000000000000}"/>
            </ac:spMkLst>
          </pc:spChg>
          <pc:spChg chg="mod">
            <ac:chgData name="Ilenia Grandone" userId="e0e4b5588f555b63" providerId="LiveId" clId="{0DCC7A36-64E9-4FFB-9412-0C2CF9B56828}" dt="2026-09-13T05:14:36.299" v="299" actId="26606"/>
            <ac:spMkLst>
              <pc:docMk/>
              <pc:sldMasterMk cId="2289380032" sldId="2147483937"/>
              <pc:sldLayoutMk cId="112590761" sldId="2147483939"/>
              <ac:spMk id="7" creationId="{CBA17B31-6DBC-46E7-9036-7C3041DA54A9}"/>
            </ac:spMkLst>
          </pc:spChg>
          <pc:spChg chg="mod">
            <ac:chgData name="Ilenia Grandone" userId="e0e4b5588f555b63" providerId="LiveId" clId="{0DCC7A36-64E9-4FFB-9412-0C2CF9B56828}" dt="2026-09-13T05:14:36.299" v="299" actId="26606"/>
            <ac:spMkLst>
              <pc:docMk/>
              <pc:sldMasterMk cId="2289380032" sldId="2147483937"/>
              <pc:sldLayoutMk cId="112590761" sldId="2147483939"/>
              <ac:spMk id="10" creationId="{A1A5C54D-D165-4BAA-A95A-6DA40BFC1373}"/>
            </ac:spMkLst>
          </pc:spChg>
          <pc:spChg chg="mod">
            <ac:chgData name="Ilenia Grandone" userId="e0e4b5588f555b63" providerId="LiveId" clId="{0DCC7A36-64E9-4FFB-9412-0C2CF9B56828}" dt="2026-09-13T05:14:36.299" v="299" actId="26606"/>
            <ac:spMkLst>
              <pc:docMk/>
              <pc:sldMasterMk cId="2289380032" sldId="2147483937"/>
              <pc:sldLayoutMk cId="112590761" sldId="2147483939"/>
              <ac:spMk id="11" creationId="{8DBC0D27-79CE-4CB8-9819-041246B9212D}"/>
            </ac:spMkLst>
          </pc:spChg>
          <pc:spChg chg="mod">
            <ac:chgData name="Ilenia Grandone" userId="e0e4b5588f555b63" providerId="LiveId" clId="{0DCC7A36-64E9-4FFB-9412-0C2CF9B56828}" dt="2026-09-13T05:14:36.299" v="299" actId="26606"/>
            <ac:spMkLst>
              <pc:docMk/>
              <pc:sldMasterMk cId="2289380032" sldId="2147483937"/>
              <pc:sldLayoutMk cId="112590761" sldId="2147483939"/>
              <ac:spMk id="12" creationId="{9F363458-92CB-4BC5-8F81-D4DBE7047329}"/>
            </ac:spMkLst>
          </pc:spChg>
        </pc:sldLayoutChg>
        <pc:sldLayoutChg chg="modSp mod ord">
          <pc:chgData name="Ilenia Grandone" userId="e0e4b5588f555b63" providerId="LiveId" clId="{0DCC7A36-64E9-4FFB-9412-0C2CF9B56828}" dt="2026-09-13T05:14:36.299" v="299" actId="26606"/>
          <pc:sldLayoutMkLst>
            <pc:docMk/>
            <pc:sldMasterMk cId="2289380032" sldId="2147483937"/>
            <pc:sldLayoutMk cId="229270075" sldId="2147483940"/>
          </pc:sldLayoutMkLst>
          <pc:spChg chg="mod">
            <ac:chgData name="Ilenia Grandone" userId="e0e4b5588f555b63" providerId="LiveId" clId="{0DCC7A36-64E9-4FFB-9412-0C2CF9B56828}" dt="2026-09-13T05:14:36.299" v="299" actId="26606"/>
            <ac:spMkLst>
              <pc:docMk/>
              <pc:sldMasterMk cId="2289380032" sldId="2147483937"/>
              <pc:sldLayoutMk cId="229270075" sldId="2147483940"/>
              <ac:spMk id="2" creationId="{00000000-0000-0000-0000-000000000000}"/>
            </ac:spMkLst>
          </pc:spChg>
          <pc:spChg chg="mod">
            <ac:chgData name="Ilenia Grandone" userId="e0e4b5588f555b63" providerId="LiveId" clId="{0DCC7A36-64E9-4FFB-9412-0C2CF9B56828}" dt="2026-09-13T05:14:36.299" v="299" actId="26606"/>
            <ac:spMkLst>
              <pc:docMk/>
              <pc:sldMasterMk cId="2289380032" sldId="2147483937"/>
              <pc:sldLayoutMk cId="229270075" sldId="2147483940"/>
              <ac:spMk id="7" creationId="{CBA17B31-6DBC-46E7-9036-7C3041DA54A9}"/>
            </ac:spMkLst>
          </pc:spChg>
          <pc:spChg chg="mod">
            <ac:chgData name="Ilenia Grandone" userId="e0e4b5588f555b63" providerId="LiveId" clId="{0DCC7A36-64E9-4FFB-9412-0C2CF9B56828}" dt="2026-09-13T05:14:36.299" v="299" actId="26606"/>
            <ac:spMkLst>
              <pc:docMk/>
              <pc:sldMasterMk cId="2289380032" sldId="2147483937"/>
              <pc:sldLayoutMk cId="229270075" sldId="2147483940"/>
              <ac:spMk id="10" creationId="{A1A5C54D-D165-4BAA-A95A-6DA40BFC1373}"/>
            </ac:spMkLst>
          </pc:spChg>
          <pc:spChg chg="mod">
            <ac:chgData name="Ilenia Grandone" userId="e0e4b5588f555b63" providerId="LiveId" clId="{0DCC7A36-64E9-4FFB-9412-0C2CF9B56828}" dt="2026-09-13T05:14:36.299" v="299" actId="26606"/>
            <ac:spMkLst>
              <pc:docMk/>
              <pc:sldMasterMk cId="2289380032" sldId="2147483937"/>
              <pc:sldLayoutMk cId="229270075" sldId="2147483940"/>
              <ac:spMk id="11" creationId="{8DBC0D27-79CE-4CB8-9819-041246B9212D}"/>
            </ac:spMkLst>
          </pc:spChg>
          <pc:spChg chg="mod">
            <ac:chgData name="Ilenia Grandone" userId="e0e4b5588f555b63" providerId="LiveId" clId="{0DCC7A36-64E9-4FFB-9412-0C2CF9B56828}" dt="2026-09-13T05:14:36.299" v="299" actId="26606"/>
            <ac:spMkLst>
              <pc:docMk/>
              <pc:sldMasterMk cId="2289380032" sldId="2147483937"/>
              <pc:sldLayoutMk cId="229270075" sldId="2147483940"/>
              <ac:spMk id="12" creationId="{9F363458-92CB-4BC5-8F81-D4DBE7047329}"/>
            </ac:spMkLst>
          </pc:spChg>
        </pc:sldLayoutChg>
        <pc:sldLayoutChg chg="modSp mod ord">
          <pc:chgData name="Ilenia Grandone" userId="e0e4b5588f555b63" providerId="LiveId" clId="{0DCC7A36-64E9-4FFB-9412-0C2CF9B56828}" dt="2026-09-13T05:14:36.299" v="299" actId="26606"/>
          <pc:sldLayoutMkLst>
            <pc:docMk/>
            <pc:sldMasterMk cId="2289380032" sldId="2147483937"/>
            <pc:sldLayoutMk cId="1744558309" sldId="2147483941"/>
          </pc:sldLayoutMkLst>
          <pc:spChg chg="mod">
            <ac:chgData name="Ilenia Grandone" userId="e0e4b5588f555b63" providerId="LiveId" clId="{0DCC7A36-64E9-4FFB-9412-0C2CF9B56828}" dt="2026-09-13T05:14:36.299" v="299" actId="26606"/>
            <ac:spMkLst>
              <pc:docMk/>
              <pc:sldMasterMk cId="2289380032" sldId="2147483937"/>
              <pc:sldLayoutMk cId="1744558309" sldId="2147483941"/>
              <ac:spMk id="2" creationId="{00000000-0000-0000-0000-000000000000}"/>
            </ac:spMkLst>
          </pc:spChg>
          <pc:spChg chg="mod">
            <ac:chgData name="Ilenia Grandone" userId="e0e4b5588f555b63" providerId="LiveId" clId="{0DCC7A36-64E9-4FFB-9412-0C2CF9B56828}" dt="2026-09-13T05:14:36.299" v="299" actId="26606"/>
            <ac:spMkLst>
              <pc:docMk/>
              <pc:sldMasterMk cId="2289380032" sldId="2147483937"/>
              <pc:sldLayoutMk cId="1744558309" sldId="2147483941"/>
              <ac:spMk id="5" creationId="{E7ACB837-D775-4027-8A9A-8A934ABD2C6A}"/>
            </ac:spMkLst>
          </pc:spChg>
          <pc:spChg chg="mod">
            <ac:chgData name="Ilenia Grandone" userId="e0e4b5588f555b63" providerId="LiveId" clId="{0DCC7A36-64E9-4FFB-9412-0C2CF9B56828}" dt="2026-09-13T05:14:36.299" v="299" actId="26606"/>
            <ac:spMkLst>
              <pc:docMk/>
              <pc:sldMasterMk cId="2289380032" sldId="2147483937"/>
              <pc:sldLayoutMk cId="1744558309" sldId="2147483941"/>
              <ac:spMk id="11" creationId="{3619EDAC-4320-41F5-B9CB-6CF8C3F2CC13}"/>
            </ac:spMkLst>
          </pc:spChg>
          <pc:spChg chg="mod">
            <ac:chgData name="Ilenia Grandone" userId="e0e4b5588f555b63" providerId="LiveId" clId="{0DCC7A36-64E9-4FFB-9412-0C2CF9B56828}" dt="2026-09-13T05:14:36.299" v="299" actId="26606"/>
            <ac:spMkLst>
              <pc:docMk/>
              <pc:sldMasterMk cId="2289380032" sldId="2147483937"/>
              <pc:sldLayoutMk cId="1744558309" sldId="2147483941"/>
              <ac:spMk id="28" creationId="{F3DB85B7-7760-4094-B5B7-6A45B6116B99}"/>
            </ac:spMkLst>
          </pc:spChg>
          <pc:spChg chg="mod">
            <ac:chgData name="Ilenia Grandone" userId="e0e4b5588f555b63" providerId="LiveId" clId="{0DCC7A36-64E9-4FFB-9412-0C2CF9B56828}" dt="2026-09-13T05:14:36.299" v="299" actId="26606"/>
            <ac:spMkLst>
              <pc:docMk/>
              <pc:sldMasterMk cId="2289380032" sldId="2147483937"/>
              <pc:sldLayoutMk cId="1744558309" sldId="2147483941"/>
              <ac:spMk id="29" creationId="{2BFF97BE-94AD-42AA-A3DB-5B131AB35A60}"/>
            </ac:spMkLst>
          </pc:spChg>
          <pc:spChg chg="mod">
            <ac:chgData name="Ilenia Grandone" userId="e0e4b5588f555b63" providerId="LiveId" clId="{0DCC7A36-64E9-4FFB-9412-0C2CF9B56828}" dt="2026-09-13T05:14:36.299" v="299" actId="26606"/>
            <ac:spMkLst>
              <pc:docMk/>
              <pc:sldMasterMk cId="2289380032" sldId="2147483937"/>
              <pc:sldLayoutMk cId="1744558309" sldId="2147483941"/>
              <ac:spMk id="30" creationId="{1A1E9AD3-ADA1-4763-9893-4057C2CF93B6}"/>
            </ac:spMkLst>
          </pc:spChg>
          <pc:spChg chg="mod">
            <ac:chgData name="Ilenia Grandone" userId="e0e4b5588f555b63" providerId="LiveId" clId="{0DCC7A36-64E9-4FFB-9412-0C2CF9B56828}" dt="2026-09-13T05:14:36.299" v="299" actId="26606"/>
            <ac:spMkLst>
              <pc:docMk/>
              <pc:sldMasterMk cId="2289380032" sldId="2147483937"/>
              <pc:sldLayoutMk cId="1744558309" sldId="2147483941"/>
              <ac:spMk id="31" creationId="{353E10AF-D600-4770-A150-4A8ED3F945CC}"/>
            </ac:spMkLst>
          </pc:spChg>
        </pc:sldLayoutChg>
        <pc:sldLayoutChg chg="modSp mod ord">
          <pc:chgData name="Ilenia Grandone" userId="e0e4b5588f555b63" providerId="LiveId" clId="{0DCC7A36-64E9-4FFB-9412-0C2CF9B56828}" dt="2026-09-13T05:14:36.299" v="299" actId="26606"/>
          <pc:sldLayoutMkLst>
            <pc:docMk/>
            <pc:sldMasterMk cId="2289380032" sldId="2147483937"/>
            <pc:sldLayoutMk cId="2608210334" sldId="2147483942"/>
          </pc:sldLayoutMkLst>
          <pc:spChg chg="mod">
            <ac:chgData name="Ilenia Grandone" userId="e0e4b5588f555b63" providerId="LiveId" clId="{0DCC7A36-64E9-4FFB-9412-0C2CF9B56828}" dt="2026-09-13T05:14:36.299" v="299" actId="26606"/>
            <ac:spMkLst>
              <pc:docMk/>
              <pc:sldMasterMk cId="2289380032" sldId="2147483937"/>
              <pc:sldLayoutMk cId="2608210334" sldId="2147483942"/>
              <ac:spMk id="7" creationId="{00000000-0000-0000-0000-000000000000}"/>
            </ac:spMkLst>
          </pc:spChg>
        </pc:sldLayoutChg>
        <pc:sldLayoutChg chg="modSp mod ord">
          <pc:chgData name="Ilenia Grandone" userId="e0e4b5588f555b63" providerId="LiveId" clId="{0DCC7A36-64E9-4FFB-9412-0C2CF9B56828}" dt="2026-09-13T05:14:36.299" v="299" actId="26606"/>
          <pc:sldLayoutMkLst>
            <pc:docMk/>
            <pc:sldMasterMk cId="2289380032" sldId="2147483937"/>
            <pc:sldLayoutMk cId="3431050804" sldId="2147483943"/>
          </pc:sldLayoutMkLst>
          <pc:spChg chg="mod">
            <ac:chgData name="Ilenia Grandone" userId="e0e4b5588f555b63" providerId="LiveId" clId="{0DCC7A36-64E9-4FFB-9412-0C2CF9B56828}" dt="2026-09-13T05:14:36.299" v="299" actId="26606"/>
            <ac:spMkLst>
              <pc:docMk/>
              <pc:sldMasterMk cId="2289380032" sldId="2147483937"/>
              <pc:sldLayoutMk cId="3431050804" sldId="2147483943"/>
              <ac:spMk id="10" creationId="{7E35705F-E398-47AC-9EC0-7584A114B9A2}"/>
            </ac:spMkLst>
          </pc:spChg>
          <pc:spChg chg="mod">
            <ac:chgData name="Ilenia Grandone" userId="e0e4b5588f555b63" providerId="LiveId" clId="{0DCC7A36-64E9-4FFB-9412-0C2CF9B56828}" dt="2026-09-13T05:14:36.299" v="299" actId="26606"/>
            <ac:spMkLst>
              <pc:docMk/>
              <pc:sldMasterMk cId="2289380032" sldId="2147483937"/>
              <pc:sldLayoutMk cId="3431050804" sldId="2147483943"/>
              <ac:spMk id="25" creationId="{A2A3BC1C-0A3F-4D46-8A19-9812D28C2BA4}"/>
            </ac:spMkLst>
          </pc:spChg>
        </pc:sldLayoutChg>
        <pc:sldLayoutChg chg="mod ord">
          <pc:chgData name="Ilenia Grandone" userId="e0e4b5588f555b63" providerId="LiveId" clId="{0DCC7A36-64E9-4FFB-9412-0C2CF9B56828}" dt="2026-09-13T05:14:36.299" v="299" actId="26606"/>
          <pc:sldLayoutMkLst>
            <pc:docMk/>
            <pc:sldMasterMk cId="2289380032" sldId="2147483937"/>
            <pc:sldLayoutMk cId="1584592117" sldId="2147483944"/>
          </pc:sldLayoutMkLst>
        </pc:sldLayoutChg>
        <pc:sldLayoutChg chg="modSp mod ord">
          <pc:chgData name="Ilenia Grandone" userId="e0e4b5588f555b63" providerId="LiveId" clId="{0DCC7A36-64E9-4FFB-9412-0C2CF9B56828}" dt="2026-09-13T05:14:36.299" v="299" actId="26606"/>
          <pc:sldLayoutMkLst>
            <pc:docMk/>
            <pc:sldMasterMk cId="2289380032" sldId="2147483937"/>
            <pc:sldLayoutMk cId="154230546" sldId="2147483945"/>
          </pc:sldLayoutMkLst>
          <pc:spChg chg="mod">
            <ac:chgData name="Ilenia Grandone" userId="e0e4b5588f555b63" providerId="LiveId" clId="{0DCC7A36-64E9-4FFB-9412-0C2CF9B56828}" dt="2026-09-13T05:14:36.299" v="299" actId="26606"/>
            <ac:spMkLst>
              <pc:docMk/>
              <pc:sldMasterMk cId="2289380032" sldId="2147483937"/>
              <pc:sldLayoutMk cId="154230546" sldId="2147483945"/>
              <ac:spMk id="2" creationId="{00000000-0000-0000-0000-000000000000}"/>
            </ac:spMkLst>
          </pc:spChg>
          <pc:spChg chg="mod">
            <ac:chgData name="Ilenia Grandone" userId="e0e4b5588f555b63" providerId="LiveId" clId="{0DCC7A36-64E9-4FFB-9412-0C2CF9B56828}" dt="2026-09-13T05:14:36.299" v="299" actId="26606"/>
            <ac:spMkLst>
              <pc:docMk/>
              <pc:sldMasterMk cId="2289380032" sldId="2147483937"/>
              <pc:sldLayoutMk cId="154230546" sldId="2147483945"/>
              <ac:spMk id="5" creationId="{5C4AEF0E-2F4C-4353-B6DB-EE5157B00646}"/>
            </ac:spMkLst>
          </pc:spChg>
        </pc:sldLayoutChg>
        <pc:sldLayoutChg chg="modSp mod ord">
          <pc:chgData name="Ilenia Grandone" userId="e0e4b5588f555b63" providerId="LiveId" clId="{0DCC7A36-64E9-4FFB-9412-0C2CF9B56828}" dt="2026-09-13T05:14:36.299" v="299" actId="26606"/>
          <pc:sldLayoutMkLst>
            <pc:docMk/>
            <pc:sldMasterMk cId="2289380032" sldId="2147483937"/>
            <pc:sldLayoutMk cId="1022695398" sldId="2147483946"/>
          </pc:sldLayoutMkLst>
          <pc:spChg chg="mod">
            <ac:chgData name="Ilenia Grandone" userId="e0e4b5588f555b63" providerId="LiveId" clId="{0DCC7A36-64E9-4FFB-9412-0C2CF9B56828}" dt="2026-09-13T05:14:36.299" v="299" actId="26606"/>
            <ac:spMkLst>
              <pc:docMk/>
              <pc:sldMasterMk cId="2289380032" sldId="2147483937"/>
              <pc:sldLayoutMk cId="1022695398" sldId="2147483946"/>
              <ac:spMk id="2" creationId="{00000000-0000-0000-0000-000000000000}"/>
            </ac:spMkLst>
          </pc:spChg>
          <pc:spChg chg="mod">
            <ac:chgData name="Ilenia Grandone" userId="e0e4b5588f555b63" providerId="LiveId" clId="{0DCC7A36-64E9-4FFB-9412-0C2CF9B56828}" dt="2026-09-13T05:14:36.299" v="299" actId="26606"/>
            <ac:spMkLst>
              <pc:docMk/>
              <pc:sldMasterMk cId="2289380032" sldId="2147483937"/>
              <pc:sldLayoutMk cId="1022695398" sldId="2147483946"/>
              <ac:spMk id="4" creationId="{A78766DD-9A06-4EF8-BC56-88FAB7304027}"/>
            </ac:spMkLst>
          </pc:spChg>
          <pc:spChg chg="mod">
            <ac:chgData name="Ilenia Grandone" userId="e0e4b5588f555b63" providerId="LiveId" clId="{0DCC7A36-64E9-4FFB-9412-0C2CF9B56828}" dt="2026-09-13T05:14:36.299" v="299" actId="26606"/>
            <ac:spMkLst>
              <pc:docMk/>
              <pc:sldMasterMk cId="2289380032" sldId="2147483937"/>
              <pc:sldLayoutMk cId="1022695398" sldId="2147483946"/>
              <ac:spMk id="5" creationId="{5C4AEF0E-2F4C-4353-B6DB-EE5157B00646}"/>
            </ac:spMkLst>
          </pc:spChg>
        </pc:sldLayoutChg>
        <pc:sldLayoutChg chg="modSp mod ord">
          <pc:chgData name="Ilenia Grandone" userId="e0e4b5588f555b63" providerId="LiveId" clId="{0DCC7A36-64E9-4FFB-9412-0C2CF9B56828}" dt="2026-09-13T05:14:36.299" v="299" actId="26606"/>
          <pc:sldLayoutMkLst>
            <pc:docMk/>
            <pc:sldMasterMk cId="2289380032" sldId="2147483937"/>
            <pc:sldLayoutMk cId="1887932680" sldId="2147483947"/>
          </pc:sldLayoutMkLst>
          <pc:spChg chg="mod">
            <ac:chgData name="Ilenia Grandone" userId="e0e4b5588f555b63" providerId="LiveId" clId="{0DCC7A36-64E9-4FFB-9412-0C2CF9B56828}" dt="2026-09-13T05:14:36.299" v="299" actId="26606"/>
            <ac:spMkLst>
              <pc:docMk/>
              <pc:sldMasterMk cId="2289380032" sldId="2147483937"/>
              <pc:sldLayoutMk cId="1887932680" sldId="2147483947"/>
              <ac:spMk id="2" creationId="{00000000-0000-0000-0000-000000000000}"/>
            </ac:spMkLst>
          </pc:spChg>
          <pc:spChg chg="mod">
            <ac:chgData name="Ilenia Grandone" userId="e0e4b5588f555b63" providerId="LiveId" clId="{0DCC7A36-64E9-4FFB-9412-0C2CF9B56828}" dt="2026-09-13T05:14:36.299" v="299" actId="26606"/>
            <ac:spMkLst>
              <pc:docMk/>
              <pc:sldMasterMk cId="2289380032" sldId="2147483937"/>
              <pc:sldLayoutMk cId="1887932680" sldId="2147483947"/>
              <ac:spMk id="3" creationId="{00000000-0000-0000-0000-000000000000}"/>
            </ac:spMkLst>
          </pc:spChg>
          <pc:spChg chg="mod">
            <ac:chgData name="Ilenia Grandone" userId="e0e4b5588f555b63" providerId="LiveId" clId="{0DCC7A36-64E9-4FFB-9412-0C2CF9B56828}" dt="2026-09-13T05:14:36.299" v="299" actId="26606"/>
            <ac:spMkLst>
              <pc:docMk/>
              <pc:sldMasterMk cId="2289380032" sldId="2147483937"/>
              <pc:sldLayoutMk cId="1887932680" sldId="2147483947"/>
              <ac:spMk id="5" creationId="{ACA7DD42-50DC-4727-B3D6-62052EA9E55F}"/>
            </ac:spMkLst>
          </pc:spChg>
          <pc:spChg chg="mod">
            <ac:chgData name="Ilenia Grandone" userId="e0e4b5588f555b63" providerId="LiveId" clId="{0DCC7A36-64E9-4FFB-9412-0C2CF9B56828}" dt="2026-09-13T05:14:36.299" v="299" actId="26606"/>
            <ac:spMkLst>
              <pc:docMk/>
              <pc:sldMasterMk cId="2289380032" sldId="2147483937"/>
              <pc:sldLayoutMk cId="1887932680" sldId="2147483947"/>
              <ac:spMk id="10" creationId="{BEE9CAB8-E41D-4FCF-AC14-48AEBE341F5A}"/>
            </ac:spMkLst>
          </pc:spChg>
        </pc:sldLayoutChg>
        <pc:sldLayoutChg chg="modSp mod ord">
          <pc:chgData name="Ilenia Grandone" userId="e0e4b5588f555b63" providerId="LiveId" clId="{0DCC7A36-64E9-4FFB-9412-0C2CF9B56828}" dt="2026-09-13T05:14:36.299" v="299" actId="26606"/>
          <pc:sldLayoutMkLst>
            <pc:docMk/>
            <pc:sldMasterMk cId="2289380032" sldId="2147483937"/>
            <pc:sldLayoutMk cId="1108283528" sldId="2147483948"/>
          </pc:sldLayoutMkLst>
          <pc:spChg chg="mod">
            <ac:chgData name="Ilenia Grandone" userId="e0e4b5588f555b63" providerId="LiveId" clId="{0DCC7A36-64E9-4FFB-9412-0C2CF9B56828}" dt="2026-09-13T05:14:36.299" v="299" actId="26606"/>
            <ac:spMkLst>
              <pc:docMk/>
              <pc:sldMasterMk cId="2289380032" sldId="2147483937"/>
              <pc:sldLayoutMk cId="1108283528" sldId="2147483948"/>
              <ac:spMk id="2" creationId="{00000000-0000-0000-0000-000000000000}"/>
            </ac:spMkLst>
          </pc:spChg>
          <pc:spChg chg="mod">
            <ac:chgData name="Ilenia Grandone" userId="e0e4b5588f555b63" providerId="LiveId" clId="{0DCC7A36-64E9-4FFB-9412-0C2CF9B56828}" dt="2026-09-13T05:14:36.299" v="299" actId="26606"/>
            <ac:spMkLst>
              <pc:docMk/>
              <pc:sldMasterMk cId="2289380032" sldId="2147483937"/>
              <pc:sldLayoutMk cId="1108283528" sldId="2147483948"/>
              <ac:spMk id="3" creationId="{00000000-0000-0000-0000-000000000000}"/>
            </ac:spMkLst>
          </pc:spChg>
          <pc:spChg chg="mod">
            <ac:chgData name="Ilenia Grandone" userId="e0e4b5588f555b63" providerId="LiveId" clId="{0DCC7A36-64E9-4FFB-9412-0C2CF9B56828}" dt="2026-09-13T05:14:36.299" v="299" actId="26606"/>
            <ac:spMkLst>
              <pc:docMk/>
              <pc:sldMasterMk cId="2289380032" sldId="2147483937"/>
              <pc:sldLayoutMk cId="1108283528" sldId="2147483948"/>
              <ac:spMk id="11" creationId="{C16868FC-B7DE-4736-A8C4-5762DBFD1FC2}"/>
            </ac:spMkLst>
          </pc:spChg>
        </pc:sldLayoutChg>
        <pc:sldLayoutChg chg="modSp mod ord">
          <pc:chgData name="Ilenia Grandone" userId="e0e4b5588f555b63" providerId="LiveId" clId="{0DCC7A36-64E9-4FFB-9412-0C2CF9B56828}" dt="2026-09-13T05:14:36.299" v="299" actId="26606"/>
          <pc:sldLayoutMkLst>
            <pc:docMk/>
            <pc:sldMasterMk cId="2289380032" sldId="2147483937"/>
            <pc:sldLayoutMk cId="3965811106" sldId="2147483949"/>
          </pc:sldLayoutMkLst>
          <pc:spChg chg="mod">
            <ac:chgData name="Ilenia Grandone" userId="e0e4b5588f555b63" providerId="LiveId" clId="{0DCC7A36-64E9-4FFB-9412-0C2CF9B56828}" dt="2026-09-13T05:14:36.299" v="299" actId="26606"/>
            <ac:spMkLst>
              <pc:docMk/>
              <pc:sldMasterMk cId="2289380032" sldId="2147483937"/>
              <pc:sldLayoutMk cId="3965811106" sldId="2147483949"/>
              <ac:spMk id="2" creationId="{00000000-0000-0000-0000-000000000000}"/>
            </ac:spMkLst>
          </pc:spChg>
          <pc:spChg chg="mod">
            <ac:chgData name="Ilenia Grandone" userId="e0e4b5588f555b63" providerId="LiveId" clId="{0DCC7A36-64E9-4FFB-9412-0C2CF9B56828}" dt="2026-09-13T05:14:36.299" v="299" actId="26606"/>
            <ac:spMkLst>
              <pc:docMk/>
              <pc:sldMasterMk cId="2289380032" sldId="2147483937"/>
              <pc:sldLayoutMk cId="3965811106" sldId="2147483949"/>
              <ac:spMk id="3" creationId="{00000000-0000-0000-0000-000000000000}"/>
            </ac:spMkLst>
          </pc:spChg>
          <pc:spChg chg="mod">
            <ac:chgData name="Ilenia Grandone" userId="e0e4b5588f555b63" providerId="LiveId" clId="{0DCC7A36-64E9-4FFB-9412-0C2CF9B56828}" dt="2026-09-13T05:14:36.299" v="299" actId="26606"/>
            <ac:spMkLst>
              <pc:docMk/>
              <pc:sldMasterMk cId="2289380032" sldId="2147483937"/>
              <pc:sldLayoutMk cId="3965811106" sldId="2147483949"/>
              <ac:spMk id="5" creationId="{635FBB5C-0CC0-45DE-A9E2-8C9E2CA03413}"/>
            </ac:spMkLst>
          </pc:spChg>
          <pc:spChg chg="mod">
            <ac:chgData name="Ilenia Grandone" userId="e0e4b5588f555b63" providerId="LiveId" clId="{0DCC7A36-64E9-4FFB-9412-0C2CF9B56828}" dt="2026-09-13T05:14:36.299" v="299" actId="26606"/>
            <ac:spMkLst>
              <pc:docMk/>
              <pc:sldMasterMk cId="2289380032" sldId="2147483937"/>
              <pc:sldLayoutMk cId="3965811106" sldId="2147483949"/>
              <ac:spMk id="11" creationId="{06BE7D1E-8977-4FBA-BE12-1091DAF345CB}"/>
            </ac:spMkLst>
          </pc:spChg>
        </pc:sldLayoutChg>
        <pc:sldLayoutChg chg="modSp mod ord">
          <pc:chgData name="Ilenia Grandone" userId="e0e4b5588f555b63" providerId="LiveId" clId="{0DCC7A36-64E9-4FFB-9412-0C2CF9B56828}" dt="2026-09-13T05:14:36.299" v="299" actId="26606"/>
          <pc:sldLayoutMkLst>
            <pc:docMk/>
            <pc:sldMasterMk cId="2289380032" sldId="2147483937"/>
            <pc:sldLayoutMk cId="4195385493" sldId="2147483950"/>
          </pc:sldLayoutMkLst>
          <pc:spChg chg="mod">
            <ac:chgData name="Ilenia Grandone" userId="e0e4b5588f555b63" providerId="LiveId" clId="{0DCC7A36-64E9-4FFB-9412-0C2CF9B56828}" dt="2026-09-13T05:14:36.299" v="299" actId="26606"/>
            <ac:spMkLst>
              <pc:docMk/>
              <pc:sldMasterMk cId="2289380032" sldId="2147483937"/>
              <pc:sldLayoutMk cId="4195385493" sldId="2147483950"/>
              <ac:spMk id="2" creationId="{00000000-0000-0000-0000-000000000000}"/>
            </ac:spMkLst>
          </pc:spChg>
          <pc:spChg chg="mod">
            <ac:chgData name="Ilenia Grandone" userId="e0e4b5588f555b63" providerId="LiveId" clId="{0DCC7A36-64E9-4FFB-9412-0C2CF9B56828}" dt="2026-09-13T05:14:36.299" v="299" actId="26606"/>
            <ac:spMkLst>
              <pc:docMk/>
              <pc:sldMasterMk cId="2289380032" sldId="2147483937"/>
              <pc:sldLayoutMk cId="4195385493" sldId="2147483950"/>
              <ac:spMk id="3" creationId="{00000000-0000-0000-0000-000000000000}"/>
            </ac:spMkLst>
          </pc:spChg>
          <pc:spChg chg="mod">
            <ac:chgData name="Ilenia Grandone" userId="e0e4b5588f555b63" providerId="LiveId" clId="{0DCC7A36-64E9-4FFB-9412-0C2CF9B56828}" dt="2026-09-13T05:14:36.299" v="299" actId="26606"/>
            <ac:spMkLst>
              <pc:docMk/>
              <pc:sldMasterMk cId="2289380032" sldId="2147483937"/>
              <pc:sldLayoutMk cId="4195385493" sldId="2147483950"/>
              <ac:spMk id="5" creationId="{635FBB5C-0CC0-45DE-A9E2-8C9E2CA03413}"/>
            </ac:spMkLst>
          </pc:spChg>
          <pc:spChg chg="mod">
            <ac:chgData name="Ilenia Grandone" userId="e0e4b5588f555b63" providerId="LiveId" clId="{0DCC7A36-64E9-4FFB-9412-0C2CF9B56828}" dt="2026-09-13T05:14:36.299" v="299" actId="26606"/>
            <ac:spMkLst>
              <pc:docMk/>
              <pc:sldMasterMk cId="2289380032" sldId="2147483937"/>
              <pc:sldLayoutMk cId="4195385493" sldId="2147483950"/>
              <ac:spMk id="6" creationId="{E08E8AC4-8EBE-4619-B4B8-8A20AA68B5AC}"/>
            </ac:spMkLst>
          </pc:spChg>
          <pc:spChg chg="mod">
            <ac:chgData name="Ilenia Grandone" userId="e0e4b5588f555b63" providerId="LiveId" clId="{0DCC7A36-64E9-4FFB-9412-0C2CF9B56828}" dt="2026-09-13T05:14:36.299" v="299" actId="26606"/>
            <ac:spMkLst>
              <pc:docMk/>
              <pc:sldMasterMk cId="2289380032" sldId="2147483937"/>
              <pc:sldLayoutMk cId="4195385493" sldId="2147483950"/>
              <ac:spMk id="11" creationId="{FD24B339-4BEF-40F4-99BA-001E3E261182}"/>
            </ac:spMkLst>
          </pc:spChg>
        </pc:sldLayoutChg>
        <pc:sldLayoutChg chg="modSp mod ord">
          <pc:chgData name="Ilenia Grandone" userId="e0e4b5588f555b63" providerId="LiveId" clId="{0DCC7A36-64E9-4FFB-9412-0C2CF9B56828}" dt="2026-09-13T05:14:36.299" v="299" actId="26606"/>
          <pc:sldLayoutMkLst>
            <pc:docMk/>
            <pc:sldMasterMk cId="2289380032" sldId="2147483937"/>
            <pc:sldLayoutMk cId="3846665813" sldId="2147483951"/>
          </pc:sldLayoutMkLst>
          <pc:spChg chg="mod">
            <ac:chgData name="Ilenia Grandone" userId="e0e4b5588f555b63" providerId="LiveId" clId="{0DCC7A36-64E9-4FFB-9412-0C2CF9B56828}" dt="2026-09-13T05:14:36.299" v="299" actId="26606"/>
            <ac:spMkLst>
              <pc:docMk/>
              <pc:sldMasterMk cId="2289380032" sldId="2147483937"/>
              <pc:sldLayoutMk cId="3846665813" sldId="2147483951"/>
              <ac:spMk id="2" creationId="{00000000-0000-0000-0000-000000000000}"/>
            </ac:spMkLst>
          </pc:spChg>
          <pc:spChg chg="mod">
            <ac:chgData name="Ilenia Grandone" userId="e0e4b5588f555b63" providerId="LiveId" clId="{0DCC7A36-64E9-4FFB-9412-0C2CF9B56828}" dt="2026-09-13T05:14:36.299" v="299" actId="26606"/>
            <ac:spMkLst>
              <pc:docMk/>
              <pc:sldMasterMk cId="2289380032" sldId="2147483937"/>
              <pc:sldLayoutMk cId="3846665813" sldId="2147483951"/>
              <ac:spMk id="3" creationId="{00000000-0000-0000-0000-000000000000}"/>
            </ac:spMkLst>
          </pc:spChg>
          <pc:spChg chg="mod">
            <ac:chgData name="Ilenia Grandone" userId="e0e4b5588f555b63" providerId="LiveId" clId="{0DCC7A36-64E9-4FFB-9412-0C2CF9B56828}" dt="2026-09-13T05:14:36.299" v="299" actId="26606"/>
            <ac:spMkLst>
              <pc:docMk/>
              <pc:sldMasterMk cId="2289380032" sldId="2147483937"/>
              <pc:sldLayoutMk cId="3846665813" sldId="2147483951"/>
              <ac:spMk id="5" creationId="{635FBB5C-0CC0-45DE-A9E2-8C9E2CA03413}"/>
            </ac:spMkLst>
          </pc:spChg>
          <pc:spChg chg="mod">
            <ac:chgData name="Ilenia Grandone" userId="e0e4b5588f555b63" providerId="LiveId" clId="{0DCC7A36-64E9-4FFB-9412-0C2CF9B56828}" dt="2026-09-13T05:14:36.299" v="299" actId="26606"/>
            <ac:spMkLst>
              <pc:docMk/>
              <pc:sldMasterMk cId="2289380032" sldId="2147483937"/>
              <pc:sldLayoutMk cId="3846665813" sldId="2147483951"/>
              <ac:spMk id="6" creationId="{E08E8AC4-8EBE-4619-B4B8-8A20AA68B5AC}"/>
            </ac:spMkLst>
          </pc:spChg>
          <pc:spChg chg="mod">
            <ac:chgData name="Ilenia Grandone" userId="e0e4b5588f555b63" providerId="LiveId" clId="{0DCC7A36-64E9-4FFB-9412-0C2CF9B56828}" dt="2026-09-13T05:14:36.299" v="299" actId="26606"/>
            <ac:spMkLst>
              <pc:docMk/>
              <pc:sldMasterMk cId="2289380032" sldId="2147483937"/>
              <pc:sldLayoutMk cId="3846665813" sldId="2147483951"/>
              <ac:spMk id="11" creationId="{C50C9B3A-1DC8-4D31-931B-2B9DFA8D23BA}"/>
            </ac:spMkLst>
          </pc:spChg>
        </pc:sldLayoutChg>
        <pc:sldLayoutChg chg="modSp mod ord">
          <pc:chgData name="Ilenia Grandone" userId="e0e4b5588f555b63" providerId="LiveId" clId="{0DCC7A36-64E9-4FFB-9412-0C2CF9B56828}" dt="2026-09-13T05:14:36.299" v="299" actId="26606"/>
          <pc:sldLayoutMkLst>
            <pc:docMk/>
            <pc:sldMasterMk cId="2289380032" sldId="2147483937"/>
            <pc:sldLayoutMk cId="3357965078" sldId="2147483952"/>
          </pc:sldLayoutMkLst>
          <pc:spChg chg="mod">
            <ac:chgData name="Ilenia Grandone" userId="e0e4b5588f555b63" providerId="LiveId" clId="{0DCC7A36-64E9-4FFB-9412-0C2CF9B56828}" dt="2026-09-13T05:14:36.299" v="299" actId="26606"/>
            <ac:spMkLst>
              <pc:docMk/>
              <pc:sldMasterMk cId="2289380032" sldId="2147483937"/>
              <pc:sldLayoutMk cId="3357965078" sldId="2147483952"/>
              <ac:spMk id="2" creationId="{00000000-0000-0000-0000-000000000000}"/>
            </ac:spMkLst>
          </pc:spChg>
          <pc:spChg chg="mod">
            <ac:chgData name="Ilenia Grandone" userId="e0e4b5588f555b63" providerId="LiveId" clId="{0DCC7A36-64E9-4FFB-9412-0C2CF9B56828}" dt="2026-09-13T05:14:36.299" v="299" actId="26606"/>
            <ac:spMkLst>
              <pc:docMk/>
              <pc:sldMasterMk cId="2289380032" sldId="2147483937"/>
              <pc:sldLayoutMk cId="3357965078" sldId="2147483952"/>
              <ac:spMk id="3" creationId="{00000000-0000-0000-0000-000000000000}"/>
            </ac:spMkLst>
          </pc:spChg>
          <pc:spChg chg="mod">
            <ac:chgData name="Ilenia Grandone" userId="e0e4b5588f555b63" providerId="LiveId" clId="{0DCC7A36-64E9-4FFB-9412-0C2CF9B56828}" dt="2026-09-13T05:14:36.299" v="299" actId="26606"/>
            <ac:spMkLst>
              <pc:docMk/>
              <pc:sldMasterMk cId="2289380032" sldId="2147483937"/>
              <pc:sldLayoutMk cId="3357965078" sldId="2147483952"/>
              <ac:spMk id="5" creationId="{635FBB5C-0CC0-45DE-A9E2-8C9E2CA03413}"/>
            </ac:spMkLst>
          </pc:spChg>
          <pc:spChg chg="mod">
            <ac:chgData name="Ilenia Grandone" userId="e0e4b5588f555b63" providerId="LiveId" clId="{0DCC7A36-64E9-4FFB-9412-0C2CF9B56828}" dt="2026-09-13T05:14:36.299" v="299" actId="26606"/>
            <ac:spMkLst>
              <pc:docMk/>
              <pc:sldMasterMk cId="2289380032" sldId="2147483937"/>
              <pc:sldLayoutMk cId="3357965078" sldId="2147483952"/>
              <ac:spMk id="10" creationId="{BEE9CAB8-E41D-4FCF-AC14-48AEBE341F5A}"/>
            </ac:spMkLst>
          </pc:spChg>
          <pc:spChg chg="mod">
            <ac:chgData name="Ilenia Grandone" userId="e0e4b5588f555b63" providerId="LiveId" clId="{0DCC7A36-64E9-4FFB-9412-0C2CF9B56828}" dt="2026-09-13T05:14:36.299" v="299" actId="26606"/>
            <ac:spMkLst>
              <pc:docMk/>
              <pc:sldMasterMk cId="2289380032" sldId="2147483937"/>
              <pc:sldLayoutMk cId="3357965078" sldId="2147483952"/>
              <ac:spMk id="11" creationId="{FCE4632D-13BC-453C-AF93-7635FA83FF8F}"/>
            </ac:spMkLst>
          </pc:spChg>
          <pc:spChg chg="mod">
            <ac:chgData name="Ilenia Grandone" userId="e0e4b5588f555b63" providerId="LiveId" clId="{0DCC7A36-64E9-4FFB-9412-0C2CF9B56828}" dt="2026-09-13T05:14:36.299" v="299" actId="26606"/>
            <ac:spMkLst>
              <pc:docMk/>
              <pc:sldMasterMk cId="2289380032" sldId="2147483937"/>
              <pc:sldLayoutMk cId="3357965078" sldId="2147483952"/>
              <ac:spMk id="12" creationId="{26471773-71F9-4B85-9108-FDF08BF0EE63}"/>
            </ac:spMkLst>
          </pc:spChg>
        </pc:sldLayoutChg>
        <pc:sldLayoutChg chg="modSp mod ord">
          <pc:chgData name="Ilenia Grandone" userId="e0e4b5588f555b63" providerId="LiveId" clId="{0DCC7A36-64E9-4FFB-9412-0C2CF9B56828}" dt="2026-09-13T05:14:36.299" v="299" actId="26606"/>
          <pc:sldLayoutMkLst>
            <pc:docMk/>
            <pc:sldMasterMk cId="2289380032" sldId="2147483937"/>
            <pc:sldLayoutMk cId="190632515" sldId="2147483953"/>
          </pc:sldLayoutMkLst>
          <pc:spChg chg="mod">
            <ac:chgData name="Ilenia Grandone" userId="e0e4b5588f555b63" providerId="LiveId" clId="{0DCC7A36-64E9-4FFB-9412-0C2CF9B56828}" dt="2026-09-13T05:14:36.299" v="299" actId="26606"/>
            <ac:spMkLst>
              <pc:docMk/>
              <pc:sldMasterMk cId="2289380032" sldId="2147483937"/>
              <pc:sldLayoutMk cId="190632515" sldId="2147483953"/>
              <ac:spMk id="2" creationId="{00000000-0000-0000-0000-000000000000}"/>
            </ac:spMkLst>
          </pc:spChg>
          <pc:spChg chg="mod">
            <ac:chgData name="Ilenia Grandone" userId="e0e4b5588f555b63" providerId="LiveId" clId="{0DCC7A36-64E9-4FFB-9412-0C2CF9B56828}" dt="2026-09-13T05:14:36.299" v="299" actId="26606"/>
            <ac:spMkLst>
              <pc:docMk/>
              <pc:sldMasterMk cId="2289380032" sldId="2147483937"/>
              <pc:sldLayoutMk cId="190632515" sldId="2147483953"/>
              <ac:spMk id="3" creationId="{00000000-0000-0000-0000-000000000000}"/>
            </ac:spMkLst>
          </pc:spChg>
          <pc:spChg chg="mod">
            <ac:chgData name="Ilenia Grandone" userId="e0e4b5588f555b63" providerId="LiveId" clId="{0DCC7A36-64E9-4FFB-9412-0C2CF9B56828}" dt="2026-09-13T05:14:36.299" v="299" actId="26606"/>
            <ac:spMkLst>
              <pc:docMk/>
              <pc:sldMasterMk cId="2289380032" sldId="2147483937"/>
              <pc:sldLayoutMk cId="190632515" sldId="2147483953"/>
              <ac:spMk id="10" creationId="{BEE9CAB8-E41D-4FCF-AC14-48AEBE341F5A}"/>
            </ac:spMkLst>
          </pc:spChg>
          <pc:spChg chg="mod">
            <ac:chgData name="Ilenia Grandone" userId="e0e4b5588f555b63" providerId="LiveId" clId="{0DCC7A36-64E9-4FFB-9412-0C2CF9B56828}" dt="2026-09-13T05:14:36.299" v="299" actId="26606"/>
            <ac:spMkLst>
              <pc:docMk/>
              <pc:sldMasterMk cId="2289380032" sldId="2147483937"/>
              <pc:sldLayoutMk cId="190632515" sldId="2147483953"/>
              <ac:spMk id="11" creationId="{FCE4632D-13BC-453C-AF93-7635FA83FF8F}"/>
            </ac:spMkLst>
          </pc:spChg>
          <pc:spChg chg="mod">
            <ac:chgData name="Ilenia Grandone" userId="e0e4b5588f555b63" providerId="LiveId" clId="{0DCC7A36-64E9-4FFB-9412-0C2CF9B56828}" dt="2026-09-13T05:14:36.299" v="299" actId="26606"/>
            <ac:spMkLst>
              <pc:docMk/>
              <pc:sldMasterMk cId="2289380032" sldId="2147483937"/>
              <pc:sldLayoutMk cId="190632515" sldId="2147483953"/>
              <ac:spMk id="12" creationId="{26471773-71F9-4B85-9108-FDF08BF0EE63}"/>
            </ac:spMkLst>
          </pc:spChg>
        </pc:sldLayoutChg>
        <pc:sldLayoutChg chg="modSp mod ord">
          <pc:chgData name="Ilenia Grandone" userId="e0e4b5588f555b63" providerId="LiveId" clId="{0DCC7A36-64E9-4FFB-9412-0C2CF9B56828}" dt="2026-09-13T05:14:36.299" v="299" actId="26606"/>
          <pc:sldLayoutMkLst>
            <pc:docMk/>
            <pc:sldMasterMk cId="2289380032" sldId="2147483937"/>
            <pc:sldLayoutMk cId="1534354304" sldId="2147483954"/>
          </pc:sldLayoutMkLst>
          <pc:spChg chg="mod">
            <ac:chgData name="Ilenia Grandone" userId="e0e4b5588f555b63" providerId="LiveId" clId="{0DCC7A36-64E9-4FFB-9412-0C2CF9B56828}" dt="2026-09-13T05:14:36.299" v="299" actId="26606"/>
            <ac:spMkLst>
              <pc:docMk/>
              <pc:sldMasterMk cId="2289380032" sldId="2147483937"/>
              <pc:sldLayoutMk cId="1534354304" sldId="2147483954"/>
              <ac:spMk id="2" creationId="{00000000-0000-0000-0000-000000000000}"/>
            </ac:spMkLst>
          </pc:spChg>
          <pc:spChg chg="mod">
            <ac:chgData name="Ilenia Grandone" userId="e0e4b5588f555b63" providerId="LiveId" clId="{0DCC7A36-64E9-4FFB-9412-0C2CF9B56828}" dt="2026-09-13T05:14:36.299" v="299" actId="26606"/>
            <ac:spMkLst>
              <pc:docMk/>
              <pc:sldMasterMk cId="2289380032" sldId="2147483937"/>
              <pc:sldLayoutMk cId="1534354304" sldId="2147483954"/>
              <ac:spMk id="3" creationId="{00000000-0000-0000-0000-000000000000}"/>
            </ac:spMkLst>
          </pc:spChg>
          <pc:spChg chg="mod">
            <ac:chgData name="Ilenia Grandone" userId="e0e4b5588f555b63" providerId="LiveId" clId="{0DCC7A36-64E9-4FFB-9412-0C2CF9B56828}" dt="2026-09-13T05:14:36.299" v="299" actId="26606"/>
            <ac:spMkLst>
              <pc:docMk/>
              <pc:sldMasterMk cId="2289380032" sldId="2147483937"/>
              <pc:sldLayoutMk cId="1534354304" sldId="2147483954"/>
              <ac:spMk id="5" creationId="{635FBB5C-0CC0-45DE-A9E2-8C9E2CA03413}"/>
            </ac:spMkLst>
          </pc:spChg>
          <pc:spChg chg="mod">
            <ac:chgData name="Ilenia Grandone" userId="e0e4b5588f555b63" providerId="LiveId" clId="{0DCC7A36-64E9-4FFB-9412-0C2CF9B56828}" dt="2026-09-13T05:14:36.299" v="299" actId="26606"/>
            <ac:spMkLst>
              <pc:docMk/>
              <pc:sldMasterMk cId="2289380032" sldId="2147483937"/>
              <pc:sldLayoutMk cId="1534354304" sldId="2147483954"/>
              <ac:spMk id="10" creationId="{BEE9CAB8-E41D-4FCF-AC14-48AEBE341F5A}"/>
            </ac:spMkLst>
          </pc:spChg>
          <pc:spChg chg="mod">
            <ac:chgData name="Ilenia Grandone" userId="e0e4b5588f555b63" providerId="LiveId" clId="{0DCC7A36-64E9-4FFB-9412-0C2CF9B56828}" dt="2026-09-13T05:14:36.299" v="299" actId="26606"/>
            <ac:spMkLst>
              <pc:docMk/>
              <pc:sldMasterMk cId="2289380032" sldId="2147483937"/>
              <pc:sldLayoutMk cId="1534354304" sldId="2147483954"/>
              <ac:spMk id="11" creationId="{FCE4632D-13BC-453C-AF93-7635FA83FF8F}"/>
            </ac:spMkLst>
          </pc:spChg>
          <pc:spChg chg="mod">
            <ac:chgData name="Ilenia Grandone" userId="e0e4b5588f555b63" providerId="LiveId" clId="{0DCC7A36-64E9-4FFB-9412-0C2CF9B56828}" dt="2026-09-13T05:14:36.299" v="299" actId="26606"/>
            <ac:spMkLst>
              <pc:docMk/>
              <pc:sldMasterMk cId="2289380032" sldId="2147483937"/>
              <pc:sldLayoutMk cId="1534354304" sldId="2147483954"/>
              <ac:spMk id="12" creationId="{26471773-71F9-4B85-9108-FDF08BF0EE63}"/>
            </ac:spMkLst>
          </pc:spChg>
        </pc:sldLayoutChg>
        <pc:sldLayoutChg chg="modSp mod ord">
          <pc:chgData name="Ilenia Grandone" userId="e0e4b5588f555b63" providerId="LiveId" clId="{0DCC7A36-64E9-4FFB-9412-0C2CF9B56828}" dt="2026-09-13T05:14:36.299" v="299" actId="26606"/>
          <pc:sldLayoutMkLst>
            <pc:docMk/>
            <pc:sldMasterMk cId="2289380032" sldId="2147483937"/>
            <pc:sldLayoutMk cId="1900540458" sldId="2147483955"/>
          </pc:sldLayoutMkLst>
          <pc:spChg chg="mod">
            <ac:chgData name="Ilenia Grandone" userId="e0e4b5588f555b63" providerId="LiveId" clId="{0DCC7A36-64E9-4FFB-9412-0C2CF9B56828}" dt="2026-09-13T05:14:36.299" v="299" actId="26606"/>
            <ac:spMkLst>
              <pc:docMk/>
              <pc:sldMasterMk cId="2289380032" sldId="2147483937"/>
              <pc:sldLayoutMk cId="1900540458" sldId="2147483955"/>
              <ac:spMk id="2" creationId="{00000000-0000-0000-0000-000000000000}"/>
            </ac:spMkLst>
          </pc:spChg>
          <pc:spChg chg="mod">
            <ac:chgData name="Ilenia Grandone" userId="e0e4b5588f555b63" providerId="LiveId" clId="{0DCC7A36-64E9-4FFB-9412-0C2CF9B56828}" dt="2026-09-13T05:14:36.299" v="299" actId="26606"/>
            <ac:spMkLst>
              <pc:docMk/>
              <pc:sldMasterMk cId="2289380032" sldId="2147483937"/>
              <pc:sldLayoutMk cId="1900540458" sldId="2147483955"/>
              <ac:spMk id="3" creationId="{00000000-0000-0000-0000-000000000000}"/>
            </ac:spMkLst>
          </pc:spChg>
          <pc:spChg chg="mod">
            <ac:chgData name="Ilenia Grandone" userId="e0e4b5588f555b63" providerId="LiveId" clId="{0DCC7A36-64E9-4FFB-9412-0C2CF9B56828}" dt="2026-09-13T05:14:36.299" v="299" actId="26606"/>
            <ac:spMkLst>
              <pc:docMk/>
              <pc:sldMasterMk cId="2289380032" sldId="2147483937"/>
              <pc:sldLayoutMk cId="1900540458" sldId="2147483955"/>
              <ac:spMk id="5" creationId="{635FBB5C-0CC0-45DE-A9E2-8C9E2CA03413}"/>
            </ac:spMkLst>
          </pc:spChg>
          <pc:spChg chg="mod">
            <ac:chgData name="Ilenia Grandone" userId="e0e4b5588f555b63" providerId="LiveId" clId="{0DCC7A36-64E9-4FFB-9412-0C2CF9B56828}" dt="2026-09-13T05:14:36.299" v="299" actId="26606"/>
            <ac:spMkLst>
              <pc:docMk/>
              <pc:sldMasterMk cId="2289380032" sldId="2147483937"/>
              <pc:sldLayoutMk cId="1900540458" sldId="2147483955"/>
              <ac:spMk id="6" creationId="{E08E8AC4-8EBE-4619-B4B8-8A20AA68B5AC}"/>
            </ac:spMkLst>
          </pc:spChg>
          <pc:spChg chg="mod">
            <ac:chgData name="Ilenia Grandone" userId="e0e4b5588f555b63" providerId="LiveId" clId="{0DCC7A36-64E9-4FFB-9412-0C2CF9B56828}" dt="2026-09-13T05:14:36.299" v="299" actId="26606"/>
            <ac:spMkLst>
              <pc:docMk/>
              <pc:sldMasterMk cId="2289380032" sldId="2147483937"/>
              <pc:sldLayoutMk cId="1900540458" sldId="2147483955"/>
              <ac:spMk id="10" creationId="{BEE9CAB8-E41D-4FCF-AC14-48AEBE341F5A}"/>
            </ac:spMkLst>
          </pc:spChg>
          <pc:spChg chg="mod">
            <ac:chgData name="Ilenia Grandone" userId="e0e4b5588f555b63" providerId="LiveId" clId="{0DCC7A36-64E9-4FFB-9412-0C2CF9B56828}" dt="2026-09-13T05:14:36.299" v="299" actId="26606"/>
            <ac:spMkLst>
              <pc:docMk/>
              <pc:sldMasterMk cId="2289380032" sldId="2147483937"/>
              <pc:sldLayoutMk cId="1900540458" sldId="2147483955"/>
              <ac:spMk id="11" creationId="{304CBD4A-182F-487E-B21D-5F418CE42D16}"/>
            </ac:spMkLst>
          </pc:spChg>
          <pc:spChg chg="mod">
            <ac:chgData name="Ilenia Grandone" userId="e0e4b5588f555b63" providerId="LiveId" clId="{0DCC7A36-64E9-4FFB-9412-0C2CF9B56828}" dt="2026-09-13T05:14:36.299" v="299" actId="26606"/>
            <ac:spMkLst>
              <pc:docMk/>
              <pc:sldMasterMk cId="2289380032" sldId="2147483937"/>
              <pc:sldLayoutMk cId="1900540458" sldId="2147483955"/>
              <ac:spMk id="12" creationId="{C92D14D3-8709-434C-A54B-15ADD1D87574}"/>
            </ac:spMkLst>
          </pc:spChg>
        </pc:sldLayoutChg>
        <pc:sldLayoutChg chg="modSp mod ord">
          <pc:chgData name="Ilenia Grandone" userId="e0e4b5588f555b63" providerId="LiveId" clId="{0DCC7A36-64E9-4FFB-9412-0C2CF9B56828}" dt="2026-09-13T05:14:36.299" v="299" actId="26606"/>
          <pc:sldLayoutMkLst>
            <pc:docMk/>
            <pc:sldMasterMk cId="2289380032" sldId="2147483937"/>
            <pc:sldLayoutMk cId="773512588" sldId="2147483956"/>
          </pc:sldLayoutMkLst>
          <pc:spChg chg="mod">
            <ac:chgData name="Ilenia Grandone" userId="e0e4b5588f555b63" providerId="LiveId" clId="{0DCC7A36-64E9-4FFB-9412-0C2CF9B56828}" dt="2026-09-13T05:14:36.299" v="299" actId="26606"/>
            <ac:spMkLst>
              <pc:docMk/>
              <pc:sldMasterMk cId="2289380032" sldId="2147483937"/>
              <pc:sldLayoutMk cId="773512588" sldId="2147483956"/>
              <ac:spMk id="3" creationId="{00000000-0000-0000-0000-000000000000}"/>
            </ac:spMkLst>
          </pc:spChg>
          <pc:spChg chg="mod">
            <ac:chgData name="Ilenia Grandone" userId="e0e4b5588f555b63" providerId="LiveId" clId="{0DCC7A36-64E9-4FFB-9412-0C2CF9B56828}" dt="2026-09-13T05:14:36.299" v="299" actId="26606"/>
            <ac:spMkLst>
              <pc:docMk/>
              <pc:sldMasterMk cId="2289380032" sldId="2147483937"/>
              <pc:sldLayoutMk cId="773512588" sldId="2147483956"/>
              <ac:spMk id="5" creationId="{635FBB5C-0CC0-45DE-A9E2-8C9E2CA03413}"/>
            </ac:spMkLst>
          </pc:spChg>
          <pc:spChg chg="mod">
            <ac:chgData name="Ilenia Grandone" userId="e0e4b5588f555b63" providerId="LiveId" clId="{0DCC7A36-64E9-4FFB-9412-0C2CF9B56828}" dt="2026-09-13T05:14:36.299" v="299" actId="26606"/>
            <ac:spMkLst>
              <pc:docMk/>
              <pc:sldMasterMk cId="2289380032" sldId="2147483937"/>
              <pc:sldLayoutMk cId="773512588" sldId="2147483956"/>
              <ac:spMk id="9" creationId="{DFC244FE-0B79-4E3B-B276-2F6B1D561220}"/>
            </ac:spMkLst>
          </pc:spChg>
          <pc:spChg chg="mod">
            <ac:chgData name="Ilenia Grandone" userId="e0e4b5588f555b63" providerId="LiveId" clId="{0DCC7A36-64E9-4FFB-9412-0C2CF9B56828}" dt="2026-09-13T05:14:36.299" v="299" actId="26606"/>
            <ac:spMkLst>
              <pc:docMk/>
              <pc:sldMasterMk cId="2289380032" sldId="2147483937"/>
              <pc:sldLayoutMk cId="773512588" sldId="2147483956"/>
              <ac:spMk id="15" creationId="{A41594FF-878C-4539-A3DF-E2C07894A975}"/>
            </ac:spMkLst>
          </pc:spChg>
        </pc:sldLayoutChg>
        <pc:sldLayoutChg chg="modSp mod ord">
          <pc:chgData name="Ilenia Grandone" userId="e0e4b5588f555b63" providerId="LiveId" clId="{0DCC7A36-64E9-4FFB-9412-0C2CF9B56828}" dt="2026-09-13T05:14:36.299" v="299" actId="26606"/>
          <pc:sldLayoutMkLst>
            <pc:docMk/>
            <pc:sldMasterMk cId="2289380032" sldId="2147483937"/>
            <pc:sldLayoutMk cId="858084466" sldId="2147483957"/>
          </pc:sldLayoutMkLst>
          <pc:spChg chg="mod">
            <ac:chgData name="Ilenia Grandone" userId="e0e4b5588f555b63" providerId="LiveId" clId="{0DCC7A36-64E9-4FFB-9412-0C2CF9B56828}" dt="2026-09-13T05:14:36.299" v="299" actId="26606"/>
            <ac:spMkLst>
              <pc:docMk/>
              <pc:sldMasterMk cId="2289380032" sldId="2147483937"/>
              <pc:sldLayoutMk cId="858084466" sldId="2147483957"/>
              <ac:spMk id="3" creationId="{00000000-0000-0000-0000-000000000000}"/>
            </ac:spMkLst>
          </pc:spChg>
          <pc:spChg chg="mod">
            <ac:chgData name="Ilenia Grandone" userId="e0e4b5588f555b63" providerId="LiveId" clId="{0DCC7A36-64E9-4FFB-9412-0C2CF9B56828}" dt="2026-09-13T05:14:36.299" v="299" actId="26606"/>
            <ac:spMkLst>
              <pc:docMk/>
              <pc:sldMasterMk cId="2289380032" sldId="2147483937"/>
              <pc:sldLayoutMk cId="858084466" sldId="2147483957"/>
              <ac:spMk id="4" creationId="{42EAC862-3F5E-4BE7-98A8-908A40076FAA}"/>
            </ac:spMkLst>
          </pc:spChg>
          <pc:spChg chg="mod">
            <ac:chgData name="Ilenia Grandone" userId="e0e4b5588f555b63" providerId="LiveId" clId="{0DCC7A36-64E9-4FFB-9412-0C2CF9B56828}" dt="2026-09-13T05:14:36.299" v="299" actId="26606"/>
            <ac:spMkLst>
              <pc:docMk/>
              <pc:sldMasterMk cId="2289380032" sldId="2147483937"/>
              <pc:sldLayoutMk cId="858084466" sldId="2147483957"/>
              <ac:spMk id="11" creationId="{581FC0A7-42F8-4349-8CA5-D573D5B636CE}"/>
            </ac:spMkLst>
          </pc:spChg>
          <pc:spChg chg="mod">
            <ac:chgData name="Ilenia Grandone" userId="e0e4b5588f555b63" providerId="LiveId" clId="{0DCC7A36-64E9-4FFB-9412-0C2CF9B56828}" dt="2026-09-13T05:14:36.299" v="299" actId="26606"/>
            <ac:spMkLst>
              <pc:docMk/>
              <pc:sldMasterMk cId="2289380032" sldId="2147483937"/>
              <pc:sldLayoutMk cId="858084466" sldId="2147483957"/>
              <ac:spMk id="12" creationId="{62B952AC-1C62-4199-9CD6-8B1EDC5F8A37}"/>
            </ac:spMkLst>
          </pc:spChg>
          <pc:spChg chg="mod">
            <ac:chgData name="Ilenia Grandone" userId="e0e4b5588f555b63" providerId="LiveId" clId="{0DCC7A36-64E9-4FFB-9412-0C2CF9B56828}" dt="2026-09-13T05:14:36.299" v="299" actId="26606"/>
            <ac:spMkLst>
              <pc:docMk/>
              <pc:sldMasterMk cId="2289380032" sldId="2147483937"/>
              <pc:sldLayoutMk cId="858084466" sldId="2147483957"/>
              <ac:spMk id="13" creationId="{5F91D68D-2FA9-4CAD-8EF0-C0BF3460A391}"/>
            </ac:spMkLst>
          </pc:spChg>
        </pc:sldLayoutChg>
        <pc:sldLayoutChg chg="modSp mod ord">
          <pc:chgData name="Ilenia Grandone" userId="e0e4b5588f555b63" providerId="LiveId" clId="{0DCC7A36-64E9-4FFB-9412-0C2CF9B56828}" dt="2026-09-13T05:14:36.299" v="299" actId="26606"/>
          <pc:sldLayoutMkLst>
            <pc:docMk/>
            <pc:sldMasterMk cId="2289380032" sldId="2147483937"/>
            <pc:sldLayoutMk cId="4175711400" sldId="2147483958"/>
          </pc:sldLayoutMkLst>
          <pc:spChg chg="mod">
            <ac:chgData name="Ilenia Grandone" userId="e0e4b5588f555b63" providerId="LiveId" clId="{0DCC7A36-64E9-4FFB-9412-0C2CF9B56828}" dt="2026-09-13T05:14:36.299" v="299" actId="26606"/>
            <ac:spMkLst>
              <pc:docMk/>
              <pc:sldMasterMk cId="2289380032" sldId="2147483937"/>
              <pc:sldLayoutMk cId="4175711400" sldId="2147483958"/>
              <ac:spMk id="3" creationId="{00000000-0000-0000-0000-000000000000}"/>
            </ac:spMkLst>
          </pc:spChg>
          <pc:spChg chg="mod">
            <ac:chgData name="Ilenia Grandone" userId="e0e4b5588f555b63" providerId="LiveId" clId="{0DCC7A36-64E9-4FFB-9412-0C2CF9B56828}" dt="2026-09-13T05:14:36.299" v="299" actId="26606"/>
            <ac:spMkLst>
              <pc:docMk/>
              <pc:sldMasterMk cId="2289380032" sldId="2147483937"/>
              <pc:sldLayoutMk cId="4175711400" sldId="2147483958"/>
              <ac:spMk id="4" creationId="{42EAC862-3F5E-4BE7-98A8-908A40076FAA}"/>
            </ac:spMkLst>
          </pc:spChg>
          <pc:spChg chg="mod">
            <ac:chgData name="Ilenia Grandone" userId="e0e4b5588f555b63" providerId="LiveId" clId="{0DCC7A36-64E9-4FFB-9412-0C2CF9B56828}" dt="2026-09-13T05:14:36.299" v="299" actId="26606"/>
            <ac:spMkLst>
              <pc:docMk/>
              <pc:sldMasterMk cId="2289380032" sldId="2147483937"/>
              <pc:sldLayoutMk cId="4175711400" sldId="2147483958"/>
              <ac:spMk id="11" creationId="{581FC0A7-42F8-4349-8CA5-D573D5B636CE}"/>
            </ac:spMkLst>
          </pc:spChg>
          <pc:spChg chg="mod">
            <ac:chgData name="Ilenia Grandone" userId="e0e4b5588f555b63" providerId="LiveId" clId="{0DCC7A36-64E9-4FFB-9412-0C2CF9B56828}" dt="2026-09-13T05:14:36.299" v="299" actId="26606"/>
            <ac:spMkLst>
              <pc:docMk/>
              <pc:sldMasterMk cId="2289380032" sldId="2147483937"/>
              <pc:sldLayoutMk cId="4175711400" sldId="2147483958"/>
              <ac:spMk id="12" creationId="{62B952AC-1C62-4199-9CD6-8B1EDC5F8A37}"/>
            </ac:spMkLst>
          </pc:spChg>
          <pc:spChg chg="mod">
            <ac:chgData name="Ilenia Grandone" userId="e0e4b5588f555b63" providerId="LiveId" clId="{0DCC7A36-64E9-4FFB-9412-0C2CF9B56828}" dt="2026-09-13T05:14:36.299" v="299" actId="26606"/>
            <ac:spMkLst>
              <pc:docMk/>
              <pc:sldMasterMk cId="2289380032" sldId="2147483937"/>
              <pc:sldLayoutMk cId="4175711400" sldId="2147483958"/>
              <ac:spMk id="13" creationId="{AF5B9A70-CF7A-4620-9CE3-3CD5021B259D}"/>
            </ac:spMkLst>
          </pc:spChg>
          <pc:spChg chg="mod">
            <ac:chgData name="Ilenia Grandone" userId="e0e4b5588f555b63" providerId="LiveId" clId="{0DCC7A36-64E9-4FFB-9412-0C2CF9B56828}" dt="2026-09-13T05:14:36.299" v="299" actId="26606"/>
            <ac:spMkLst>
              <pc:docMk/>
              <pc:sldMasterMk cId="2289380032" sldId="2147483937"/>
              <pc:sldLayoutMk cId="4175711400" sldId="2147483958"/>
              <ac:spMk id="14" creationId="{536D757B-F40B-4569-BAF1-AA3404B9E9E6}"/>
            </ac:spMkLst>
          </pc:spChg>
        </pc:sldLayoutChg>
        <pc:sldLayoutChg chg="modSp mod ord">
          <pc:chgData name="Ilenia Grandone" userId="e0e4b5588f555b63" providerId="LiveId" clId="{0DCC7A36-64E9-4FFB-9412-0C2CF9B56828}" dt="2026-09-13T05:14:36.299" v="299" actId="26606"/>
          <pc:sldLayoutMkLst>
            <pc:docMk/>
            <pc:sldMasterMk cId="2289380032" sldId="2147483937"/>
            <pc:sldLayoutMk cId="759018700" sldId="2147483959"/>
          </pc:sldLayoutMkLst>
          <pc:spChg chg="mod">
            <ac:chgData name="Ilenia Grandone" userId="e0e4b5588f555b63" providerId="LiveId" clId="{0DCC7A36-64E9-4FFB-9412-0C2CF9B56828}" dt="2026-09-13T05:14:36.299" v="299" actId="26606"/>
            <ac:spMkLst>
              <pc:docMk/>
              <pc:sldMasterMk cId="2289380032" sldId="2147483937"/>
              <pc:sldLayoutMk cId="759018700" sldId="2147483959"/>
              <ac:spMk id="3" creationId="{00000000-0000-0000-0000-000000000000}"/>
            </ac:spMkLst>
          </pc:spChg>
          <pc:spChg chg="mod">
            <ac:chgData name="Ilenia Grandone" userId="e0e4b5588f555b63" providerId="LiveId" clId="{0DCC7A36-64E9-4FFB-9412-0C2CF9B56828}" dt="2026-09-13T05:14:36.299" v="299" actId="26606"/>
            <ac:spMkLst>
              <pc:docMk/>
              <pc:sldMasterMk cId="2289380032" sldId="2147483937"/>
              <pc:sldLayoutMk cId="759018700" sldId="2147483959"/>
              <ac:spMk id="4" creationId="{42EAC862-3F5E-4BE7-98A8-908A40076FAA}"/>
            </ac:spMkLst>
          </pc:spChg>
          <pc:spChg chg="mod">
            <ac:chgData name="Ilenia Grandone" userId="e0e4b5588f555b63" providerId="LiveId" clId="{0DCC7A36-64E9-4FFB-9412-0C2CF9B56828}" dt="2026-09-13T05:14:36.299" v="299" actId="26606"/>
            <ac:spMkLst>
              <pc:docMk/>
              <pc:sldMasterMk cId="2289380032" sldId="2147483937"/>
              <pc:sldLayoutMk cId="759018700" sldId="2147483959"/>
              <ac:spMk id="12" creationId="{62B952AC-1C62-4199-9CD6-8B1EDC5F8A37}"/>
            </ac:spMkLst>
          </pc:spChg>
          <pc:spChg chg="mod">
            <ac:chgData name="Ilenia Grandone" userId="e0e4b5588f555b63" providerId="LiveId" clId="{0DCC7A36-64E9-4FFB-9412-0C2CF9B56828}" dt="2026-09-13T05:14:36.299" v="299" actId="26606"/>
            <ac:spMkLst>
              <pc:docMk/>
              <pc:sldMasterMk cId="2289380032" sldId="2147483937"/>
              <pc:sldLayoutMk cId="759018700" sldId="2147483959"/>
              <ac:spMk id="13" creationId="{AF5B9A70-CF7A-4620-9CE3-3CD5021B259D}"/>
            </ac:spMkLst>
          </pc:spChg>
          <pc:spChg chg="mod">
            <ac:chgData name="Ilenia Grandone" userId="e0e4b5588f555b63" providerId="LiveId" clId="{0DCC7A36-64E9-4FFB-9412-0C2CF9B56828}" dt="2026-09-13T05:14:36.299" v="299" actId="26606"/>
            <ac:spMkLst>
              <pc:docMk/>
              <pc:sldMasterMk cId="2289380032" sldId="2147483937"/>
              <pc:sldLayoutMk cId="759018700" sldId="2147483959"/>
              <ac:spMk id="14" creationId="{9EC381D6-39E2-4766-8084-72599657FA73}"/>
            </ac:spMkLst>
          </pc:spChg>
          <pc:spChg chg="mod">
            <ac:chgData name="Ilenia Grandone" userId="e0e4b5588f555b63" providerId="LiveId" clId="{0DCC7A36-64E9-4FFB-9412-0C2CF9B56828}" dt="2026-09-13T05:14:36.299" v="299" actId="26606"/>
            <ac:spMkLst>
              <pc:docMk/>
              <pc:sldMasterMk cId="2289380032" sldId="2147483937"/>
              <pc:sldLayoutMk cId="759018700" sldId="2147483959"/>
              <ac:spMk id="15" creationId="{DF10E6AA-AD21-4025-AF9E-7032DCD2C732}"/>
            </ac:spMkLst>
          </pc:spChg>
        </pc:sldLayoutChg>
        <pc:sldLayoutChg chg="modSp mod ord">
          <pc:chgData name="Ilenia Grandone" userId="e0e4b5588f555b63" providerId="LiveId" clId="{0DCC7A36-64E9-4FFB-9412-0C2CF9B56828}" dt="2026-09-13T05:14:36.299" v="299" actId="26606"/>
          <pc:sldLayoutMkLst>
            <pc:docMk/>
            <pc:sldMasterMk cId="2289380032" sldId="2147483937"/>
            <pc:sldLayoutMk cId="376772776" sldId="2147483960"/>
          </pc:sldLayoutMkLst>
          <pc:spChg chg="mod">
            <ac:chgData name="Ilenia Grandone" userId="e0e4b5588f555b63" providerId="LiveId" clId="{0DCC7A36-64E9-4FFB-9412-0C2CF9B56828}" dt="2026-09-13T05:14:36.299" v="299" actId="26606"/>
            <ac:spMkLst>
              <pc:docMk/>
              <pc:sldMasterMk cId="2289380032" sldId="2147483937"/>
              <pc:sldLayoutMk cId="376772776" sldId="2147483960"/>
              <ac:spMk id="3" creationId="{B4C3EE7D-BC64-44D4-965B-AAAA5C4BD6BC}"/>
            </ac:spMkLst>
          </pc:spChg>
          <pc:spChg chg="mod">
            <ac:chgData name="Ilenia Grandone" userId="e0e4b5588f555b63" providerId="LiveId" clId="{0DCC7A36-64E9-4FFB-9412-0C2CF9B56828}" dt="2026-09-13T05:14:36.299" v="299" actId="26606"/>
            <ac:spMkLst>
              <pc:docMk/>
              <pc:sldMasterMk cId="2289380032" sldId="2147483937"/>
              <pc:sldLayoutMk cId="376772776" sldId="2147483960"/>
              <ac:spMk id="5" creationId="{42E69A22-4168-4C89-915E-68554934A99F}"/>
            </ac:spMkLst>
          </pc:spChg>
          <pc:spChg chg="mod">
            <ac:chgData name="Ilenia Grandone" userId="e0e4b5588f555b63" providerId="LiveId" clId="{0DCC7A36-64E9-4FFB-9412-0C2CF9B56828}" dt="2026-09-13T05:14:36.299" v="299" actId="26606"/>
            <ac:spMkLst>
              <pc:docMk/>
              <pc:sldMasterMk cId="2289380032" sldId="2147483937"/>
              <pc:sldLayoutMk cId="376772776" sldId="2147483960"/>
              <ac:spMk id="13" creationId="{13CFCCD3-0AE2-4C38-9A7F-E484B1E8CF9D}"/>
            </ac:spMkLst>
          </pc:spChg>
        </pc:sldLayoutChg>
        <pc:sldLayoutChg chg="modSp mod ord">
          <pc:chgData name="Ilenia Grandone" userId="e0e4b5588f555b63" providerId="LiveId" clId="{0DCC7A36-64E9-4FFB-9412-0C2CF9B56828}" dt="2026-09-13T05:14:36.299" v="299" actId="26606"/>
          <pc:sldLayoutMkLst>
            <pc:docMk/>
            <pc:sldMasterMk cId="2289380032" sldId="2147483937"/>
            <pc:sldLayoutMk cId="773920434" sldId="2147483961"/>
          </pc:sldLayoutMkLst>
          <pc:spChg chg="mod">
            <ac:chgData name="Ilenia Grandone" userId="e0e4b5588f555b63" providerId="LiveId" clId="{0DCC7A36-64E9-4FFB-9412-0C2CF9B56828}" dt="2026-09-13T05:14:36.299" v="299" actId="26606"/>
            <ac:spMkLst>
              <pc:docMk/>
              <pc:sldMasterMk cId="2289380032" sldId="2147483937"/>
              <pc:sldLayoutMk cId="773920434" sldId="2147483961"/>
              <ac:spMk id="3" creationId="{B4C3EE7D-BC64-44D4-965B-AAAA5C4BD6BC}"/>
            </ac:spMkLst>
          </pc:spChg>
          <pc:spChg chg="mod">
            <ac:chgData name="Ilenia Grandone" userId="e0e4b5588f555b63" providerId="LiveId" clId="{0DCC7A36-64E9-4FFB-9412-0C2CF9B56828}" dt="2026-09-13T05:14:36.299" v="299" actId="26606"/>
            <ac:spMkLst>
              <pc:docMk/>
              <pc:sldMasterMk cId="2289380032" sldId="2147483937"/>
              <pc:sldLayoutMk cId="773920434" sldId="2147483961"/>
              <ac:spMk id="5" creationId="{42E69A22-4168-4C89-915E-68554934A99F}"/>
            </ac:spMkLst>
          </pc:spChg>
          <pc:spChg chg="mod">
            <ac:chgData name="Ilenia Grandone" userId="e0e4b5588f555b63" providerId="LiveId" clId="{0DCC7A36-64E9-4FFB-9412-0C2CF9B56828}" dt="2026-09-13T05:14:36.299" v="299" actId="26606"/>
            <ac:spMkLst>
              <pc:docMk/>
              <pc:sldMasterMk cId="2289380032" sldId="2147483937"/>
              <pc:sldLayoutMk cId="773920434" sldId="2147483961"/>
              <ac:spMk id="13" creationId="{79D42066-5D13-4CA9-8F2A-410D70A7E3AF}"/>
            </ac:spMkLst>
          </pc:spChg>
        </pc:sldLayoutChg>
        <pc:sldLayoutChg chg="modSp mod ord">
          <pc:chgData name="Ilenia Grandone" userId="e0e4b5588f555b63" providerId="LiveId" clId="{0DCC7A36-64E9-4FFB-9412-0C2CF9B56828}" dt="2026-09-13T05:14:36.299" v="299" actId="26606"/>
          <pc:sldLayoutMkLst>
            <pc:docMk/>
            <pc:sldMasterMk cId="2289380032" sldId="2147483937"/>
            <pc:sldLayoutMk cId="3698079119" sldId="2147483962"/>
          </pc:sldLayoutMkLst>
          <pc:spChg chg="mod">
            <ac:chgData name="Ilenia Grandone" userId="e0e4b5588f555b63" providerId="LiveId" clId="{0DCC7A36-64E9-4FFB-9412-0C2CF9B56828}" dt="2026-09-13T05:14:36.299" v="299" actId="26606"/>
            <ac:spMkLst>
              <pc:docMk/>
              <pc:sldMasterMk cId="2289380032" sldId="2147483937"/>
              <pc:sldLayoutMk cId="3698079119" sldId="2147483962"/>
              <ac:spMk id="3" creationId="{B4C3EE7D-BC64-44D4-965B-AAAA5C4BD6BC}"/>
            </ac:spMkLst>
          </pc:spChg>
          <pc:spChg chg="mod">
            <ac:chgData name="Ilenia Grandone" userId="e0e4b5588f555b63" providerId="LiveId" clId="{0DCC7A36-64E9-4FFB-9412-0C2CF9B56828}" dt="2026-09-13T05:14:36.299" v="299" actId="26606"/>
            <ac:spMkLst>
              <pc:docMk/>
              <pc:sldMasterMk cId="2289380032" sldId="2147483937"/>
              <pc:sldLayoutMk cId="3698079119" sldId="2147483962"/>
              <ac:spMk id="5" creationId="{42E69A22-4168-4C89-915E-68554934A99F}"/>
            </ac:spMkLst>
          </pc:spChg>
          <pc:spChg chg="mod">
            <ac:chgData name="Ilenia Grandone" userId="e0e4b5588f555b63" providerId="LiveId" clId="{0DCC7A36-64E9-4FFB-9412-0C2CF9B56828}" dt="2026-09-13T05:14:36.299" v="299" actId="26606"/>
            <ac:spMkLst>
              <pc:docMk/>
              <pc:sldMasterMk cId="2289380032" sldId="2147483937"/>
              <pc:sldLayoutMk cId="3698079119" sldId="2147483962"/>
              <ac:spMk id="13" creationId="{39581EB9-E0FA-446E-8021-1547926BE143}"/>
            </ac:spMkLst>
          </pc:spChg>
        </pc:sldLayoutChg>
        <pc:sldLayoutChg chg="modSp mod ord">
          <pc:chgData name="Ilenia Grandone" userId="e0e4b5588f555b63" providerId="LiveId" clId="{0DCC7A36-64E9-4FFB-9412-0C2CF9B56828}" dt="2026-09-13T05:14:36.299" v="299" actId="26606"/>
          <pc:sldLayoutMkLst>
            <pc:docMk/>
            <pc:sldMasterMk cId="2289380032" sldId="2147483937"/>
            <pc:sldLayoutMk cId="2471659739" sldId="2147483963"/>
          </pc:sldLayoutMkLst>
          <pc:spChg chg="mod">
            <ac:chgData name="Ilenia Grandone" userId="e0e4b5588f555b63" providerId="LiveId" clId="{0DCC7A36-64E9-4FFB-9412-0C2CF9B56828}" dt="2026-09-13T05:14:36.299" v="299" actId="26606"/>
            <ac:spMkLst>
              <pc:docMk/>
              <pc:sldMasterMk cId="2289380032" sldId="2147483937"/>
              <pc:sldLayoutMk cId="2471659739" sldId="2147483963"/>
              <ac:spMk id="3" creationId="{B4C3EE7D-BC64-44D4-965B-AAAA5C4BD6BC}"/>
            </ac:spMkLst>
          </pc:spChg>
          <pc:spChg chg="mod">
            <ac:chgData name="Ilenia Grandone" userId="e0e4b5588f555b63" providerId="LiveId" clId="{0DCC7A36-64E9-4FFB-9412-0C2CF9B56828}" dt="2026-09-13T05:14:36.299" v="299" actId="26606"/>
            <ac:spMkLst>
              <pc:docMk/>
              <pc:sldMasterMk cId="2289380032" sldId="2147483937"/>
              <pc:sldLayoutMk cId="2471659739" sldId="2147483963"/>
              <ac:spMk id="5" creationId="{42E69A22-4168-4C89-915E-68554934A99F}"/>
            </ac:spMkLst>
          </pc:spChg>
          <pc:spChg chg="mod">
            <ac:chgData name="Ilenia Grandone" userId="e0e4b5588f555b63" providerId="LiveId" clId="{0DCC7A36-64E9-4FFB-9412-0C2CF9B56828}" dt="2026-09-13T05:14:36.299" v="299" actId="26606"/>
            <ac:spMkLst>
              <pc:docMk/>
              <pc:sldMasterMk cId="2289380032" sldId="2147483937"/>
              <pc:sldLayoutMk cId="2471659739" sldId="2147483963"/>
              <ac:spMk id="13" creationId="{78F7754C-3E86-406C-B149-CDBE81C128E2}"/>
            </ac:spMkLst>
          </pc:spChg>
        </pc:sldLayoutChg>
        <pc:sldLayoutChg chg="modSp mod ord">
          <pc:chgData name="Ilenia Grandone" userId="e0e4b5588f555b63" providerId="LiveId" clId="{0DCC7A36-64E9-4FFB-9412-0C2CF9B56828}" dt="2026-09-13T05:14:36.299" v="299" actId="26606"/>
          <pc:sldLayoutMkLst>
            <pc:docMk/>
            <pc:sldMasterMk cId="2289380032" sldId="2147483937"/>
            <pc:sldLayoutMk cId="2971105419" sldId="2147483964"/>
          </pc:sldLayoutMkLst>
          <pc:spChg chg="mod">
            <ac:chgData name="Ilenia Grandone" userId="e0e4b5588f555b63" providerId="LiveId" clId="{0DCC7A36-64E9-4FFB-9412-0C2CF9B56828}" dt="2026-09-13T05:14:36.299" v="299" actId="26606"/>
            <ac:spMkLst>
              <pc:docMk/>
              <pc:sldMasterMk cId="2289380032" sldId="2147483937"/>
              <pc:sldLayoutMk cId="2971105419" sldId="2147483964"/>
              <ac:spMk id="2" creationId="{00000000-0000-0000-0000-000000000000}"/>
            </ac:spMkLst>
          </pc:spChg>
          <pc:spChg chg="mod">
            <ac:chgData name="Ilenia Grandone" userId="e0e4b5588f555b63" providerId="LiveId" clId="{0DCC7A36-64E9-4FFB-9412-0C2CF9B56828}" dt="2026-09-13T05:14:36.299" v="299" actId="26606"/>
            <ac:spMkLst>
              <pc:docMk/>
              <pc:sldMasterMk cId="2289380032" sldId="2147483937"/>
              <pc:sldLayoutMk cId="2971105419" sldId="2147483964"/>
              <ac:spMk id="5" creationId="{A2B6B429-7799-4339-B7CE-2765835DF770}"/>
            </ac:spMkLst>
          </pc:spChg>
          <pc:spChg chg="mod">
            <ac:chgData name="Ilenia Grandone" userId="e0e4b5588f555b63" providerId="LiveId" clId="{0DCC7A36-64E9-4FFB-9412-0C2CF9B56828}" dt="2026-09-13T05:14:36.299" v="299" actId="26606"/>
            <ac:spMkLst>
              <pc:docMk/>
              <pc:sldMasterMk cId="2289380032" sldId="2147483937"/>
              <pc:sldLayoutMk cId="2971105419" sldId="2147483964"/>
              <ac:spMk id="10" creationId="{BEE9CAB8-E41D-4FCF-AC14-48AEBE341F5A}"/>
            </ac:spMkLst>
          </pc:spChg>
          <pc:spChg chg="mod">
            <ac:chgData name="Ilenia Grandone" userId="e0e4b5588f555b63" providerId="LiveId" clId="{0DCC7A36-64E9-4FFB-9412-0C2CF9B56828}" dt="2026-09-13T05:14:36.299" v="299" actId="26606"/>
            <ac:spMkLst>
              <pc:docMk/>
              <pc:sldMasterMk cId="2289380032" sldId="2147483937"/>
              <pc:sldLayoutMk cId="2971105419" sldId="2147483964"/>
              <ac:spMk id="14" creationId="{67B2CB86-6590-49D4-96EB-823C6647FED4}"/>
            </ac:spMkLst>
          </pc:spChg>
          <pc:spChg chg="mod">
            <ac:chgData name="Ilenia Grandone" userId="e0e4b5588f555b63" providerId="LiveId" clId="{0DCC7A36-64E9-4FFB-9412-0C2CF9B56828}" dt="2026-09-13T05:14:36.299" v="299" actId="26606"/>
            <ac:spMkLst>
              <pc:docMk/>
              <pc:sldMasterMk cId="2289380032" sldId="2147483937"/>
              <pc:sldLayoutMk cId="2971105419" sldId="2147483964"/>
              <ac:spMk id="16" creationId="{95E1B88D-BEB4-49A3-83C3-C98DF1AC3317}"/>
            </ac:spMkLst>
          </pc:spChg>
        </pc:sldLayoutChg>
        <pc:sldLayoutChg chg="modSp mod ord">
          <pc:chgData name="Ilenia Grandone" userId="e0e4b5588f555b63" providerId="LiveId" clId="{0DCC7A36-64E9-4FFB-9412-0C2CF9B56828}" dt="2026-09-13T05:14:36.299" v="299" actId="26606"/>
          <pc:sldLayoutMkLst>
            <pc:docMk/>
            <pc:sldMasterMk cId="2289380032" sldId="2147483937"/>
            <pc:sldLayoutMk cId="1286658580" sldId="2147483965"/>
          </pc:sldLayoutMkLst>
          <pc:spChg chg="mod">
            <ac:chgData name="Ilenia Grandone" userId="e0e4b5588f555b63" providerId="LiveId" clId="{0DCC7A36-64E9-4FFB-9412-0C2CF9B56828}" dt="2026-09-13T05:14:36.299" v="299" actId="26606"/>
            <ac:spMkLst>
              <pc:docMk/>
              <pc:sldMasterMk cId="2289380032" sldId="2147483937"/>
              <pc:sldLayoutMk cId="1286658580" sldId="2147483965"/>
              <ac:spMk id="2" creationId="{00000000-0000-0000-0000-000000000000}"/>
            </ac:spMkLst>
          </pc:spChg>
          <pc:spChg chg="mod">
            <ac:chgData name="Ilenia Grandone" userId="e0e4b5588f555b63" providerId="LiveId" clId="{0DCC7A36-64E9-4FFB-9412-0C2CF9B56828}" dt="2026-09-13T05:14:36.299" v="299" actId="26606"/>
            <ac:spMkLst>
              <pc:docMk/>
              <pc:sldMasterMk cId="2289380032" sldId="2147483937"/>
              <pc:sldLayoutMk cId="1286658580" sldId="2147483965"/>
              <ac:spMk id="4" creationId="{7CDAC364-33E1-4E5D-B7FA-E4D384921297}"/>
            </ac:spMkLst>
          </pc:spChg>
          <pc:spChg chg="mod">
            <ac:chgData name="Ilenia Grandone" userId="e0e4b5588f555b63" providerId="LiveId" clId="{0DCC7A36-64E9-4FFB-9412-0C2CF9B56828}" dt="2026-09-13T05:14:36.299" v="299" actId="26606"/>
            <ac:spMkLst>
              <pc:docMk/>
              <pc:sldMasterMk cId="2289380032" sldId="2147483937"/>
              <pc:sldLayoutMk cId="1286658580" sldId="2147483965"/>
              <ac:spMk id="10" creationId="{BEE9CAB8-E41D-4FCF-AC14-48AEBE341F5A}"/>
            </ac:spMkLst>
          </pc:spChg>
          <pc:spChg chg="mod">
            <ac:chgData name="Ilenia Grandone" userId="e0e4b5588f555b63" providerId="LiveId" clId="{0DCC7A36-64E9-4FFB-9412-0C2CF9B56828}" dt="2026-09-13T05:14:36.299" v="299" actId="26606"/>
            <ac:spMkLst>
              <pc:docMk/>
              <pc:sldMasterMk cId="2289380032" sldId="2147483937"/>
              <pc:sldLayoutMk cId="1286658580" sldId="2147483965"/>
              <ac:spMk id="11" creationId="{F8270947-5EF6-40DC-A2E5-BBCD8A56EE7C}"/>
            </ac:spMkLst>
          </pc:spChg>
        </pc:sldLayoutChg>
        <pc:sldLayoutChg chg="modSp mod ord">
          <pc:chgData name="Ilenia Grandone" userId="e0e4b5588f555b63" providerId="LiveId" clId="{0DCC7A36-64E9-4FFB-9412-0C2CF9B56828}" dt="2026-09-13T05:14:36.299" v="299" actId="26606"/>
          <pc:sldLayoutMkLst>
            <pc:docMk/>
            <pc:sldMasterMk cId="2289380032" sldId="2147483937"/>
            <pc:sldLayoutMk cId="575850191" sldId="2147483966"/>
          </pc:sldLayoutMkLst>
          <pc:spChg chg="mod">
            <ac:chgData name="Ilenia Grandone" userId="e0e4b5588f555b63" providerId="LiveId" clId="{0DCC7A36-64E9-4FFB-9412-0C2CF9B56828}" dt="2026-09-13T05:14:36.299" v="299" actId="26606"/>
            <ac:spMkLst>
              <pc:docMk/>
              <pc:sldMasterMk cId="2289380032" sldId="2147483937"/>
              <pc:sldLayoutMk cId="575850191" sldId="2147483966"/>
              <ac:spMk id="2" creationId="{00000000-0000-0000-0000-000000000000}"/>
            </ac:spMkLst>
          </pc:spChg>
          <pc:spChg chg="mod">
            <ac:chgData name="Ilenia Grandone" userId="e0e4b5588f555b63" providerId="LiveId" clId="{0DCC7A36-64E9-4FFB-9412-0C2CF9B56828}" dt="2026-09-13T05:14:36.299" v="299" actId="26606"/>
            <ac:spMkLst>
              <pc:docMk/>
              <pc:sldMasterMk cId="2289380032" sldId="2147483937"/>
              <pc:sldLayoutMk cId="575850191" sldId="2147483966"/>
              <ac:spMk id="5" creationId="{A2B6B429-7799-4339-B7CE-2765835DF770}"/>
            </ac:spMkLst>
          </pc:spChg>
          <pc:spChg chg="mod">
            <ac:chgData name="Ilenia Grandone" userId="e0e4b5588f555b63" providerId="LiveId" clId="{0DCC7A36-64E9-4FFB-9412-0C2CF9B56828}" dt="2026-09-13T05:14:36.299" v="299" actId="26606"/>
            <ac:spMkLst>
              <pc:docMk/>
              <pc:sldMasterMk cId="2289380032" sldId="2147483937"/>
              <pc:sldLayoutMk cId="575850191" sldId="2147483966"/>
              <ac:spMk id="10" creationId="{BEE9CAB8-E41D-4FCF-AC14-48AEBE341F5A}"/>
            </ac:spMkLst>
          </pc:spChg>
          <pc:spChg chg="mod">
            <ac:chgData name="Ilenia Grandone" userId="e0e4b5588f555b63" providerId="LiveId" clId="{0DCC7A36-64E9-4FFB-9412-0C2CF9B56828}" dt="2026-09-13T05:14:36.299" v="299" actId="26606"/>
            <ac:spMkLst>
              <pc:docMk/>
              <pc:sldMasterMk cId="2289380032" sldId="2147483937"/>
              <pc:sldLayoutMk cId="575850191" sldId="2147483966"/>
              <ac:spMk id="14" creationId="{67B2CB86-6590-49D4-96EB-823C6647FED4}"/>
            </ac:spMkLst>
          </pc:spChg>
        </pc:sldLayoutChg>
        <pc:sldLayoutChg chg="modSp mod ord">
          <pc:chgData name="Ilenia Grandone" userId="e0e4b5588f555b63" providerId="LiveId" clId="{0DCC7A36-64E9-4FFB-9412-0C2CF9B56828}" dt="2026-09-13T05:14:36.299" v="299" actId="26606"/>
          <pc:sldLayoutMkLst>
            <pc:docMk/>
            <pc:sldMasterMk cId="2289380032" sldId="2147483937"/>
            <pc:sldLayoutMk cId="2824102433" sldId="2147483967"/>
          </pc:sldLayoutMkLst>
          <pc:spChg chg="mod">
            <ac:chgData name="Ilenia Grandone" userId="e0e4b5588f555b63" providerId="LiveId" clId="{0DCC7A36-64E9-4FFB-9412-0C2CF9B56828}" dt="2026-09-13T05:14:36.299" v="299" actId="26606"/>
            <ac:spMkLst>
              <pc:docMk/>
              <pc:sldMasterMk cId="2289380032" sldId="2147483937"/>
              <pc:sldLayoutMk cId="2824102433" sldId="2147483967"/>
              <ac:spMk id="2" creationId="{00000000-0000-0000-0000-000000000000}"/>
            </ac:spMkLst>
          </pc:spChg>
          <pc:spChg chg="mod">
            <ac:chgData name="Ilenia Grandone" userId="e0e4b5588f555b63" providerId="LiveId" clId="{0DCC7A36-64E9-4FFB-9412-0C2CF9B56828}" dt="2026-09-13T05:14:36.299" v="299" actId="26606"/>
            <ac:spMkLst>
              <pc:docMk/>
              <pc:sldMasterMk cId="2289380032" sldId="2147483937"/>
              <pc:sldLayoutMk cId="2824102433" sldId="2147483967"/>
              <ac:spMk id="4" creationId="{B0C40FC7-04A9-4263-9DB4-3DAAFE35D369}"/>
            </ac:spMkLst>
          </pc:spChg>
          <pc:spChg chg="mod">
            <ac:chgData name="Ilenia Grandone" userId="e0e4b5588f555b63" providerId="LiveId" clId="{0DCC7A36-64E9-4FFB-9412-0C2CF9B56828}" dt="2026-09-13T05:14:36.299" v="299" actId="26606"/>
            <ac:spMkLst>
              <pc:docMk/>
              <pc:sldMasterMk cId="2289380032" sldId="2147483937"/>
              <pc:sldLayoutMk cId="2824102433" sldId="2147483967"/>
              <ac:spMk id="10" creationId="{BEE9CAB8-E41D-4FCF-AC14-48AEBE341F5A}"/>
            </ac:spMkLst>
          </pc:spChg>
          <pc:spChg chg="mod">
            <ac:chgData name="Ilenia Grandone" userId="e0e4b5588f555b63" providerId="LiveId" clId="{0DCC7A36-64E9-4FFB-9412-0C2CF9B56828}" dt="2026-09-13T05:14:36.299" v="299" actId="26606"/>
            <ac:spMkLst>
              <pc:docMk/>
              <pc:sldMasterMk cId="2289380032" sldId="2147483937"/>
              <pc:sldLayoutMk cId="2824102433" sldId="2147483967"/>
              <ac:spMk id="11" creationId="{D3F5C81B-CCBB-449E-A906-622504023D22}"/>
            </ac:spMkLst>
          </pc:spChg>
          <pc:spChg chg="mod">
            <ac:chgData name="Ilenia Grandone" userId="e0e4b5588f555b63" providerId="LiveId" clId="{0DCC7A36-64E9-4FFB-9412-0C2CF9B56828}" dt="2026-09-13T05:14:36.299" v="299" actId="26606"/>
            <ac:spMkLst>
              <pc:docMk/>
              <pc:sldMasterMk cId="2289380032" sldId="2147483937"/>
              <pc:sldLayoutMk cId="2824102433" sldId="2147483967"/>
              <ac:spMk id="13" creationId="{4BBF8239-2E8F-4667-916C-3F586A89212F}"/>
            </ac:spMkLst>
          </pc:spChg>
          <pc:spChg chg="mod">
            <ac:chgData name="Ilenia Grandone" userId="e0e4b5588f555b63" providerId="LiveId" clId="{0DCC7A36-64E9-4FFB-9412-0C2CF9B56828}" dt="2026-09-13T05:14:36.299" v="299" actId="26606"/>
            <ac:spMkLst>
              <pc:docMk/>
              <pc:sldMasterMk cId="2289380032" sldId="2147483937"/>
              <pc:sldLayoutMk cId="2824102433" sldId="2147483967"/>
              <ac:spMk id="17" creationId="{0901DBFD-EC7A-43B4-895D-0575D5391E8E}"/>
            </ac:spMkLst>
          </pc:spChg>
        </pc:sldLayoutChg>
        <pc:sldLayoutChg chg="modSp mod ord">
          <pc:chgData name="Ilenia Grandone" userId="e0e4b5588f555b63" providerId="LiveId" clId="{0DCC7A36-64E9-4FFB-9412-0C2CF9B56828}" dt="2026-09-13T05:14:36.299" v="299" actId="26606"/>
          <pc:sldLayoutMkLst>
            <pc:docMk/>
            <pc:sldMasterMk cId="2289380032" sldId="2147483937"/>
            <pc:sldLayoutMk cId="3200338444" sldId="2147483968"/>
          </pc:sldLayoutMkLst>
          <pc:spChg chg="mod">
            <ac:chgData name="Ilenia Grandone" userId="e0e4b5588f555b63" providerId="LiveId" clId="{0DCC7A36-64E9-4FFB-9412-0C2CF9B56828}" dt="2026-09-13T05:14:36.299" v="299" actId="26606"/>
            <ac:spMkLst>
              <pc:docMk/>
              <pc:sldMasterMk cId="2289380032" sldId="2147483937"/>
              <pc:sldLayoutMk cId="3200338444" sldId="2147483968"/>
              <ac:spMk id="2" creationId="{00000000-0000-0000-0000-000000000000}"/>
            </ac:spMkLst>
          </pc:spChg>
          <pc:spChg chg="mod">
            <ac:chgData name="Ilenia Grandone" userId="e0e4b5588f555b63" providerId="LiveId" clId="{0DCC7A36-64E9-4FFB-9412-0C2CF9B56828}" dt="2026-09-13T05:14:36.299" v="299" actId="26606"/>
            <ac:spMkLst>
              <pc:docMk/>
              <pc:sldMasterMk cId="2289380032" sldId="2147483937"/>
              <pc:sldLayoutMk cId="3200338444" sldId="2147483968"/>
              <ac:spMk id="11" creationId="{581FC0A7-42F8-4349-8CA5-D573D5B636CE}"/>
            </ac:spMkLst>
          </pc:spChg>
          <pc:spChg chg="mod">
            <ac:chgData name="Ilenia Grandone" userId="e0e4b5588f555b63" providerId="LiveId" clId="{0DCC7A36-64E9-4FFB-9412-0C2CF9B56828}" dt="2026-09-13T05:14:36.299" v="299" actId="26606"/>
            <ac:spMkLst>
              <pc:docMk/>
              <pc:sldMasterMk cId="2289380032" sldId="2147483937"/>
              <pc:sldLayoutMk cId="3200338444" sldId="2147483968"/>
              <ac:spMk id="12" creationId="{62B952AC-1C62-4199-9CD6-8B1EDC5F8A37}"/>
            </ac:spMkLst>
          </pc:spChg>
          <pc:spChg chg="mod">
            <ac:chgData name="Ilenia Grandone" userId="e0e4b5588f555b63" providerId="LiveId" clId="{0DCC7A36-64E9-4FFB-9412-0C2CF9B56828}" dt="2026-09-13T05:14:36.299" v="299" actId="26606"/>
            <ac:spMkLst>
              <pc:docMk/>
              <pc:sldMasterMk cId="2289380032" sldId="2147483937"/>
              <pc:sldLayoutMk cId="3200338444" sldId="2147483968"/>
              <ac:spMk id="13" creationId="{AF5B9A70-CF7A-4620-9CE3-3CD5021B259D}"/>
            </ac:spMkLst>
          </pc:spChg>
          <pc:spChg chg="mod">
            <ac:chgData name="Ilenia Grandone" userId="e0e4b5588f555b63" providerId="LiveId" clId="{0DCC7A36-64E9-4FFB-9412-0C2CF9B56828}" dt="2026-09-13T05:14:36.299" v="299" actId="26606"/>
            <ac:spMkLst>
              <pc:docMk/>
              <pc:sldMasterMk cId="2289380032" sldId="2147483937"/>
              <pc:sldLayoutMk cId="3200338444" sldId="2147483968"/>
              <ac:spMk id="14" creationId="{352F6B10-75DE-4EAB-81DC-766BA163DBE5}"/>
            </ac:spMkLst>
          </pc:spChg>
          <pc:spChg chg="mod">
            <ac:chgData name="Ilenia Grandone" userId="e0e4b5588f555b63" providerId="LiveId" clId="{0DCC7A36-64E9-4FFB-9412-0C2CF9B56828}" dt="2026-09-13T05:14:36.299" v="299" actId="26606"/>
            <ac:spMkLst>
              <pc:docMk/>
              <pc:sldMasterMk cId="2289380032" sldId="2147483937"/>
              <pc:sldLayoutMk cId="3200338444" sldId="2147483968"/>
              <ac:spMk id="15" creationId="{F5229E68-3EC6-4831-B439-8804F87FEA6A}"/>
            </ac:spMkLst>
          </pc:spChg>
          <pc:spChg chg="mod">
            <ac:chgData name="Ilenia Grandone" userId="e0e4b5588f555b63" providerId="LiveId" clId="{0DCC7A36-64E9-4FFB-9412-0C2CF9B56828}" dt="2026-09-13T05:14:36.299" v="299" actId="26606"/>
            <ac:spMkLst>
              <pc:docMk/>
              <pc:sldMasterMk cId="2289380032" sldId="2147483937"/>
              <pc:sldLayoutMk cId="3200338444" sldId="2147483968"/>
              <ac:spMk id="16" creationId="{BE9D4B20-8564-4A2A-BEFE-35348AD63581}"/>
            </ac:spMkLst>
          </pc:spChg>
        </pc:sldLayoutChg>
        <pc:sldLayoutChg chg="modSp mod ord">
          <pc:chgData name="Ilenia Grandone" userId="e0e4b5588f555b63" providerId="LiveId" clId="{0DCC7A36-64E9-4FFB-9412-0C2CF9B56828}" dt="2026-09-13T05:14:36.299" v="299" actId="26606"/>
          <pc:sldLayoutMkLst>
            <pc:docMk/>
            <pc:sldMasterMk cId="2289380032" sldId="2147483937"/>
            <pc:sldLayoutMk cId="2657642715" sldId="2147483969"/>
          </pc:sldLayoutMkLst>
          <pc:spChg chg="mod">
            <ac:chgData name="Ilenia Grandone" userId="e0e4b5588f555b63" providerId="LiveId" clId="{0DCC7A36-64E9-4FFB-9412-0C2CF9B56828}" dt="2026-09-13T05:14:36.299" v="299" actId="26606"/>
            <ac:spMkLst>
              <pc:docMk/>
              <pc:sldMasterMk cId="2289380032" sldId="2147483937"/>
              <pc:sldLayoutMk cId="2657642715" sldId="2147483969"/>
              <ac:spMk id="2" creationId="{00000000-0000-0000-0000-000000000000}"/>
            </ac:spMkLst>
          </pc:spChg>
          <pc:spChg chg="mod">
            <ac:chgData name="Ilenia Grandone" userId="e0e4b5588f555b63" providerId="LiveId" clId="{0DCC7A36-64E9-4FFB-9412-0C2CF9B56828}" dt="2026-09-13T05:14:36.299" v="299" actId="26606"/>
            <ac:spMkLst>
              <pc:docMk/>
              <pc:sldMasterMk cId="2289380032" sldId="2147483937"/>
              <pc:sldLayoutMk cId="2657642715" sldId="2147483969"/>
              <ac:spMk id="11" creationId="{581FC0A7-42F8-4349-8CA5-D573D5B636CE}"/>
            </ac:spMkLst>
          </pc:spChg>
          <pc:spChg chg="mod">
            <ac:chgData name="Ilenia Grandone" userId="e0e4b5588f555b63" providerId="LiveId" clId="{0DCC7A36-64E9-4FFB-9412-0C2CF9B56828}" dt="2026-09-13T05:14:36.299" v="299" actId="26606"/>
            <ac:spMkLst>
              <pc:docMk/>
              <pc:sldMasterMk cId="2289380032" sldId="2147483937"/>
              <pc:sldLayoutMk cId="2657642715" sldId="2147483969"/>
              <ac:spMk id="12" creationId="{62B952AC-1C62-4199-9CD6-8B1EDC5F8A37}"/>
            </ac:spMkLst>
          </pc:spChg>
          <pc:spChg chg="mod">
            <ac:chgData name="Ilenia Grandone" userId="e0e4b5588f555b63" providerId="LiveId" clId="{0DCC7A36-64E9-4FFB-9412-0C2CF9B56828}" dt="2026-09-13T05:14:36.299" v="299" actId="26606"/>
            <ac:spMkLst>
              <pc:docMk/>
              <pc:sldMasterMk cId="2289380032" sldId="2147483937"/>
              <pc:sldLayoutMk cId="2657642715" sldId="2147483969"/>
              <ac:spMk id="13" creationId="{AF5B9A70-CF7A-4620-9CE3-3CD5021B259D}"/>
            </ac:spMkLst>
          </pc:spChg>
          <pc:spChg chg="mod">
            <ac:chgData name="Ilenia Grandone" userId="e0e4b5588f555b63" providerId="LiveId" clId="{0DCC7A36-64E9-4FFB-9412-0C2CF9B56828}" dt="2026-09-13T05:14:36.299" v="299" actId="26606"/>
            <ac:spMkLst>
              <pc:docMk/>
              <pc:sldMasterMk cId="2289380032" sldId="2147483937"/>
              <pc:sldLayoutMk cId="2657642715" sldId="2147483969"/>
              <ac:spMk id="14" creationId="{352F6B10-75DE-4EAB-81DC-766BA163DBE5}"/>
            </ac:spMkLst>
          </pc:spChg>
          <pc:spChg chg="mod">
            <ac:chgData name="Ilenia Grandone" userId="e0e4b5588f555b63" providerId="LiveId" clId="{0DCC7A36-64E9-4FFB-9412-0C2CF9B56828}" dt="2026-09-13T05:14:36.299" v="299" actId="26606"/>
            <ac:spMkLst>
              <pc:docMk/>
              <pc:sldMasterMk cId="2289380032" sldId="2147483937"/>
              <pc:sldLayoutMk cId="2657642715" sldId="2147483969"/>
              <ac:spMk id="15" creationId="{0A2ECB2A-19E9-48E5-91DB-E34F20D2ABC2}"/>
            </ac:spMkLst>
          </pc:spChg>
          <pc:spChg chg="mod">
            <ac:chgData name="Ilenia Grandone" userId="e0e4b5588f555b63" providerId="LiveId" clId="{0DCC7A36-64E9-4FFB-9412-0C2CF9B56828}" dt="2026-09-13T05:14:36.299" v="299" actId="26606"/>
            <ac:spMkLst>
              <pc:docMk/>
              <pc:sldMasterMk cId="2289380032" sldId="2147483937"/>
              <pc:sldLayoutMk cId="2657642715" sldId="2147483969"/>
              <ac:spMk id="16" creationId="{D04F3212-E224-42E0-BC8B-E434B02829EF}"/>
            </ac:spMkLst>
          </pc:spChg>
        </pc:sldLayoutChg>
        <pc:sldLayoutChg chg="modSp mod ord">
          <pc:chgData name="Ilenia Grandone" userId="e0e4b5588f555b63" providerId="LiveId" clId="{0DCC7A36-64E9-4FFB-9412-0C2CF9B56828}" dt="2026-09-13T05:14:36.299" v="299" actId="26606"/>
          <pc:sldLayoutMkLst>
            <pc:docMk/>
            <pc:sldMasterMk cId="2289380032" sldId="2147483937"/>
            <pc:sldLayoutMk cId="3774990082" sldId="2147483970"/>
          </pc:sldLayoutMkLst>
          <pc:spChg chg="mod">
            <ac:chgData name="Ilenia Grandone" userId="e0e4b5588f555b63" providerId="LiveId" clId="{0DCC7A36-64E9-4FFB-9412-0C2CF9B56828}" dt="2026-09-13T05:14:36.299" v="299" actId="26606"/>
            <ac:spMkLst>
              <pc:docMk/>
              <pc:sldMasterMk cId="2289380032" sldId="2147483937"/>
              <pc:sldLayoutMk cId="3774990082" sldId="2147483970"/>
              <ac:spMk id="2" creationId="{00000000-0000-0000-0000-000000000000}"/>
            </ac:spMkLst>
          </pc:spChg>
          <pc:spChg chg="mod">
            <ac:chgData name="Ilenia Grandone" userId="e0e4b5588f555b63" providerId="LiveId" clId="{0DCC7A36-64E9-4FFB-9412-0C2CF9B56828}" dt="2026-09-13T05:14:36.299" v="299" actId="26606"/>
            <ac:spMkLst>
              <pc:docMk/>
              <pc:sldMasterMk cId="2289380032" sldId="2147483937"/>
              <pc:sldLayoutMk cId="3774990082" sldId="2147483970"/>
              <ac:spMk id="11" creationId="{581FC0A7-42F8-4349-8CA5-D573D5B636CE}"/>
            </ac:spMkLst>
          </pc:spChg>
          <pc:spChg chg="mod">
            <ac:chgData name="Ilenia Grandone" userId="e0e4b5588f555b63" providerId="LiveId" clId="{0DCC7A36-64E9-4FFB-9412-0C2CF9B56828}" dt="2026-09-13T05:14:36.299" v="299" actId="26606"/>
            <ac:spMkLst>
              <pc:docMk/>
              <pc:sldMasterMk cId="2289380032" sldId="2147483937"/>
              <pc:sldLayoutMk cId="3774990082" sldId="2147483970"/>
              <ac:spMk id="12" creationId="{62B952AC-1C62-4199-9CD6-8B1EDC5F8A37}"/>
            </ac:spMkLst>
          </pc:spChg>
          <pc:spChg chg="mod">
            <ac:chgData name="Ilenia Grandone" userId="e0e4b5588f555b63" providerId="LiveId" clId="{0DCC7A36-64E9-4FFB-9412-0C2CF9B56828}" dt="2026-09-13T05:14:36.299" v="299" actId="26606"/>
            <ac:spMkLst>
              <pc:docMk/>
              <pc:sldMasterMk cId="2289380032" sldId="2147483937"/>
              <pc:sldLayoutMk cId="3774990082" sldId="2147483970"/>
              <ac:spMk id="13" creationId="{AF5B9A70-CF7A-4620-9CE3-3CD5021B259D}"/>
            </ac:spMkLst>
          </pc:spChg>
          <pc:spChg chg="mod">
            <ac:chgData name="Ilenia Grandone" userId="e0e4b5588f555b63" providerId="LiveId" clId="{0DCC7A36-64E9-4FFB-9412-0C2CF9B56828}" dt="2026-09-13T05:14:36.299" v="299" actId="26606"/>
            <ac:spMkLst>
              <pc:docMk/>
              <pc:sldMasterMk cId="2289380032" sldId="2147483937"/>
              <pc:sldLayoutMk cId="3774990082" sldId="2147483970"/>
              <ac:spMk id="14" creationId="{5F1618E7-6259-402C-A006-7EB43B92C8C2}"/>
            </ac:spMkLst>
          </pc:spChg>
          <pc:spChg chg="mod">
            <ac:chgData name="Ilenia Grandone" userId="e0e4b5588f555b63" providerId="LiveId" clId="{0DCC7A36-64E9-4FFB-9412-0C2CF9B56828}" dt="2026-09-13T05:14:36.299" v="299" actId="26606"/>
            <ac:spMkLst>
              <pc:docMk/>
              <pc:sldMasterMk cId="2289380032" sldId="2147483937"/>
              <pc:sldLayoutMk cId="3774990082" sldId="2147483970"/>
              <ac:spMk id="15" creationId="{2AB4B1D4-E48D-411B-AFBD-A9F50CBC34D4}"/>
            </ac:spMkLst>
          </pc:spChg>
        </pc:sldLayoutChg>
        <pc:sldLayoutChg chg="modSp mod ord">
          <pc:chgData name="Ilenia Grandone" userId="e0e4b5588f555b63" providerId="LiveId" clId="{0DCC7A36-64E9-4FFB-9412-0C2CF9B56828}" dt="2026-09-13T05:14:36.299" v="299" actId="26606"/>
          <pc:sldLayoutMkLst>
            <pc:docMk/>
            <pc:sldMasterMk cId="2289380032" sldId="2147483937"/>
            <pc:sldLayoutMk cId="3077911142" sldId="2147483971"/>
          </pc:sldLayoutMkLst>
          <pc:spChg chg="mod">
            <ac:chgData name="Ilenia Grandone" userId="e0e4b5588f555b63" providerId="LiveId" clId="{0DCC7A36-64E9-4FFB-9412-0C2CF9B56828}" dt="2026-09-13T05:14:36.299" v="299" actId="26606"/>
            <ac:spMkLst>
              <pc:docMk/>
              <pc:sldMasterMk cId="2289380032" sldId="2147483937"/>
              <pc:sldLayoutMk cId="3077911142" sldId="2147483971"/>
              <ac:spMk id="2" creationId="{00000000-0000-0000-0000-000000000000}"/>
            </ac:spMkLst>
          </pc:spChg>
          <pc:spChg chg="mod">
            <ac:chgData name="Ilenia Grandone" userId="e0e4b5588f555b63" providerId="LiveId" clId="{0DCC7A36-64E9-4FFB-9412-0C2CF9B56828}" dt="2026-09-13T05:14:36.299" v="299" actId="26606"/>
            <ac:spMkLst>
              <pc:docMk/>
              <pc:sldMasterMk cId="2289380032" sldId="2147483937"/>
              <pc:sldLayoutMk cId="3077911142" sldId="2147483971"/>
              <ac:spMk id="3" creationId="{00000000-0000-0000-0000-000000000000}"/>
            </ac:spMkLst>
          </pc:spChg>
          <pc:spChg chg="mod">
            <ac:chgData name="Ilenia Grandone" userId="e0e4b5588f555b63" providerId="LiveId" clId="{0DCC7A36-64E9-4FFB-9412-0C2CF9B56828}" dt="2026-09-13T05:14:36.299" v="299" actId="26606"/>
            <ac:spMkLst>
              <pc:docMk/>
              <pc:sldMasterMk cId="2289380032" sldId="2147483937"/>
              <pc:sldLayoutMk cId="3077911142" sldId="2147483971"/>
              <ac:spMk id="11" creationId="{70D294CC-24C2-47E3-B826-6C4083885A25}"/>
            </ac:spMkLst>
          </pc:spChg>
        </pc:sldLayoutChg>
        <pc:sldLayoutChg chg="modSp mod ord">
          <pc:chgData name="Ilenia Grandone" userId="e0e4b5588f555b63" providerId="LiveId" clId="{0DCC7A36-64E9-4FFB-9412-0C2CF9B56828}" dt="2026-09-13T05:14:36.299" v="299" actId="26606"/>
          <pc:sldLayoutMkLst>
            <pc:docMk/>
            <pc:sldMasterMk cId="2289380032" sldId="2147483937"/>
            <pc:sldLayoutMk cId="359344486" sldId="2147483972"/>
          </pc:sldLayoutMkLst>
          <pc:spChg chg="mod">
            <ac:chgData name="Ilenia Grandone" userId="e0e4b5588f555b63" providerId="LiveId" clId="{0DCC7A36-64E9-4FFB-9412-0C2CF9B56828}" dt="2026-09-13T05:14:36.299" v="299" actId="26606"/>
            <ac:spMkLst>
              <pc:docMk/>
              <pc:sldMasterMk cId="2289380032" sldId="2147483937"/>
              <pc:sldLayoutMk cId="359344486" sldId="2147483972"/>
              <ac:spMk id="2" creationId="{00000000-0000-0000-0000-000000000000}"/>
            </ac:spMkLst>
          </pc:spChg>
          <pc:spChg chg="mod">
            <ac:chgData name="Ilenia Grandone" userId="e0e4b5588f555b63" providerId="LiveId" clId="{0DCC7A36-64E9-4FFB-9412-0C2CF9B56828}" dt="2026-09-13T05:14:36.299" v="299" actId="26606"/>
            <ac:spMkLst>
              <pc:docMk/>
              <pc:sldMasterMk cId="2289380032" sldId="2147483937"/>
              <pc:sldLayoutMk cId="359344486" sldId="2147483972"/>
              <ac:spMk id="3" creationId="{00000000-0000-0000-0000-000000000000}"/>
            </ac:spMkLst>
          </pc:spChg>
          <pc:spChg chg="mod">
            <ac:chgData name="Ilenia Grandone" userId="e0e4b5588f555b63" providerId="LiveId" clId="{0DCC7A36-64E9-4FFB-9412-0C2CF9B56828}" dt="2026-09-13T05:14:36.299" v="299" actId="26606"/>
            <ac:spMkLst>
              <pc:docMk/>
              <pc:sldMasterMk cId="2289380032" sldId="2147483937"/>
              <pc:sldLayoutMk cId="359344486" sldId="2147483972"/>
              <ac:spMk id="11" creationId="{EAF405E3-B39D-45EE-8E47-4F2225BD2A65}"/>
            </ac:spMkLst>
          </pc:spChg>
          <pc:spChg chg="mod">
            <ac:chgData name="Ilenia Grandone" userId="e0e4b5588f555b63" providerId="LiveId" clId="{0DCC7A36-64E9-4FFB-9412-0C2CF9B56828}" dt="2026-09-13T05:14:36.299" v="299" actId="26606"/>
            <ac:spMkLst>
              <pc:docMk/>
              <pc:sldMasterMk cId="2289380032" sldId="2147483937"/>
              <pc:sldLayoutMk cId="359344486" sldId="2147483972"/>
              <ac:spMk id="13" creationId="{AF5B9A70-CF7A-4620-9CE3-3CD5021B259D}"/>
            </ac:spMkLst>
          </pc:spChg>
        </pc:sldLayoutChg>
        <pc:sldLayoutChg chg="modSp mod ord">
          <pc:chgData name="Ilenia Grandone" userId="e0e4b5588f555b63" providerId="LiveId" clId="{0DCC7A36-64E9-4FFB-9412-0C2CF9B56828}" dt="2026-09-13T05:14:36.299" v="299" actId="26606"/>
          <pc:sldLayoutMkLst>
            <pc:docMk/>
            <pc:sldMasterMk cId="2289380032" sldId="2147483937"/>
            <pc:sldLayoutMk cId="2969950624" sldId="2147483973"/>
          </pc:sldLayoutMkLst>
          <pc:spChg chg="mod">
            <ac:chgData name="Ilenia Grandone" userId="e0e4b5588f555b63" providerId="LiveId" clId="{0DCC7A36-64E9-4FFB-9412-0C2CF9B56828}" dt="2026-09-13T05:14:36.299" v="299" actId="26606"/>
            <ac:spMkLst>
              <pc:docMk/>
              <pc:sldMasterMk cId="2289380032" sldId="2147483937"/>
              <pc:sldLayoutMk cId="2969950624" sldId="2147483973"/>
              <ac:spMk id="2" creationId="{00000000-0000-0000-0000-000000000000}"/>
            </ac:spMkLst>
          </pc:spChg>
          <pc:spChg chg="mod">
            <ac:chgData name="Ilenia Grandone" userId="e0e4b5588f555b63" providerId="LiveId" clId="{0DCC7A36-64E9-4FFB-9412-0C2CF9B56828}" dt="2026-09-13T05:14:36.299" v="299" actId="26606"/>
            <ac:spMkLst>
              <pc:docMk/>
              <pc:sldMasterMk cId="2289380032" sldId="2147483937"/>
              <pc:sldLayoutMk cId="2969950624" sldId="2147483973"/>
              <ac:spMk id="10" creationId="{C135AE9C-0192-4702-9483-2D7F66625848}"/>
            </ac:spMkLst>
          </pc:spChg>
        </pc:sldLayoutChg>
        <pc:sldLayoutChg chg="mod ord">
          <pc:chgData name="Ilenia Grandone" userId="e0e4b5588f555b63" providerId="LiveId" clId="{0DCC7A36-64E9-4FFB-9412-0C2CF9B56828}" dt="2026-09-13T05:14:36.299" v="299" actId="26606"/>
          <pc:sldLayoutMkLst>
            <pc:docMk/>
            <pc:sldMasterMk cId="2289380032" sldId="2147483937"/>
            <pc:sldLayoutMk cId="2491950337" sldId="2147483974"/>
          </pc:sldLayoutMkLst>
        </pc:sldLayoutChg>
        <pc:sldLayoutChg chg="modSp mod ord">
          <pc:chgData name="Ilenia Grandone" userId="e0e4b5588f555b63" providerId="LiveId" clId="{0DCC7A36-64E9-4FFB-9412-0C2CF9B56828}" dt="2026-09-13T05:14:36.299" v="299" actId="26606"/>
          <pc:sldLayoutMkLst>
            <pc:docMk/>
            <pc:sldMasterMk cId="2289380032" sldId="2147483937"/>
            <pc:sldLayoutMk cId="1034532847" sldId="2147483975"/>
          </pc:sldLayoutMkLst>
          <pc:spChg chg="mod">
            <ac:chgData name="Ilenia Grandone" userId="e0e4b5588f555b63" providerId="LiveId" clId="{0DCC7A36-64E9-4FFB-9412-0C2CF9B56828}" dt="2026-09-13T05:14:36.299" v="299" actId="26606"/>
            <ac:spMkLst>
              <pc:docMk/>
              <pc:sldMasterMk cId="2289380032" sldId="2147483937"/>
              <pc:sldLayoutMk cId="1034532847" sldId="2147483975"/>
              <ac:spMk id="2" creationId="{8CB97ADE-DB50-43D7-B6D7-6AA6A44173B2}"/>
            </ac:spMkLst>
          </pc:spChg>
          <pc:spChg chg="mod">
            <ac:chgData name="Ilenia Grandone" userId="e0e4b5588f555b63" providerId="LiveId" clId="{0DCC7A36-64E9-4FFB-9412-0C2CF9B56828}" dt="2026-09-13T05:14:36.299" v="299" actId="26606"/>
            <ac:spMkLst>
              <pc:docMk/>
              <pc:sldMasterMk cId="2289380032" sldId="2147483937"/>
              <pc:sldLayoutMk cId="1034532847" sldId="2147483975"/>
              <ac:spMk id="3" creationId="{4B13A6A0-AAC5-4762-99A3-8E67DE5BC58E}"/>
            </ac:spMkLst>
          </pc:spChg>
          <pc:spChg chg="mod">
            <ac:chgData name="Ilenia Grandone" userId="e0e4b5588f555b63" providerId="LiveId" clId="{0DCC7A36-64E9-4FFB-9412-0C2CF9B56828}" dt="2026-09-13T05:14:36.299" v="299" actId="26606"/>
            <ac:spMkLst>
              <pc:docMk/>
              <pc:sldMasterMk cId="2289380032" sldId="2147483937"/>
              <pc:sldLayoutMk cId="1034532847" sldId="2147483975"/>
              <ac:spMk id="4" creationId="{566A718C-8117-4521-935E-A616BB58A88D}"/>
            </ac:spMkLst>
          </pc:spChg>
        </pc:sldLayoutChg>
        <pc:sldLayoutChg chg="modSp mod ord">
          <pc:chgData name="Ilenia Grandone" userId="e0e4b5588f555b63" providerId="LiveId" clId="{0DCC7A36-64E9-4FFB-9412-0C2CF9B56828}" dt="2026-09-13T05:14:36.299" v="299" actId="26606"/>
          <pc:sldLayoutMkLst>
            <pc:docMk/>
            <pc:sldMasterMk cId="2289380032" sldId="2147483937"/>
            <pc:sldLayoutMk cId="4182522278" sldId="2147483976"/>
          </pc:sldLayoutMkLst>
          <pc:spChg chg="mod">
            <ac:chgData name="Ilenia Grandone" userId="e0e4b5588f555b63" providerId="LiveId" clId="{0DCC7A36-64E9-4FFB-9412-0C2CF9B56828}" dt="2026-09-13T05:14:36.299" v="299" actId="26606"/>
            <ac:spMkLst>
              <pc:docMk/>
              <pc:sldMasterMk cId="2289380032" sldId="2147483937"/>
              <pc:sldLayoutMk cId="4182522278" sldId="2147483976"/>
              <ac:spMk id="9" creationId="{B12B154D-76F1-409D-A798-AA5203EE7F44}"/>
            </ac:spMkLst>
          </pc:spChg>
          <pc:spChg chg="mod">
            <ac:chgData name="Ilenia Grandone" userId="e0e4b5588f555b63" providerId="LiveId" clId="{0DCC7A36-64E9-4FFB-9412-0C2CF9B56828}" dt="2026-09-13T05:14:36.299" v="299" actId="26606"/>
            <ac:spMkLst>
              <pc:docMk/>
              <pc:sldMasterMk cId="2289380032" sldId="2147483937"/>
              <pc:sldLayoutMk cId="4182522278" sldId="2147483976"/>
              <ac:spMk id="10" creationId="{7D212C3A-1726-4BC5-8AF1-72D08F6358E7}"/>
            </ac:spMkLst>
          </pc:spChg>
          <pc:spChg chg="mod">
            <ac:chgData name="Ilenia Grandone" userId="e0e4b5588f555b63" providerId="LiveId" clId="{0DCC7A36-64E9-4FFB-9412-0C2CF9B56828}" dt="2026-09-13T05:14:36.299" v="299" actId="26606"/>
            <ac:spMkLst>
              <pc:docMk/>
              <pc:sldMasterMk cId="2289380032" sldId="2147483937"/>
              <pc:sldLayoutMk cId="4182522278" sldId="2147483976"/>
              <ac:spMk id="11" creationId="{989D5CFC-5012-4F36-B4E7-CE36F67CD235}"/>
            </ac:spMkLst>
          </pc:spChg>
        </pc:sldLayoutChg>
        <pc:sldLayoutChg chg="modSp mod ord">
          <pc:chgData name="Ilenia Grandone" userId="e0e4b5588f555b63" providerId="LiveId" clId="{0DCC7A36-64E9-4FFB-9412-0C2CF9B56828}" dt="2026-09-13T05:14:36.299" v="299" actId="26606"/>
          <pc:sldLayoutMkLst>
            <pc:docMk/>
            <pc:sldMasterMk cId="2289380032" sldId="2147483937"/>
            <pc:sldLayoutMk cId="3248708251" sldId="2147483977"/>
          </pc:sldLayoutMkLst>
          <pc:spChg chg="mod">
            <ac:chgData name="Ilenia Grandone" userId="e0e4b5588f555b63" providerId="LiveId" clId="{0DCC7A36-64E9-4FFB-9412-0C2CF9B56828}" dt="2026-09-13T05:14:36.299" v="299" actId="26606"/>
            <ac:spMkLst>
              <pc:docMk/>
              <pc:sldMasterMk cId="2289380032" sldId="2147483937"/>
              <pc:sldLayoutMk cId="3248708251" sldId="2147483977"/>
              <ac:spMk id="2" creationId="{00000000-0000-0000-0000-000000000000}"/>
            </ac:spMkLst>
          </pc:spChg>
          <pc:spChg chg="mod">
            <ac:chgData name="Ilenia Grandone" userId="e0e4b5588f555b63" providerId="LiveId" clId="{0DCC7A36-64E9-4FFB-9412-0C2CF9B56828}" dt="2026-09-13T05:14:36.299" v="299" actId="26606"/>
            <ac:spMkLst>
              <pc:docMk/>
              <pc:sldMasterMk cId="2289380032" sldId="2147483937"/>
              <pc:sldLayoutMk cId="3248708251" sldId="2147483977"/>
              <ac:spMk id="5" creationId="{E6F71D66-8A8E-4C10-A476-314785641A0A}"/>
            </ac:spMkLst>
          </pc:spChg>
          <pc:spChg chg="mod">
            <ac:chgData name="Ilenia Grandone" userId="e0e4b5588f555b63" providerId="LiveId" clId="{0DCC7A36-64E9-4FFB-9412-0C2CF9B56828}" dt="2026-09-13T05:14:36.299" v="299" actId="26606"/>
            <ac:spMkLst>
              <pc:docMk/>
              <pc:sldMasterMk cId="2289380032" sldId="2147483937"/>
              <pc:sldLayoutMk cId="3248708251" sldId="2147483977"/>
              <ac:spMk id="8" creationId="{1883084E-2481-4E6B-8DE9-0CFD902BC8B0}"/>
            </ac:spMkLst>
          </pc:spChg>
          <pc:spChg chg="mod">
            <ac:chgData name="Ilenia Grandone" userId="e0e4b5588f555b63" providerId="LiveId" clId="{0DCC7A36-64E9-4FFB-9412-0C2CF9B56828}" dt="2026-09-13T05:14:36.299" v="299" actId="26606"/>
            <ac:spMkLst>
              <pc:docMk/>
              <pc:sldMasterMk cId="2289380032" sldId="2147483937"/>
              <pc:sldLayoutMk cId="3248708251" sldId="2147483977"/>
              <ac:spMk id="9" creationId="{2EA2B237-553D-4D16-B830-94B4CC58C931}"/>
            </ac:spMkLst>
          </pc:spChg>
          <pc:spChg chg="mod">
            <ac:chgData name="Ilenia Grandone" userId="e0e4b5588f555b63" providerId="LiveId" clId="{0DCC7A36-64E9-4FFB-9412-0C2CF9B56828}" dt="2026-09-13T05:14:36.299" v="299" actId="26606"/>
            <ac:spMkLst>
              <pc:docMk/>
              <pc:sldMasterMk cId="2289380032" sldId="2147483937"/>
              <pc:sldLayoutMk cId="3248708251" sldId="2147483977"/>
              <ac:spMk id="13" creationId="{7CC7667B-71FE-473D-AE19-E08F2682BD44}"/>
            </ac:spMkLst>
          </pc:spChg>
          <pc:spChg chg="mod">
            <ac:chgData name="Ilenia Grandone" userId="e0e4b5588f555b63" providerId="LiveId" clId="{0DCC7A36-64E9-4FFB-9412-0C2CF9B56828}" dt="2026-09-13T05:14:36.299" v="299" actId="26606"/>
            <ac:spMkLst>
              <pc:docMk/>
              <pc:sldMasterMk cId="2289380032" sldId="2147483937"/>
              <pc:sldLayoutMk cId="3248708251" sldId="2147483977"/>
              <ac:spMk id="15" creationId="{AA4298F5-860C-4CD1-BA18-36787A8004F4}"/>
            </ac:spMkLst>
          </pc:spChg>
        </pc:sldLayoutChg>
        <pc:sldLayoutChg chg="modSp mod ord">
          <pc:chgData name="Ilenia Grandone" userId="e0e4b5588f555b63" providerId="LiveId" clId="{0DCC7A36-64E9-4FFB-9412-0C2CF9B56828}" dt="2026-09-13T05:14:36.299" v="299" actId="26606"/>
          <pc:sldLayoutMkLst>
            <pc:docMk/>
            <pc:sldMasterMk cId="2289380032" sldId="2147483937"/>
            <pc:sldLayoutMk cId="3279932829" sldId="2147483978"/>
          </pc:sldLayoutMkLst>
          <pc:spChg chg="mod">
            <ac:chgData name="Ilenia Grandone" userId="e0e4b5588f555b63" providerId="LiveId" clId="{0DCC7A36-64E9-4FFB-9412-0C2CF9B56828}" dt="2026-09-13T05:14:36.299" v="299" actId="26606"/>
            <ac:spMkLst>
              <pc:docMk/>
              <pc:sldMasterMk cId="2289380032" sldId="2147483937"/>
              <pc:sldLayoutMk cId="3279932829" sldId="2147483978"/>
              <ac:spMk id="3" creationId="{00000000-0000-0000-0000-000000000000}"/>
            </ac:spMkLst>
          </pc:spChg>
          <pc:spChg chg="mod">
            <ac:chgData name="Ilenia Grandone" userId="e0e4b5588f555b63" providerId="LiveId" clId="{0DCC7A36-64E9-4FFB-9412-0C2CF9B56828}" dt="2026-09-13T05:14:36.299" v="299" actId="26606"/>
            <ac:spMkLst>
              <pc:docMk/>
              <pc:sldMasterMk cId="2289380032" sldId="2147483937"/>
              <pc:sldLayoutMk cId="3279932829" sldId="2147483978"/>
              <ac:spMk id="4" creationId="{DE7BA4D6-17A2-4AB7-ACD0-593108A81484}"/>
            </ac:spMkLst>
          </pc:spChg>
          <pc:spChg chg="mod">
            <ac:chgData name="Ilenia Grandone" userId="e0e4b5588f555b63" providerId="LiveId" clId="{0DCC7A36-64E9-4FFB-9412-0C2CF9B56828}" dt="2026-09-13T05:14:36.299" v="299" actId="26606"/>
            <ac:spMkLst>
              <pc:docMk/>
              <pc:sldMasterMk cId="2289380032" sldId="2147483937"/>
              <pc:sldLayoutMk cId="3279932829" sldId="2147483978"/>
              <ac:spMk id="11" creationId="{C16868FC-B7DE-4736-A8C4-5762DBFD1FC2}"/>
            </ac:spMkLst>
          </pc:spChg>
        </pc:sldLayoutChg>
        <pc:sldLayoutChg chg="modSp mod ord">
          <pc:chgData name="Ilenia Grandone" userId="e0e4b5588f555b63" providerId="LiveId" clId="{0DCC7A36-64E9-4FFB-9412-0C2CF9B56828}" dt="2026-09-13T05:14:36.299" v="299" actId="26606"/>
          <pc:sldLayoutMkLst>
            <pc:docMk/>
            <pc:sldMasterMk cId="2289380032" sldId="2147483937"/>
            <pc:sldLayoutMk cId="1783138965" sldId="2147483979"/>
          </pc:sldLayoutMkLst>
          <pc:spChg chg="mod">
            <ac:chgData name="Ilenia Grandone" userId="e0e4b5588f555b63" providerId="LiveId" clId="{0DCC7A36-64E9-4FFB-9412-0C2CF9B56828}" dt="2026-09-13T05:14:36.299" v="299" actId="26606"/>
            <ac:spMkLst>
              <pc:docMk/>
              <pc:sldMasterMk cId="2289380032" sldId="2147483937"/>
              <pc:sldLayoutMk cId="1783138965" sldId="2147483979"/>
              <ac:spMk id="4" creationId="{00000000-0000-0000-0000-000000000000}"/>
            </ac:spMkLst>
          </pc:spChg>
          <pc:spChg chg="mod">
            <ac:chgData name="Ilenia Grandone" userId="e0e4b5588f555b63" providerId="LiveId" clId="{0DCC7A36-64E9-4FFB-9412-0C2CF9B56828}" dt="2026-09-13T05:14:36.299" v="299" actId="26606"/>
            <ac:spMkLst>
              <pc:docMk/>
              <pc:sldMasterMk cId="2289380032" sldId="2147483937"/>
              <pc:sldLayoutMk cId="1783138965" sldId="2147483979"/>
              <ac:spMk id="5" creationId="{00000000-0000-0000-0000-000000000000}"/>
            </ac:spMkLst>
          </pc:spChg>
          <pc:spChg chg="mod">
            <ac:chgData name="Ilenia Grandone" userId="e0e4b5588f555b63" providerId="LiveId" clId="{0DCC7A36-64E9-4FFB-9412-0C2CF9B56828}" dt="2026-09-13T05:14:36.299" v="299" actId="26606"/>
            <ac:spMkLst>
              <pc:docMk/>
              <pc:sldMasterMk cId="2289380032" sldId="2147483937"/>
              <pc:sldLayoutMk cId="1783138965" sldId="2147483979"/>
              <ac:spMk id="6" creationId="{00000000-0000-0000-0000-000000000000}"/>
            </ac:spMkLst>
          </pc:spChg>
          <pc:spChg chg="mod">
            <ac:chgData name="Ilenia Grandone" userId="e0e4b5588f555b63" providerId="LiveId" clId="{0DCC7A36-64E9-4FFB-9412-0C2CF9B56828}" dt="2026-09-13T05:14:36.299" v="299" actId="26606"/>
            <ac:spMkLst>
              <pc:docMk/>
              <pc:sldMasterMk cId="2289380032" sldId="2147483937"/>
              <pc:sldLayoutMk cId="1783138965" sldId="2147483979"/>
              <ac:spMk id="7" creationId="{00000000-0000-0000-0000-000000000000}"/>
            </ac:spMkLst>
          </pc:spChg>
          <pc:spChg chg="mod">
            <ac:chgData name="Ilenia Grandone" userId="e0e4b5588f555b63" providerId="LiveId" clId="{0DCC7A36-64E9-4FFB-9412-0C2CF9B56828}" dt="2026-09-13T05:14:36.299" v="299" actId="26606"/>
            <ac:spMkLst>
              <pc:docMk/>
              <pc:sldMasterMk cId="2289380032" sldId="2147483937"/>
              <pc:sldLayoutMk cId="1783138965" sldId="2147483979"/>
              <ac:spMk id="8" creationId="{00000000-0000-0000-0000-000000000000}"/>
            </ac:spMkLst>
          </pc:spChg>
          <pc:spChg chg="mod">
            <ac:chgData name="Ilenia Grandone" userId="e0e4b5588f555b63" providerId="LiveId" clId="{0DCC7A36-64E9-4FFB-9412-0C2CF9B56828}" dt="2026-09-13T05:14:36.299" v="299" actId="26606"/>
            <ac:spMkLst>
              <pc:docMk/>
              <pc:sldMasterMk cId="2289380032" sldId="2147483937"/>
              <pc:sldLayoutMk cId="1783138965" sldId="2147483979"/>
              <ac:spMk id="11" creationId="{00000000-0000-0000-0000-000000000000}"/>
            </ac:spMkLst>
          </pc:spChg>
        </pc:sldLayoutChg>
        <pc:sldLayoutChg chg="modSp mod ord">
          <pc:chgData name="Ilenia Grandone" userId="e0e4b5588f555b63" providerId="LiveId" clId="{0DCC7A36-64E9-4FFB-9412-0C2CF9B56828}" dt="2026-09-13T05:14:36.299" v="299" actId="26606"/>
          <pc:sldLayoutMkLst>
            <pc:docMk/>
            <pc:sldMasterMk cId="2289380032" sldId="2147483937"/>
            <pc:sldLayoutMk cId="1428799494" sldId="2147483980"/>
          </pc:sldLayoutMkLst>
          <pc:spChg chg="mod">
            <ac:chgData name="Ilenia Grandone" userId="e0e4b5588f555b63" providerId="LiveId" clId="{0DCC7A36-64E9-4FFB-9412-0C2CF9B56828}" dt="2026-09-13T05:14:36.299" v="299" actId="26606"/>
            <ac:spMkLst>
              <pc:docMk/>
              <pc:sldMasterMk cId="2289380032" sldId="2147483937"/>
              <pc:sldLayoutMk cId="1428799494" sldId="2147483980"/>
              <ac:spMk id="2" creationId="{00000000-0000-0000-0000-000000000000}"/>
            </ac:spMkLst>
          </pc:spChg>
          <pc:spChg chg="mod">
            <ac:chgData name="Ilenia Grandone" userId="e0e4b5588f555b63" providerId="LiveId" clId="{0DCC7A36-64E9-4FFB-9412-0C2CF9B56828}" dt="2026-09-13T05:14:36.299" v="299" actId="26606"/>
            <ac:spMkLst>
              <pc:docMk/>
              <pc:sldMasterMk cId="2289380032" sldId="2147483937"/>
              <pc:sldLayoutMk cId="1428799494" sldId="2147483980"/>
              <ac:spMk id="3" creationId="{00000000-0000-0000-0000-000000000000}"/>
            </ac:spMkLst>
          </pc:spChg>
          <pc:spChg chg="mod">
            <ac:chgData name="Ilenia Grandone" userId="e0e4b5588f555b63" providerId="LiveId" clId="{0DCC7A36-64E9-4FFB-9412-0C2CF9B56828}" dt="2026-09-13T05:14:36.299" v="299" actId="26606"/>
            <ac:spMkLst>
              <pc:docMk/>
              <pc:sldMasterMk cId="2289380032" sldId="2147483937"/>
              <pc:sldLayoutMk cId="1428799494" sldId="2147483980"/>
              <ac:spMk id="7" creationId="{5CF82791-4F8E-4072-A90B-7DDBA5BDDDD3}"/>
            </ac:spMkLst>
          </pc:spChg>
          <pc:spChg chg="mod">
            <ac:chgData name="Ilenia Grandone" userId="e0e4b5588f555b63" providerId="LiveId" clId="{0DCC7A36-64E9-4FFB-9412-0C2CF9B56828}" dt="2026-09-13T05:14:36.299" v="299" actId="26606"/>
            <ac:spMkLst>
              <pc:docMk/>
              <pc:sldMasterMk cId="2289380032" sldId="2147483937"/>
              <pc:sldLayoutMk cId="1428799494" sldId="2147483980"/>
              <ac:spMk id="8" creationId="{40F7B92D-8DE2-4AAE-9F57-625CFD54A001}"/>
            </ac:spMkLst>
          </pc:spChg>
          <pc:spChg chg="mod">
            <ac:chgData name="Ilenia Grandone" userId="e0e4b5588f555b63" providerId="LiveId" clId="{0DCC7A36-64E9-4FFB-9412-0C2CF9B56828}" dt="2026-09-13T05:14:36.299" v="299" actId="26606"/>
            <ac:spMkLst>
              <pc:docMk/>
              <pc:sldMasterMk cId="2289380032" sldId="2147483937"/>
              <pc:sldLayoutMk cId="1428799494" sldId="2147483980"/>
              <ac:spMk id="9" creationId="{691B1983-58ED-417B-836C-01C783DF9935}"/>
            </ac:spMkLst>
          </pc:spChg>
          <pc:spChg chg="mod">
            <ac:chgData name="Ilenia Grandone" userId="e0e4b5588f555b63" providerId="LiveId" clId="{0DCC7A36-64E9-4FFB-9412-0C2CF9B56828}" dt="2026-09-13T05:14:36.299" v="299" actId="26606"/>
            <ac:spMkLst>
              <pc:docMk/>
              <pc:sldMasterMk cId="2289380032" sldId="2147483937"/>
              <pc:sldLayoutMk cId="1428799494" sldId="2147483980"/>
              <ac:spMk id="10" creationId="{5FA96055-F41A-411B-AC3E-55CE92C9BB48}"/>
            </ac:spMkLst>
          </pc:spChg>
          <pc:spChg chg="mod">
            <ac:chgData name="Ilenia Grandone" userId="e0e4b5588f555b63" providerId="LiveId" clId="{0DCC7A36-64E9-4FFB-9412-0C2CF9B56828}" dt="2026-09-13T05:14:36.299" v="299" actId="26606"/>
            <ac:spMkLst>
              <pc:docMk/>
              <pc:sldMasterMk cId="2289380032" sldId="2147483937"/>
              <pc:sldLayoutMk cId="1428799494" sldId="2147483980"/>
              <ac:spMk id="11" creationId="{C16868FC-B7DE-4736-A8C4-5762DBFD1FC2}"/>
            </ac:spMkLst>
          </pc:spChg>
        </pc:sldLayoutChg>
        <pc:sldLayoutChg chg="modSp mod ord">
          <pc:chgData name="Ilenia Grandone" userId="e0e4b5588f555b63" providerId="LiveId" clId="{0DCC7A36-64E9-4FFB-9412-0C2CF9B56828}" dt="2026-09-13T05:14:36.299" v="299" actId="26606"/>
          <pc:sldLayoutMkLst>
            <pc:docMk/>
            <pc:sldMasterMk cId="2289380032" sldId="2147483937"/>
            <pc:sldLayoutMk cId="3450548397" sldId="2147483981"/>
          </pc:sldLayoutMkLst>
          <pc:spChg chg="mod">
            <ac:chgData name="Ilenia Grandone" userId="e0e4b5588f555b63" providerId="LiveId" clId="{0DCC7A36-64E9-4FFB-9412-0C2CF9B56828}" dt="2026-09-13T05:14:36.299" v="299" actId="26606"/>
            <ac:spMkLst>
              <pc:docMk/>
              <pc:sldMasterMk cId="2289380032" sldId="2147483937"/>
              <pc:sldLayoutMk cId="3450548397" sldId="2147483981"/>
              <ac:spMk id="5" creationId="{00000000-0000-0000-0000-000000000000}"/>
            </ac:spMkLst>
          </pc:spChg>
          <pc:spChg chg="mod">
            <ac:chgData name="Ilenia Grandone" userId="e0e4b5588f555b63" providerId="LiveId" clId="{0DCC7A36-64E9-4FFB-9412-0C2CF9B56828}" dt="2026-09-13T05:14:36.299" v="299" actId="26606"/>
            <ac:spMkLst>
              <pc:docMk/>
              <pc:sldMasterMk cId="2289380032" sldId="2147483937"/>
              <pc:sldLayoutMk cId="3450548397" sldId="2147483981"/>
              <ac:spMk id="6" creationId="{00000000-0000-0000-0000-000000000000}"/>
            </ac:spMkLst>
          </pc:spChg>
          <pc:spChg chg="mod">
            <ac:chgData name="Ilenia Grandone" userId="e0e4b5588f555b63" providerId="LiveId" clId="{0DCC7A36-64E9-4FFB-9412-0C2CF9B56828}" dt="2026-09-13T05:14:36.299" v="299" actId="26606"/>
            <ac:spMkLst>
              <pc:docMk/>
              <pc:sldMasterMk cId="2289380032" sldId="2147483937"/>
              <pc:sldLayoutMk cId="3450548397" sldId="2147483981"/>
              <ac:spMk id="7" creationId="{00000000-0000-0000-0000-000000000000}"/>
            </ac:spMkLst>
          </pc:spChg>
          <pc:spChg chg="mod">
            <ac:chgData name="Ilenia Grandone" userId="e0e4b5588f555b63" providerId="LiveId" clId="{0DCC7A36-64E9-4FFB-9412-0C2CF9B56828}" dt="2026-09-13T05:14:36.299" v="299" actId="26606"/>
            <ac:spMkLst>
              <pc:docMk/>
              <pc:sldMasterMk cId="2289380032" sldId="2147483937"/>
              <pc:sldLayoutMk cId="3450548397" sldId="2147483981"/>
              <ac:spMk id="8" creationId="{00000000-0000-0000-0000-000000000000}"/>
            </ac:spMkLst>
          </pc:spChg>
          <pc:spChg chg="mod">
            <ac:chgData name="Ilenia Grandone" userId="e0e4b5588f555b63" providerId="LiveId" clId="{0DCC7A36-64E9-4FFB-9412-0C2CF9B56828}" dt="2026-09-13T05:14:36.299" v="299" actId="26606"/>
            <ac:spMkLst>
              <pc:docMk/>
              <pc:sldMasterMk cId="2289380032" sldId="2147483937"/>
              <pc:sldLayoutMk cId="3450548397" sldId="2147483981"/>
              <ac:spMk id="9" creationId="{00000000-0000-0000-0000-000000000000}"/>
            </ac:spMkLst>
          </pc:spChg>
          <pc:spChg chg="mod">
            <ac:chgData name="Ilenia Grandone" userId="e0e4b5588f555b63" providerId="LiveId" clId="{0DCC7A36-64E9-4FFB-9412-0C2CF9B56828}" dt="2026-09-13T05:14:36.299" v="299" actId="26606"/>
            <ac:spMkLst>
              <pc:docMk/>
              <pc:sldMasterMk cId="2289380032" sldId="2147483937"/>
              <pc:sldLayoutMk cId="3450548397" sldId="2147483981"/>
              <ac:spMk id="10" creationId="{00000000-0000-0000-0000-000000000000}"/>
            </ac:spMkLst>
          </pc:spChg>
          <pc:spChg chg="mod">
            <ac:chgData name="Ilenia Grandone" userId="e0e4b5588f555b63" providerId="LiveId" clId="{0DCC7A36-64E9-4FFB-9412-0C2CF9B56828}" dt="2026-09-13T05:14:36.299" v="299" actId="26606"/>
            <ac:spMkLst>
              <pc:docMk/>
              <pc:sldMasterMk cId="2289380032" sldId="2147483937"/>
              <pc:sldLayoutMk cId="3450548397" sldId="2147483981"/>
              <ac:spMk id="13" creationId="{00000000-0000-0000-0000-000000000000}"/>
            </ac:spMkLst>
          </pc:spChg>
        </pc:sldLayoutChg>
        <pc:sldLayoutChg chg="modSp mod ord">
          <pc:chgData name="Ilenia Grandone" userId="e0e4b5588f555b63" providerId="LiveId" clId="{0DCC7A36-64E9-4FFB-9412-0C2CF9B56828}" dt="2026-09-13T05:14:36.299" v="299" actId="26606"/>
          <pc:sldLayoutMkLst>
            <pc:docMk/>
            <pc:sldMasterMk cId="2289380032" sldId="2147483937"/>
            <pc:sldLayoutMk cId="2395326115" sldId="2147483982"/>
          </pc:sldLayoutMkLst>
          <pc:spChg chg="mod">
            <ac:chgData name="Ilenia Grandone" userId="e0e4b5588f555b63" providerId="LiveId" clId="{0DCC7A36-64E9-4FFB-9412-0C2CF9B56828}" dt="2026-09-13T05:14:36.299" v="299" actId="26606"/>
            <ac:spMkLst>
              <pc:docMk/>
              <pc:sldMasterMk cId="2289380032" sldId="2147483937"/>
              <pc:sldLayoutMk cId="2395326115" sldId="2147483982"/>
              <ac:spMk id="2" creationId="{00000000-0000-0000-0000-000000000000}"/>
            </ac:spMkLst>
          </pc:spChg>
          <pc:spChg chg="mod">
            <ac:chgData name="Ilenia Grandone" userId="e0e4b5588f555b63" providerId="LiveId" clId="{0DCC7A36-64E9-4FFB-9412-0C2CF9B56828}" dt="2026-09-13T05:14:36.299" v="299" actId="26606"/>
            <ac:spMkLst>
              <pc:docMk/>
              <pc:sldMasterMk cId="2289380032" sldId="2147483937"/>
              <pc:sldLayoutMk cId="2395326115" sldId="2147483982"/>
              <ac:spMk id="5" creationId="{E6F71D66-8A8E-4C10-A476-314785641A0A}"/>
            </ac:spMkLst>
          </pc:spChg>
          <pc:spChg chg="mod">
            <ac:chgData name="Ilenia Grandone" userId="e0e4b5588f555b63" providerId="LiveId" clId="{0DCC7A36-64E9-4FFB-9412-0C2CF9B56828}" dt="2026-09-13T05:14:36.299" v="299" actId="26606"/>
            <ac:spMkLst>
              <pc:docMk/>
              <pc:sldMasterMk cId="2289380032" sldId="2147483937"/>
              <pc:sldLayoutMk cId="2395326115" sldId="2147483982"/>
              <ac:spMk id="8" creationId="{1883084E-2481-4E6B-8DE9-0CFD902BC8B0}"/>
            </ac:spMkLst>
          </pc:spChg>
          <pc:spChg chg="mod">
            <ac:chgData name="Ilenia Grandone" userId="e0e4b5588f555b63" providerId="LiveId" clId="{0DCC7A36-64E9-4FFB-9412-0C2CF9B56828}" dt="2026-09-13T05:14:36.299" v="299" actId="26606"/>
            <ac:spMkLst>
              <pc:docMk/>
              <pc:sldMasterMk cId="2289380032" sldId="2147483937"/>
              <pc:sldLayoutMk cId="2395326115" sldId="2147483982"/>
              <ac:spMk id="13" creationId="{7CC7667B-71FE-473D-AE19-E08F2682BD44}"/>
            </ac:spMkLst>
          </pc:spChg>
          <pc:spChg chg="mod">
            <ac:chgData name="Ilenia Grandone" userId="e0e4b5588f555b63" providerId="LiveId" clId="{0DCC7A36-64E9-4FFB-9412-0C2CF9B56828}" dt="2026-09-13T05:14:36.299" v="299" actId="26606"/>
            <ac:spMkLst>
              <pc:docMk/>
              <pc:sldMasterMk cId="2289380032" sldId="2147483937"/>
              <pc:sldLayoutMk cId="2395326115" sldId="2147483982"/>
              <ac:spMk id="15" creationId="{AA4298F5-860C-4CD1-BA18-36787A8004F4}"/>
            </ac:spMkLst>
          </pc:spChg>
        </pc:sldLayoutChg>
      </pc:sldMasterChg>
      <pc:sldMasterChg chg="add modSldLayout sldLayoutOrd">
        <pc:chgData name="Ilenia Grandone" userId="e0e4b5588f555b63" providerId="LiveId" clId="{0DCC7A36-64E9-4FFB-9412-0C2CF9B56828}" dt="2026-09-13T05:42:06.944" v="365" actId="26606"/>
        <pc:sldMasterMkLst>
          <pc:docMk/>
          <pc:sldMasterMk cId="545168430" sldId="2147483983"/>
        </pc:sldMasterMkLst>
        <pc:sldLayoutChg chg="modSp mod ord">
          <pc:chgData name="Ilenia Grandone" userId="e0e4b5588f555b63" providerId="LiveId" clId="{0DCC7A36-64E9-4FFB-9412-0C2CF9B56828}" dt="2026-09-13T05:42:06.944" v="365" actId="26606"/>
          <pc:sldLayoutMkLst>
            <pc:docMk/>
            <pc:sldMasterMk cId="545168430" sldId="2147483983"/>
            <pc:sldLayoutMk cId="3764587713" sldId="2147483984"/>
          </pc:sldLayoutMkLst>
          <pc:spChg chg="mod">
            <ac:chgData name="Ilenia Grandone" userId="e0e4b5588f555b63" providerId="LiveId" clId="{0DCC7A36-64E9-4FFB-9412-0C2CF9B56828}" dt="2026-09-13T05:42:06.944" v="365" actId="26606"/>
            <ac:spMkLst>
              <pc:docMk/>
              <pc:sldMasterMk cId="545168430" sldId="2147483983"/>
              <pc:sldLayoutMk cId="3764587713" sldId="2147483984"/>
              <ac:spMk id="3074" creationId="{00000000-0000-0000-0000-000000000000}"/>
            </ac:spMkLst>
          </pc:spChg>
          <pc:spChg chg="mod">
            <ac:chgData name="Ilenia Grandone" userId="e0e4b5588f555b63" providerId="LiveId" clId="{0DCC7A36-64E9-4FFB-9412-0C2CF9B56828}" dt="2026-09-13T05:42:06.944" v="365" actId="26606"/>
            <ac:spMkLst>
              <pc:docMk/>
              <pc:sldMasterMk cId="545168430" sldId="2147483983"/>
              <pc:sldLayoutMk cId="3764587713" sldId="2147483984"/>
              <ac:spMk id="3075" creationId="{00000000-0000-0000-0000-000000000000}"/>
            </ac:spMkLst>
          </pc:spChg>
        </pc:sldLayoutChg>
        <pc:sldLayoutChg chg="modSp mod ord">
          <pc:chgData name="Ilenia Grandone" userId="e0e4b5588f555b63" providerId="LiveId" clId="{0DCC7A36-64E9-4FFB-9412-0C2CF9B56828}" dt="2026-09-13T05:42:06.944" v="365" actId="26606"/>
          <pc:sldLayoutMkLst>
            <pc:docMk/>
            <pc:sldMasterMk cId="545168430" sldId="2147483983"/>
            <pc:sldLayoutMk cId="2118820178" sldId="2147483985"/>
          </pc:sldLayoutMkLst>
          <pc:spChg chg="mod">
            <ac:chgData name="Ilenia Grandone" userId="e0e4b5588f555b63" providerId="LiveId" clId="{0DCC7A36-64E9-4FFB-9412-0C2CF9B56828}" dt="2026-09-13T05:42:06.944" v="365" actId="26606"/>
            <ac:spMkLst>
              <pc:docMk/>
              <pc:sldMasterMk cId="545168430" sldId="2147483983"/>
              <pc:sldLayoutMk cId="2118820178" sldId="2147483985"/>
              <ac:spMk id="2" creationId="{00000000-0000-0000-0000-000000000000}"/>
            </ac:spMkLst>
          </pc:spChg>
          <pc:spChg chg="mod">
            <ac:chgData name="Ilenia Grandone" userId="e0e4b5588f555b63" providerId="LiveId" clId="{0DCC7A36-64E9-4FFB-9412-0C2CF9B56828}" dt="2026-09-13T05:42:06.944" v="365" actId="26606"/>
            <ac:spMkLst>
              <pc:docMk/>
              <pc:sldMasterMk cId="545168430" sldId="2147483983"/>
              <pc:sldLayoutMk cId="2118820178" sldId="2147483985"/>
              <ac:spMk id="3" creationId="{00000000-0000-0000-0000-000000000000}"/>
            </ac:spMkLst>
          </pc:spChg>
        </pc:sldLayoutChg>
        <pc:sldLayoutChg chg="modSp mod ord">
          <pc:chgData name="Ilenia Grandone" userId="e0e4b5588f555b63" providerId="LiveId" clId="{0DCC7A36-64E9-4FFB-9412-0C2CF9B56828}" dt="2026-09-13T05:42:06.944" v="365" actId="26606"/>
          <pc:sldLayoutMkLst>
            <pc:docMk/>
            <pc:sldMasterMk cId="545168430" sldId="2147483983"/>
            <pc:sldLayoutMk cId="1771459153" sldId="2147483987"/>
          </pc:sldLayoutMkLst>
          <pc:spChg chg="mod">
            <ac:chgData name="Ilenia Grandone" userId="e0e4b5588f555b63" providerId="LiveId" clId="{0DCC7A36-64E9-4FFB-9412-0C2CF9B56828}" dt="2026-09-13T05:42:06.944" v="365" actId="26606"/>
            <ac:spMkLst>
              <pc:docMk/>
              <pc:sldMasterMk cId="545168430" sldId="2147483983"/>
              <pc:sldLayoutMk cId="1771459153" sldId="2147483987"/>
              <ac:spMk id="2" creationId="{00000000-0000-0000-0000-000000000000}"/>
            </ac:spMkLst>
          </pc:spChg>
          <pc:spChg chg="mod">
            <ac:chgData name="Ilenia Grandone" userId="e0e4b5588f555b63" providerId="LiveId" clId="{0DCC7A36-64E9-4FFB-9412-0C2CF9B56828}" dt="2026-09-13T05:42:06.944" v="365" actId="26606"/>
            <ac:spMkLst>
              <pc:docMk/>
              <pc:sldMasterMk cId="545168430" sldId="2147483983"/>
              <pc:sldLayoutMk cId="1771459153" sldId="2147483987"/>
              <ac:spMk id="6" creationId="{00000000-0000-0000-0000-000000000000}"/>
            </ac:spMkLst>
          </pc:spChg>
          <pc:spChg chg="mod">
            <ac:chgData name="Ilenia Grandone" userId="e0e4b5588f555b63" providerId="LiveId" clId="{0DCC7A36-64E9-4FFB-9412-0C2CF9B56828}" dt="2026-09-13T05:42:06.944" v="365" actId="26606"/>
            <ac:spMkLst>
              <pc:docMk/>
              <pc:sldMasterMk cId="545168430" sldId="2147483983"/>
              <pc:sldLayoutMk cId="1771459153" sldId="2147483987"/>
              <ac:spMk id="7" creationId="{00000000-0000-0000-0000-000000000000}"/>
            </ac:spMkLst>
          </pc:spChg>
        </pc:sldLayoutChg>
        <pc:sldLayoutChg chg="modSp mod ord">
          <pc:chgData name="Ilenia Grandone" userId="e0e4b5588f555b63" providerId="LiveId" clId="{0DCC7A36-64E9-4FFB-9412-0C2CF9B56828}" dt="2026-09-13T05:42:06.944" v="365" actId="26606"/>
          <pc:sldLayoutMkLst>
            <pc:docMk/>
            <pc:sldMasterMk cId="545168430" sldId="2147483983"/>
            <pc:sldLayoutMk cId="337233221" sldId="2147483988"/>
          </pc:sldLayoutMkLst>
          <pc:spChg chg="mod">
            <ac:chgData name="Ilenia Grandone" userId="e0e4b5588f555b63" providerId="LiveId" clId="{0DCC7A36-64E9-4FFB-9412-0C2CF9B56828}" dt="2026-09-13T05:42:06.944" v="365" actId="26606"/>
            <ac:spMkLst>
              <pc:docMk/>
              <pc:sldMasterMk cId="545168430" sldId="2147483983"/>
              <pc:sldLayoutMk cId="337233221" sldId="2147483988"/>
              <ac:spMk id="2" creationId="{00000000-0000-0000-0000-000000000000}"/>
            </ac:spMkLst>
          </pc:spChg>
          <pc:spChg chg="mod">
            <ac:chgData name="Ilenia Grandone" userId="e0e4b5588f555b63" providerId="LiveId" clId="{0DCC7A36-64E9-4FFB-9412-0C2CF9B56828}" dt="2026-09-13T05:42:06.944" v="365" actId="26606"/>
            <ac:spMkLst>
              <pc:docMk/>
              <pc:sldMasterMk cId="545168430" sldId="2147483983"/>
              <pc:sldLayoutMk cId="337233221" sldId="2147483988"/>
              <ac:spMk id="3" creationId="{00000000-0000-0000-0000-000000000000}"/>
            </ac:spMkLst>
          </pc:spChg>
          <pc:spChg chg="mod">
            <ac:chgData name="Ilenia Grandone" userId="e0e4b5588f555b63" providerId="LiveId" clId="{0DCC7A36-64E9-4FFB-9412-0C2CF9B56828}" dt="2026-09-13T05:42:06.944" v="365" actId="26606"/>
            <ac:spMkLst>
              <pc:docMk/>
              <pc:sldMasterMk cId="545168430" sldId="2147483983"/>
              <pc:sldLayoutMk cId="337233221" sldId="2147483988"/>
              <ac:spMk id="4" creationId="{00000000-0000-0000-0000-000000000000}"/>
            </ac:spMkLst>
          </pc:spChg>
          <pc:spChg chg="mod">
            <ac:chgData name="Ilenia Grandone" userId="e0e4b5588f555b63" providerId="LiveId" clId="{0DCC7A36-64E9-4FFB-9412-0C2CF9B56828}" dt="2026-09-13T05:42:06.944" v="365" actId="26606"/>
            <ac:spMkLst>
              <pc:docMk/>
              <pc:sldMasterMk cId="545168430" sldId="2147483983"/>
              <pc:sldLayoutMk cId="337233221" sldId="2147483988"/>
              <ac:spMk id="5" creationId="{00000000-0000-0000-0000-000000000000}"/>
            </ac:spMkLst>
          </pc:spChg>
          <pc:spChg chg="mod">
            <ac:chgData name="Ilenia Grandone" userId="e0e4b5588f555b63" providerId="LiveId" clId="{0DCC7A36-64E9-4FFB-9412-0C2CF9B56828}" dt="2026-09-13T05:42:06.944" v="365" actId="26606"/>
            <ac:spMkLst>
              <pc:docMk/>
              <pc:sldMasterMk cId="545168430" sldId="2147483983"/>
              <pc:sldLayoutMk cId="337233221" sldId="2147483988"/>
              <ac:spMk id="6" creationId="{00000000-0000-0000-0000-000000000000}"/>
            </ac:spMkLst>
          </pc:spChg>
          <pc:spChg chg="mod">
            <ac:chgData name="Ilenia Grandone" userId="e0e4b5588f555b63" providerId="LiveId" clId="{0DCC7A36-64E9-4FFB-9412-0C2CF9B56828}" dt="2026-09-13T05:42:06.944" v="365" actId="26606"/>
            <ac:spMkLst>
              <pc:docMk/>
              <pc:sldMasterMk cId="545168430" sldId="2147483983"/>
              <pc:sldLayoutMk cId="337233221" sldId="2147483988"/>
              <ac:spMk id="7" creationId="{00000000-0000-0000-0000-000000000000}"/>
            </ac:spMkLst>
          </pc:spChg>
          <pc:spChg chg="mod">
            <ac:chgData name="Ilenia Grandone" userId="e0e4b5588f555b63" providerId="LiveId" clId="{0DCC7A36-64E9-4FFB-9412-0C2CF9B56828}" dt="2026-09-13T05:42:06.944" v="365" actId="26606"/>
            <ac:spMkLst>
              <pc:docMk/>
              <pc:sldMasterMk cId="545168430" sldId="2147483983"/>
              <pc:sldLayoutMk cId="337233221" sldId="2147483988"/>
              <ac:spMk id="8" creationId="{00000000-0000-0000-0000-000000000000}"/>
            </ac:spMkLst>
          </pc:spChg>
          <pc:spChg chg="mod">
            <ac:chgData name="Ilenia Grandone" userId="e0e4b5588f555b63" providerId="LiveId" clId="{0DCC7A36-64E9-4FFB-9412-0C2CF9B56828}" dt="2026-09-13T05:42:06.944" v="365" actId="26606"/>
            <ac:spMkLst>
              <pc:docMk/>
              <pc:sldMasterMk cId="545168430" sldId="2147483983"/>
              <pc:sldLayoutMk cId="337233221" sldId="2147483988"/>
              <ac:spMk id="9" creationId="{00000000-0000-0000-0000-000000000000}"/>
            </ac:spMkLst>
          </pc:spChg>
        </pc:sldLayoutChg>
        <pc:sldLayoutChg chg="modSp mod ord">
          <pc:chgData name="Ilenia Grandone" userId="e0e4b5588f555b63" providerId="LiveId" clId="{0DCC7A36-64E9-4FFB-9412-0C2CF9B56828}" dt="2026-09-13T05:42:06.944" v="365" actId="26606"/>
          <pc:sldLayoutMkLst>
            <pc:docMk/>
            <pc:sldMasterMk cId="545168430" sldId="2147483983"/>
            <pc:sldLayoutMk cId="2664900355" sldId="2147483989"/>
          </pc:sldLayoutMkLst>
          <pc:spChg chg="mod">
            <ac:chgData name="Ilenia Grandone" userId="e0e4b5588f555b63" providerId="LiveId" clId="{0DCC7A36-64E9-4FFB-9412-0C2CF9B56828}" dt="2026-09-13T05:42:06.944" v="365" actId="26606"/>
            <ac:spMkLst>
              <pc:docMk/>
              <pc:sldMasterMk cId="545168430" sldId="2147483983"/>
              <pc:sldLayoutMk cId="2664900355" sldId="2147483989"/>
              <ac:spMk id="3" creationId="{00000000-0000-0000-0000-000000000000}"/>
            </ac:spMkLst>
          </pc:spChg>
          <pc:spChg chg="mod">
            <ac:chgData name="Ilenia Grandone" userId="e0e4b5588f555b63" providerId="LiveId" clId="{0DCC7A36-64E9-4FFB-9412-0C2CF9B56828}" dt="2026-09-13T05:42:06.944" v="365" actId="26606"/>
            <ac:spMkLst>
              <pc:docMk/>
              <pc:sldMasterMk cId="545168430" sldId="2147483983"/>
              <pc:sldLayoutMk cId="2664900355" sldId="2147483989"/>
              <ac:spMk id="4" creationId="{148FE766-302E-45CB-8C85-D2BFB2F630A3}"/>
            </ac:spMkLst>
          </pc:spChg>
          <pc:spChg chg="mod">
            <ac:chgData name="Ilenia Grandone" userId="e0e4b5588f555b63" providerId="LiveId" clId="{0DCC7A36-64E9-4FFB-9412-0C2CF9B56828}" dt="2026-09-13T05:42:06.944" v="365" actId="26606"/>
            <ac:spMkLst>
              <pc:docMk/>
              <pc:sldMasterMk cId="545168430" sldId="2147483983"/>
              <pc:sldLayoutMk cId="2664900355" sldId="2147483989"/>
              <ac:spMk id="5" creationId="{7C776533-7E37-4CAA-A26E-D5D42C5B893E}"/>
            </ac:spMkLst>
          </pc:spChg>
        </pc:sldLayoutChg>
        <pc:sldLayoutChg chg="modSp mod ord">
          <pc:chgData name="Ilenia Grandone" userId="e0e4b5588f555b63" providerId="LiveId" clId="{0DCC7A36-64E9-4FFB-9412-0C2CF9B56828}" dt="2026-09-13T05:42:06.944" v="365" actId="26606"/>
          <pc:sldLayoutMkLst>
            <pc:docMk/>
            <pc:sldMasterMk cId="545168430" sldId="2147483983"/>
            <pc:sldLayoutMk cId="3324807714" sldId="2147483990"/>
          </pc:sldLayoutMkLst>
          <pc:spChg chg="mod">
            <ac:chgData name="Ilenia Grandone" userId="e0e4b5588f555b63" providerId="LiveId" clId="{0DCC7A36-64E9-4FFB-9412-0C2CF9B56828}" dt="2026-09-13T05:42:06.944" v="365" actId="26606"/>
            <ac:spMkLst>
              <pc:docMk/>
              <pc:sldMasterMk cId="545168430" sldId="2147483983"/>
              <pc:sldLayoutMk cId="3324807714" sldId="2147483990"/>
              <ac:spMk id="2" creationId="{00000000-0000-0000-0000-000000000000}"/>
            </ac:spMkLst>
          </pc:spChg>
          <pc:spChg chg="mod">
            <ac:chgData name="Ilenia Grandone" userId="e0e4b5588f555b63" providerId="LiveId" clId="{0DCC7A36-64E9-4FFB-9412-0C2CF9B56828}" dt="2026-09-13T05:42:06.944" v="365" actId="26606"/>
            <ac:spMkLst>
              <pc:docMk/>
              <pc:sldMasterMk cId="545168430" sldId="2147483983"/>
              <pc:sldLayoutMk cId="3324807714" sldId="2147483990"/>
              <ac:spMk id="3" creationId="{00000000-0000-0000-0000-000000000000}"/>
            </ac:spMkLst>
          </pc:spChg>
          <pc:spChg chg="mod">
            <ac:chgData name="Ilenia Grandone" userId="e0e4b5588f555b63" providerId="LiveId" clId="{0DCC7A36-64E9-4FFB-9412-0C2CF9B56828}" dt="2026-09-13T05:42:06.944" v="365" actId="26606"/>
            <ac:spMkLst>
              <pc:docMk/>
              <pc:sldMasterMk cId="545168430" sldId="2147483983"/>
              <pc:sldLayoutMk cId="3324807714" sldId="2147483990"/>
              <ac:spMk id="4" creationId="{00000000-0000-0000-0000-000000000000}"/>
            </ac:spMkLst>
          </pc:spChg>
          <pc:spChg chg="mod">
            <ac:chgData name="Ilenia Grandone" userId="e0e4b5588f555b63" providerId="LiveId" clId="{0DCC7A36-64E9-4FFB-9412-0C2CF9B56828}" dt="2026-09-13T05:42:06.944" v="365" actId="26606"/>
            <ac:spMkLst>
              <pc:docMk/>
              <pc:sldMasterMk cId="545168430" sldId="2147483983"/>
              <pc:sldLayoutMk cId="3324807714" sldId="2147483990"/>
              <ac:spMk id="5" creationId="{00000000-0000-0000-0000-000000000000}"/>
            </ac:spMkLst>
          </pc:spChg>
          <pc:spChg chg="mod">
            <ac:chgData name="Ilenia Grandone" userId="e0e4b5588f555b63" providerId="LiveId" clId="{0DCC7A36-64E9-4FFB-9412-0C2CF9B56828}" dt="2026-09-13T05:42:06.944" v="365" actId="26606"/>
            <ac:spMkLst>
              <pc:docMk/>
              <pc:sldMasterMk cId="545168430" sldId="2147483983"/>
              <pc:sldLayoutMk cId="3324807714" sldId="2147483990"/>
              <ac:spMk id="6" creationId="{00000000-0000-0000-0000-000000000000}"/>
            </ac:spMkLst>
          </pc:spChg>
          <pc:spChg chg="mod">
            <ac:chgData name="Ilenia Grandone" userId="e0e4b5588f555b63" providerId="LiveId" clId="{0DCC7A36-64E9-4FFB-9412-0C2CF9B56828}" dt="2026-09-13T05:42:06.944" v="365" actId="26606"/>
            <ac:spMkLst>
              <pc:docMk/>
              <pc:sldMasterMk cId="545168430" sldId="2147483983"/>
              <pc:sldLayoutMk cId="3324807714" sldId="2147483990"/>
              <ac:spMk id="8" creationId="{57F7B6DE-0B48-4D2D-93D3-51090AE37660}"/>
            </ac:spMkLst>
          </pc:spChg>
        </pc:sldLayoutChg>
      </pc:sldMasterChg>
      <pc:sldMasterChg chg="delSldLayout modSldLayout sldLayoutOrd">
        <pc:chgData name="Ilenia Grandone" userId="e0e4b5588f555b63" providerId="LiveId" clId="{0DCC7A36-64E9-4FFB-9412-0C2CF9B56828}" dt="2026-09-13T20:20:33.501" v="482"/>
        <pc:sldMasterMkLst>
          <pc:docMk/>
          <pc:sldMasterMk cId="3903530868" sldId="2147484048"/>
        </pc:sldMasterMkLst>
        <pc:sldLayoutChg chg="del">
          <pc:chgData name="Ilenia Grandone" userId="e0e4b5588f555b63" providerId="LiveId" clId="{0DCC7A36-64E9-4FFB-9412-0C2CF9B56828}" dt="2026-09-13T20:20:33.501" v="482"/>
          <pc:sldLayoutMkLst>
            <pc:docMk/>
            <pc:sldMasterMk cId="3903530868" sldId="2147484048"/>
            <pc:sldLayoutMk cId="3218531039" sldId="2147484064"/>
          </pc:sldLayoutMkLst>
        </pc:sldLayoutChg>
        <pc:sldLayoutChg chg="del">
          <pc:chgData name="Ilenia Grandone" userId="e0e4b5588f555b63" providerId="LiveId" clId="{0DCC7A36-64E9-4FFB-9412-0C2CF9B56828}" dt="2026-09-13T20:20:33.501" v="482"/>
          <pc:sldLayoutMkLst>
            <pc:docMk/>
            <pc:sldMasterMk cId="3903530868" sldId="2147484048"/>
            <pc:sldLayoutMk cId="2615235055" sldId="2147484065"/>
          </pc:sldLayoutMkLst>
        </pc:sldLayoutChg>
        <pc:sldLayoutChg chg="del">
          <pc:chgData name="Ilenia Grandone" userId="e0e4b5588f555b63" providerId="LiveId" clId="{0DCC7A36-64E9-4FFB-9412-0C2CF9B56828}" dt="2026-09-13T20:20:33.501" v="482"/>
          <pc:sldLayoutMkLst>
            <pc:docMk/>
            <pc:sldMasterMk cId="3903530868" sldId="2147484048"/>
            <pc:sldLayoutMk cId="3022573963" sldId="2147484066"/>
          </pc:sldLayoutMkLst>
        </pc:sldLayoutChg>
        <pc:sldLayoutChg chg="del">
          <pc:chgData name="Ilenia Grandone" userId="e0e4b5588f555b63" providerId="LiveId" clId="{0DCC7A36-64E9-4FFB-9412-0C2CF9B56828}" dt="2026-09-13T20:20:33.501" v="482"/>
          <pc:sldLayoutMkLst>
            <pc:docMk/>
            <pc:sldMasterMk cId="3903530868" sldId="2147484048"/>
            <pc:sldLayoutMk cId="2371785971" sldId="2147484067"/>
          </pc:sldLayoutMkLst>
        </pc:sldLayoutChg>
        <pc:sldLayoutChg chg="del">
          <pc:chgData name="Ilenia Grandone" userId="e0e4b5588f555b63" providerId="LiveId" clId="{0DCC7A36-64E9-4FFB-9412-0C2CF9B56828}" dt="2026-09-13T20:20:33.501" v="482"/>
          <pc:sldLayoutMkLst>
            <pc:docMk/>
            <pc:sldMasterMk cId="3903530868" sldId="2147484048"/>
            <pc:sldLayoutMk cId="3253145254" sldId="2147484068"/>
          </pc:sldLayoutMkLst>
        </pc:sldLayoutChg>
        <pc:sldLayoutChg chg="modSp del mod ord">
          <pc:chgData name="Ilenia Grandone" userId="e0e4b5588f555b63" providerId="LiveId" clId="{0DCC7A36-64E9-4FFB-9412-0C2CF9B56828}" dt="2026-09-13T20:20:33.501" v="482"/>
          <pc:sldLayoutMkLst>
            <pc:docMk/>
            <pc:sldMasterMk cId="3903530868" sldId="2147484048"/>
            <pc:sldLayoutMk cId="2135504974" sldId="2147484120"/>
          </pc:sldLayoutMkLst>
          <pc:spChg chg="mod">
            <ac:chgData name="Ilenia Grandone" userId="e0e4b5588f555b63" providerId="LiveId" clId="{0DCC7A36-64E9-4FFB-9412-0C2CF9B56828}" dt="2026-09-13T05:43:26.935" v="366"/>
            <ac:spMkLst>
              <pc:docMk/>
              <pc:sldMasterMk cId="3903530868" sldId="2147484048"/>
              <pc:sldLayoutMk cId="2135504974" sldId="2147484120"/>
              <ac:spMk id="2" creationId="{00000000-0000-0000-0000-000000000000}"/>
            </ac:spMkLst>
          </pc:spChg>
          <pc:spChg chg="mod">
            <ac:chgData name="Ilenia Grandone" userId="e0e4b5588f555b63" providerId="LiveId" clId="{0DCC7A36-64E9-4FFB-9412-0C2CF9B56828}" dt="2026-09-13T05:43:26.935" v="366"/>
            <ac:spMkLst>
              <pc:docMk/>
              <pc:sldMasterMk cId="3903530868" sldId="2147484048"/>
              <pc:sldLayoutMk cId="2135504974" sldId="2147484120"/>
              <ac:spMk id="3" creationId="{00000000-0000-0000-0000-000000000000}"/>
            </ac:spMkLst>
          </pc:spChg>
          <pc:spChg chg="mod">
            <ac:chgData name="Ilenia Grandone" userId="e0e4b5588f555b63" providerId="LiveId" clId="{0DCC7A36-64E9-4FFB-9412-0C2CF9B56828}" dt="2026-09-13T05:43:26.935" v="366"/>
            <ac:spMkLst>
              <pc:docMk/>
              <pc:sldMasterMk cId="3903530868" sldId="2147484048"/>
              <pc:sldLayoutMk cId="2135504974" sldId="2147484120"/>
              <ac:spMk id="4" creationId="{9925CCF1-92C0-4AF3-BFAF-4921631915AB}"/>
            </ac:spMkLst>
          </pc:spChg>
          <pc:spChg chg="mod">
            <ac:chgData name="Ilenia Grandone" userId="e0e4b5588f555b63" providerId="LiveId" clId="{0DCC7A36-64E9-4FFB-9412-0C2CF9B56828}" dt="2026-09-13T05:43:26.935" v="366"/>
            <ac:spMkLst>
              <pc:docMk/>
              <pc:sldMasterMk cId="3903530868" sldId="2147484048"/>
              <pc:sldLayoutMk cId="2135504974" sldId="2147484120"/>
              <ac:spMk id="5" creationId="{051A78A9-3DFF-4937-A9F2-5D8CF495F367}"/>
            </ac:spMkLst>
          </pc:spChg>
          <pc:spChg chg="mod">
            <ac:chgData name="Ilenia Grandone" userId="e0e4b5588f555b63" providerId="LiveId" clId="{0DCC7A36-64E9-4FFB-9412-0C2CF9B56828}" dt="2026-09-13T05:43:26.935" v="366"/>
            <ac:spMkLst>
              <pc:docMk/>
              <pc:sldMasterMk cId="3903530868" sldId="2147484048"/>
              <pc:sldLayoutMk cId="2135504974" sldId="2147484120"/>
              <ac:spMk id="6" creationId="{5FAEB271-5CC0-4759-BC6E-8BE53AB227C0}"/>
            </ac:spMkLst>
          </pc:spChg>
          <pc:spChg chg="mod">
            <ac:chgData name="Ilenia Grandone" userId="e0e4b5588f555b63" providerId="LiveId" clId="{0DCC7A36-64E9-4FFB-9412-0C2CF9B56828}" dt="2026-09-13T05:43:26.935" v="366"/>
            <ac:spMkLst>
              <pc:docMk/>
              <pc:sldMasterMk cId="3903530868" sldId="2147484048"/>
              <pc:sldLayoutMk cId="2135504974" sldId="2147484120"/>
              <ac:spMk id="11" creationId="{D1D313A2-A4D4-40DF-A0C2-C29F64168525}"/>
            </ac:spMkLst>
          </pc:spChg>
        </pc:sldLayoutChg>
        <pc:sldLayoutChg chg="modSp mod ord">
          <pc:chgData name="Ilenia Grandone" userId="e0e4b5588f555b63" providerId="LiveId" clId="{0DCC7A36-64E9-4FFB-9412-0C2CF9B56828}" dt="2026-09-13T05:43:26.935" v="366"/>
          <pc:sldLayoutMkLst>
            <pc:docMk/>
            <pc:sldMasterMk cId="3903530868" sldId="2147484048"/>
            <pc:sldLayoutMk cId="1628778502" sldId="2147484121"/>
          </pc:sldLayoutMkLst>
          <pc:spChg chg="mod">
            <ac:chgData name="Ilenia Grandone" userId="e0e4b5588f555b63" providerId="LiveId" clId="{0DCC7A36-64E9-4FFB-9412-0C2CF9B56828}" dt="2026-09-13T05:43:26.935" v="366"/>
            <ac:spMkLst>
              <pc:docMk/>
              <pc:sldMasterMk cId="3903530868" sldId="2147484048"/>
              <pc:sldLayoutMk cId="1628778502" sldId="2147484121"/>
              <ac:spMk id="2" creationId="{00000000-0000-0000-0000-000000000000}"/>
            </ac:spMkLst>
          </pc:spChg>
          <pc:spChg chg="mod">
            <ac:chgData name="Ilenia Grandone" userId="e0e4b5588f555b63" providerId="LiveId" clId="{0DCC7A36-64E9-4FFB-9412-0C2CF9B56828}" dt="2026-09-13T05:43:26.935" v="366"/>
            <ac:spMkLst>
              <pc:docMk/>
              <pc:sldMasterMk cId="3903530868" sldId="2147484048"/>
              <pc:sldLayoutMk cId="1628778502" sldId="2147484121"/>
              <ac:spMk id="3" creationId="{00000000-0000-0000-0000-000000000000}"/>
            </ac:spMkLst>
          </pc:spChg>
          <pc:spChg chg="mod">
            <ac:chgData name="Ilenia Grandone" userId="e0e4b5588f555b63" providerId="LiveId" clId="{0DCC7A36-64E9-4FFB-9412-0C2CF9B56828}" dt="2026-09-13T05:43:26.935" v="366"/>
            <ac:spMkLst>
              <pc:docMk/>
              <pc:sldMasterMk cId="3903530868" sldId="2147484048"/>
              <pc:sldLayoutMk cId="1628778502" sldId="2147484121"/>
              <ac:spMk id="4" creationId="{9925CCF1-92C0-4AF3-BFAF-4921631915AB}"/>
            </ac:spMkLst>
          </pc:spChg>
          <pc:spChg chg="mod">
            <ac:chgData name="Ilenia Grandone" userId="e0e4b5588f555b63" providerId="LiveId" clId="{0DCC7A36-64E9-4FFB-9412-0C2CF9B56828}" dt="2026-09-13T05:43:26.935" v="366"/>
            <ac:spMkLst>
              <pc:docMk/>
              <pc:sldMasterMk cId="3903530868" sldId="2147484048"/>
              <pc:sldLayoutMk cId="1628778502" sldId="2147484121"/>
              <ac:spMk id="5" creationId="{051A78A9-3DFF-4937-A9F2-5D8CF495F367}"/>
            </ac:spMkLst>
          </pc:spChg>
          <pc:spChg chg="mod">
            <ac:chgData name="Ilenia Grandone" userId="e0e4b5588f555b63" providerId="LiveId" clId="{0DCC7A36-64E9-4FFB-9412-0C2CF9B56828}" dt="2026-09-13T05:43:26.935" v="366"/>
            <ac:spMkLst>
              <pc:docMk/>
              <pc:sldMasterMk cId="3903530868" sldId="2147484048"/>
              <pc:sldLayoutMk cId="1628778502" sldId="2147484121"/>
              <ac:spMk id="6" creationId="{5FAEB271-5CC0-4759-BC6E-8BE53AB227C0}"/>
            </ac:spMkLst>
          </pc:spChg>
        </pc:sldLayoutChg>
        <pc:sldLayoutChg chg="modSp del mod ord">
          <pc:chgData name="Ilenia Grandone" userId="e0e4b5588f555b63" providerId="LiveId" clId="{0DCC7A36-64E9-4FFB-9412-0C2CF9B56828}" dt="2026-09-13T20:20:33.501" v="482"/>
          <pc:sldLayoutMkLst>
            <pc:docMk/>
            <pc:sldMasterMk cId="3903530868" sldId="2147484048"/>
            <pc:sldLayoutMk cId="3887368740" sldId="2147484122"/>
          </pc:sldLayoutMkLst>
          <pc:spChg chg="mod">
            <ac:chgData name="Ilenia Grandone" userId="e0e4b5588f555b63" providerId="LiveId" clId="{0DCC7A36-64E9-4FFB-9412-0C2CF9B56828}" dt="2026-09-13T05:43:26.935" v="366"/>
            <ac:spMkLst>
              <pc:docMk/>
              <pc:sldMasterMk cId="3903530868" sldId="2147484048"/>
              <pc:sldLayoutMk cId="3887368740" sldId="2147484122"/>
              <ac:spMk id="2" creationId="{00000000-0000-0000-0000-000000000000}"/>
            </ac:spMkLst>
          </pc:spChg>
          <pc:spChg chg="mod">
            <ac:chgData name="Ilenia Grandone" userId="e0e4b5588f555b63" providerId="LiveId" clId="{0DCC7A36-64E9-4FFB-9412-0C2CF9B56828}" dt="2026-09-13T05:43:26.935" v="366"/>
            <ac:spMkLst>
              <pc:docMk/>
              <pc:sldMasterMk cId="3903530868" sldId="2147484048"/>
              <pc:sldLayoutMk cId="3887368740" sldId="2147484122"/>
              <ac:spMk id="3" creationId="{00000000-0000-0000-0000-000000000000}"/>
            </ac:spMkLst>
          </pc:spChg>
          <pc:spChg chg="mod">
            <ac:chgData name="Ilenia Grandone" userId="e0e4b5588f555b63" providerId="LiveId" clId="{0DCC7A36-64E9-4FFB-9412-0C2CF9B56828}" dt="2026-09-13T05:43:26.935" v="366"/>
            <ac:spMkLst>
              <pc:docMk/>
              <pc:sldMasterMk cId="3903530868" sldId="2147484048"/>
              <pc:sldLayoutMk cId="3887368740" sldId="2147484122"/>
              <ac:spMk id="7" creationId="{354D8B55-9EA8-4B81-8E84-9B93B0A27559}"/>
            </ac:spMkLst>
          </pc:spChg>
          <pc:spChg chg="mod">
            <ac:chgData name="Ilenia Grandone" userId="e0e4b5588f555b63" providerId="LiveId" clId="{0DCC7A36-64E9-4FFB-9412-0C2CF9B56828}" dt="2026-09-13T05:43:26.935" v="366"/>
            <ac:spMkLst>
              <pc:docMk/>
              <pc:sldMasterMk cId="3903530868" sldId="2147484048"/>
              <pc:sldLayoutMk cId="3887368740" sldId="2147484122"/>
              <ac:spMk id="8" creationId="{062CA021-2578-47CB-822C-BDDFF7223B28}"/>
            </ac:spMkLst>
          </pc:spChg>
          <pc:spChg chg="mod">
            <ac:chgData name="Ilenia Grandone" userId="e0e4b5588f555b63" providerId="LiveId" clId="{0DCC7A36-64E9-4FFB-9412-0C2CF9B56828}" dt="2026-09-13T05:43:26.935" v="366"/>
            <ac:spMkLst>
              <pc:docMk/>
              <pc:sldMasterMk cId="3903530868" sldId="2147484048"/>
              <pc:sldLayoutMk cId="3887368740" sldId="2147484122"/>
              <ac:spMk id="9" creationId="{C4AAB51D-4141-4682-9375-DAFD5FB9DD10}"/>
            </ac:spMkLst>
          </pc:spChg>
        </pc:sldLayoutChg>
        <pc:sldLayoutChg chg="modSp del mod ord">
          <pc:chgData name="Ilenia Grandone" userId="e0e4b5588f555b63" providerId="LiveId" clId="{0DCC7A36-64E9-4FFB-9412-0C2CF9B56828}" dt="2026-09-13T20:20:33.501" v="482"/>
          <pc:sldLayoutMkLst>
            <pc:docMk/>
            <pc:sldMasterMk cId="3903530868" sldId="2147484048"/>
            <pc:sldLayoutMk cId="3610831418" sldId="2147484123"/>
          </pc:sldLayoutMkLst>
          <pc:spChg chg="mod">
            <ac:chgData name="Ilenia Grandone" userId="e0e4b5588f555b63" providerId="LiveId" clId="{0DCC7A36-64E9-4FFB-9412-0C2CF9B56828}" dt="2026-09-13T05:43:26.935" v="366"/>
            <ac:spMkLst>
              <pc:docMk/>
              <pc:sldMasterMk cId="3903530868" sldId="2147484048"/>
              <pc:sldLayoutMk cId="3610831418" sldId="2147484123"/>
              <ac:spMk id="2" creationId="{00000000-0000-0000-0000-000000000000}"/>
            </ac:spMkLst>
          </pc:spChg>
          <pc:spChg chg="mod">
            <ac:chgData name="Ilenia Grandone" userId="e0e4b5588f555b63" providerId="LiveId" clId="{0DCC7A36-64E9-4FFB-9412-0C2CF9B56828}" dt="2026-09-13T05:43:26.935" v="366"/>
            <ac:spMkLst>
              <pc:docMk/>
              <pc:sldMasterMk cId="3903530868" sldId="2147484048"/>
              <pc:sldLayoutMk cId="3610831418" sldId="2147484123"/>
              <ac:spMk id="3" creationId="{00000000-0000-0000-0000-000000000000}"/>
            </ac:spMkLst>
          </pc:spChg>
          <pc:spChg chg="mod">
            <ac:chgData name="Ilenia Grandone" userId="e0e4b5588f555b63" providerId="LiveId" clId="{0DCC7A36-64E9-4FFB-9412-0C2CF9B56828}" dt="2026-09-13T05:43:26.935" v="366"/>
            <ac:spMkLst>
              <pc:docMk/>
              <pc:sldMasterMk cId="3903530868" sldId="2147484048"/>
              <pc:sldLayoutMk cId="3610831418" sldId="2147484123"/>
              <ac:spMk id="7" creationId="{AAF2E137-EC28-48F8-9198-1F02539029B6}"/>
            </ac:spMkLst>
          </pc:spChg>
          <pc:spChg chg="mod">
            <ac:chgData name="Ilenia Grandone" userId="e0e4b5588f555b63" providerId="LiveId" clId="{0DCC7A36-64E9-4FFB-9412-0C2CF9B56828}" dt="2026-09-13T05:43:26.935" v="366"/>
            <ac:spMkLst>
              <pc:docMk/>
              <pc:sldMasterMk cId="3903530868" sldId="2147484048"/>
              <pc:sldLayoutMk cId="3610831418" sldId="2147484123"/>
              <ac:spMk id="8" creationId="{189422CD-6F62-4DD6-89EF-07A60B42D219}"/>
            </ac:spMkLst>
          </pc:spChg>
          <pc:spChg chg="mod">
            <ac:chgData name="Ilenia Grandone" userId="e0e4b5588f555b63" providerId="LiveId" clId="{0DCC7A36-64E9-4FFB-9412-0C2CF9B56828}" dt="2026-09-13T05:43:26.935" v="366"/>
            <ac:spMkLst>
              <pc:docMk/>
              <pc:sldMasterMk cId="3903530868" sldId="2147484048"/>
              <pc:sldLayoutMk cId="3610831418" sldId="2147484123"/>
              <ac:spMk id="11" creationId="{69C6AFF8-42B4-4D05-969B-9F5FB3355555}"/>
            </ac:spMkLst>
          </pc:spChg>
          <pc:spChg chg="mod">
            <ac:chgData name="Ilenia Grandone" userId="e0e4b5588f555b63" providerId="LiveId" clId="{0DCC7A36-64E9-4FFB-9412-0C2CF9B56828}" dt="2026-09-13T05:43:26.935" v="366"/>
            <ac:spMkLst>
              <pc:docMk/>
              <pc:sldMasterMk cId="3903530868" sldId="2147484048"/>
              <pc:sldLayoutMk cId="3610831418" sldId="2147484123"/>
              <ac:spMk id="12" creationId="{E76B772A-7600-4ECE-B5A2-34827D4C7103}"/>
            </ac:spMkLst>
          </pc:spChg>
        </pc:sldLayoutChg>
        <pc:sldLayoutChg chg="modSp del mod ord">
          <pc:chgData name="Ilenia Grandone" userId="e0e4b5588f555b63" providerId="LiveId" clId="{0DCC7A36-64E9-4FFB-9412-0C2CF9B56828}" dt="2026-09-13T20:20:33.501" v="482"/>
          <pc:sldLayoutMkLst>
            <pc:docMk/>
            <pc:sldMasterMk cId="3903530868" sldId="2147484048"/>
            <pc:sldLayoutMk cId="2602320856" sldId="2147484124"/>
          </pc:sldLayoutMkLst>
          <pc:spChg chg="mod">
            <ac:chgData name="Ilenia Grandone" userId="e0e4b5588f555b63" providerId="LiveId" clId="{0DCC7A36-64E9-4FFB-9412-0C2CF9B56828}" dt="2026-09-13T05:43:26.935" v="366"/>
            <ac:spMkLst>
              <pc:docMk/>
              <pc:sldMasterMk cId="3903530868" sldId="2147484048"/>
              <pc:sldLayoutMk cId="2602320856" sldId="2147484124"/>
              <ac:spMk id="2" creationId="{00000000-0000-0000-0000-000000000000}"/>
            </ac:spMkLst>
          </pc:spChg>
          <pc:spChg chg="mod">
            <ac:chgData name="Ilenia Grandone" userId="e0e4b5588f555b63" providerId="LiveId" clId="{0DCC7A36-64E9-4FFB-9412-0C2CF9B56828}" dt="2026-09-13T05:43:26.935" v="366"/>
            <ac:spMkLst>
              <pc:docMk/>
              <pc:sldMasterMk cId="3903530868" sldId="2147484048"/>
              <pc:sldLayoutMk cId="2602320856" sldId="2147484124"/>
              <ac:spMk id="3" creationId="{00000000-0000-0000-0000-000000000000}"/>
            </ac:spMkLst>
          </pc:spChg>
          <pc:spChg chg="mod">
            <ac:chgData name="Ilenia Grandone" userId="e0e4b5588f555b63" providerId="LiveId" clId="{0DCC7A36-64E9-4FFB-9412-0C2CF9B56828}" dt="2026-09-13T05:43:26.935" v="366"/>
            <ac:spMkLst>
              <pc:docMk/>
              <pc:sldMasterMk cId="3903530868" sldId="2147484048"/>
              <pc:sldLayoutMk cId="2602320856" sldId="2147484124"/>
              <ac:spMk id="7" creationId="{AAF2E137-EC28-48F8-9198-1F02539029B6}"/>
            </ac:spMkLst>
          </pc:spChg>
          <pc:spChg chg="mod">
            <ac:chgData name="Ilenia Grandone" userId="e0e4b5588f555b63" providerId="LiveId" clId="{0DCC7A36-64E9-4FFB-9412-0C2CF9B56828}" dt="2026-09-13T05:43:26.935" v="366"/>
            <ac:spMkLst>
              <pc:docMk/>
              <pc:sldMasterMk cId="3903530868" sldId="2147484048"/>
              <pc:sldLayoutMk cId="2602320856" sldId="2147484124"/>
              <ac:spMk id="8" creationId="{189422CD-6F62-4DD6-89EF-07A60B42D219}"/>
            </ac:spMkLst>
          </pc:spChg>
          <pc:spChg chg="mod">
            <ac:chgData name="Ilenia Grandone" userId="e0e4b5588f555b63" providerId="LiveId" clId="{0DCC7A36-64E9-4FFB-9412-0C2CF9B56828}" dt="2026-09-13T05:43:26.935" v="366"/>
            <ac:spMkLst>
              <pc:docMk/>
              <pc:sldMasterMk cId="3903530868" sldId="2147484048"/>
              <pc:sldLayoutMk cId="2602320856" sldId="2147484124"/>
              <ac:spMk id="11" creationId="{69C6AFF8-42B4-4D05-969B-9F5FB3355555}"/>
            </ac:spMkLst>
          </pc:spChg>
          <pc:spChg chg="mod">
            <ac:chgData name="Ilenia Grandone" userId="e0e4b5588f555b63" providerId="LiveId" clId="{0DCC7A36-64E9-4FFB-9412-0C2CF9B56828}" dt="2026-09-13T05:43:26.935" v="366"/>
            <ac:spMkLst>
              <pc:docMk/>
              <pc:sldMasterMk cId="3903530868" sldId="2147484048"/>
              <pc:sldLayoutMk cId="2602320856" sldId="2147484124"/>
              <ac:spMk id="12" creationId="{E76B772A-7600-4ECE-B5A2-34827D4C7103}"/>
            </ac:spMkLst>
          </pc:spChg>
        </pc:sldLayoutChg>
        <pc:sldLayoutChg chg="modSp del mod ord">
          <pc:chgData name="Ilenia Grandone" userId="e0e4b5588f555b63" providerId="LiveId" clId="{0DCC7A36-64E9-4FFB-9412-0C2CF9B56828}" dt="2026-09-13T20:20:33.501" v="482"/>
          <pc:sldLayoutMkLst>
            <pc:docMk/>
            <pc:sldMasterMk cId="3903530868" sldId="2147484048"/>
            <pc:sldLayoutMk cId="305035817" sldId="2147484125"/>
          </pc:sldLayoutMkLst>
          <pc:spChg chg="mod">
            <ac:chgData name="Ilenia Grandone" userId="e0e4b5588f555b63" providerId="LiveId" clId="{0DCC7A36-64E9-4FFB-9412-0C2CF9B56828}" dt="2026-09-13T05:43:26.935" v="366"/>
            <ac:spMkLst>
              <pc:docMk/>
              <pc:sldMasterMk cId="3903530868" sldId="2147484048"/>
              <pc:sldLayoutMk cId="305035817" sldId="2147484125"/>
              <ac:spMk id="2" creationId="{5782D47D-B0DC-4C40-BCC6-BBBA32584A38}"/>
            </ac:spMkLst>
          </pc:spChg>
          <pc:spChg chg="mod">
            <ac:chgData name="Ilenia Grandone" userId="e0e4b5588f555b63" providerId="LiveId" clId="{0DCC7A36-64E9-4FFB-9412-0C2CF9B56828}" dt="2026-09-13T05:43:26.935" v="366"/>
            <ac:spMkLst>
              <pc:docMk/>
              <pc:sldMasterMk cId="3903530868" sldId="2147484048"/>
              <pc:sldLayoutMk cId="305035817" sldId="2147484125"/>
              <ac:spMk id="3" creationId="{00000000-0000-0000-0000-000000000000}"/>
            </ac:spMkLst>
          </pc:spChg>
          <pc:spChg chg="mod">
            <ac:chgData name="Ilenia Grandone" userId="e0e4b5588f555b63" providerId="LiveId" clId="{0DCC7A36-64E9-4FFB-9412-0C2CF9B56828}" dt="2026-09-13T05:43:26.935" v="366"/>
            <ac:spMkLst>
              <pc:docMk/>
              <pc:sldMasterMk cId="3903530868" sldId="2147484048"/>
              <pc:sldLayoutMk cId="305035817" sldId="2147484125"/>
              <ac:spMk id="4" creationId="{00000000-0000-0000-0000-000000000000}"/>
            </ac:spMkLst>
          </pc:spChg>
          <pc:spChg chg="mod">
            <ac:chgData name="Ilenia Grandone" userId="e0e4b5588f555b63" providerId="LiveId" clId="{0DCC7A36-64E9-4FFB-9412-0C2CF9B56828}" dt="2026-09-13T05:43:26.935" v="366"/>
            <ac:spMkLst>
              <pc:docMk/>
              <pc:sldMasterMk cId="3903530868" sldId="2147484048"/>
              <pc:sldLayoutMk cId="305035817" sldId="2147484125"/>
              <ac:spMk id="8" creationId="{00000000-0000-0000-0000-000000000000}"/>
            </ac:spMkLst>
          </pc:spChg>
          <pc:spChg chg="mod">
            <ac:chgData name="Ilenia Grandone" userId="e0e4b5588f555b63" providerId="LiveId" clId="{0DCC7A36-64E9-4FFB-9412-0C2CF9B56828}" dt="2026-09-13T05:43:26.935" v="366"/>
            <ac:spMkLst>
              <pc:docMk/>
              <pc:sldMasterMk cId="3903530868" sldId="2147484048"/>
              <pc:sldLayoutMk cId="305035817" sldId="2147484125"/>
              <ac:spMk id="9" creationId="{4690D34E-7EBD-44B2-83CA-4C126A18D7EF}"/>
            </ac:spMkLst>
          </pc:spChg>
          <pc:spChg chg="mod">
            <ac:chgData name="Ilenia Grandone" userId="e0e4b5588f555b63" providerId="LiveId" clId="{0DCC7A36-64E9-4FFB-9412-0C2CF9B56828}" dt="2026-09-13T05:43:26.935" v="366"/>
            <ac:spMkLst>
              <pc:docMk/>
              <pc:sldMasterMk cId="3903530868" sldId="2147484048"/>
              <pc:sldLayoutMk cId="305035817" sldId="2147484125"/>
              <ac:spMk id="10" creationId="{2AC511A1-9BBD-42DE-92FB-2AF44F8E97A9}"/>
            </ac:spMkLst>
          </pc:spChg>
        </pc:sldLayoutChg>
        <pc:sldLayoutChg chg="modSp del mod ord">
          <pc:chgData name="Ilenia Grandone" userId="e0e4b5588f555b63" providerId="LiveId" clId="{0DCC7A36-64E9-4FFB-9412-0C2CF9B56828}" dt="2026-09-13T20:20:33.501" v="482"/>
          <pc:sldLayoutMkLst>
            <pc:docMk/>
            <pc:sldMasterMk cId="3903530868" sldId="2147484048"/>
            <pc:sldLayoutMk cId="108224110" sldId="2147484126"/>
          </pc:sldLayoutMkLst>
          <pc:spChg chg="mod">
            <ac:chgData name="Ilenia Grandone" userId="e0e4b5588f555b63" providerId="LiveId" clId="{0DCC7A36-64E9-4FFB-9412-0C2CF9B56828}" dt="2026-09-13T05:43:26.935" v="366"/>
            <ac:spMkLst>
              <pc:docMk/>
              <pc:sldMasterMk cId="3903530868" sldId="2147484048"/>
              <pc:sldLayoutMk cId="108224110" sldId="2147484126"/>
              <ac:spMk id="2" creationId="{8AF8A515-AA94-45D1-9223-5C2272618D85}"/>
            </ac:spMkLst>
          </pc:spChg>
          <pc:spChg chg="mod">
            <ac:chgData name="Ilenia Grandone" userId="e0e4b5588f555b63" providerId="LiveId" clId="{0DCC7A36-64E9-4FFB-9412-0C2CF9B56828}" dt="2026-09-13T05:43:26.935" v="366"/>
            <ac:spMkLst>
              <pc:docMk/>
              <pc:sldMasterMk cId="3903530868" sldId="2147484048"/>
              <pc:sldLayoutMk cId="108224110" sldId="2147484126"/>
              <ac:spMk id="3" creationId="{00000000-0000-0000-0000-000000000000}"/>
            </ac:spMkLst>
          </pc:spChg>
          <pc:spChg chg="mod">
            <ac:chgData name="Ilenia Grandone" userId="e0e4b5588f555b63" providerId="LiveId" clId="{0DCC7A36-64E9-4FFB-9412-0C2CF9B56828}" dt="2026-09-13T05:43:26.935" v="366"/>
            <ac:spMkLst>
              <pc:docMk/>
              <pc:sldMasterMk cId="3903530868" sldId="2147484048"/>
              <pc:sldLayoutMk cId="108224110" sldId="2147484126"/>
              <ac:spMk id="4" creationId="{00000000-0000-0000-0000-000000000000}"/>
            </ac:spMkLst>
          </pc:spChg>
          <pc:spChg chg="mod">
            <ac:chgData name="Ilenia Grandone" userId="e0e4b5588f555b63" providerId="LiveId" clId="{0DCC7A36-64E9-4FFB-9412-0C2CF9B56828}" dt="2026-09-13T05:43:26.935" v="366"/>
            <ac:spMkLst>
              <pc:docMk/>
              <pc:sldMasterMk cId="3903530868" sldId="2147484048"/>
              <pc:sldLayoutMk cId="108224110" sldId="2147484126"/>
              <ac:spMk id="5" creationId="{00000000-0000-0000-0000-000000000000}"/>
            </ac:spMkLst>
          </pc:spChg>
          <pc:spChg chg="mod">
            <ac:chgData name="Ilenia Grandone" userId="e0e4b5588f555b63" providerId="LiveId" clId="{0DCC7A36-64E9-4FFB-9412-0C2CF9B56828}" dt="2026-09-13T05:43:26.935" v="366"/>
            <ac:spMkLst>
              <pc:docMk/>
              <pc:sldMasterMk cId="3903530868" sldId="2147484048"/>
              <pc:sldLayoutMk cId="108224110" sldId="2147484126"/>
              <ac:spMk id="6" creationId="{00000000-0000-0000-0000-000000000000}"/>
            </ac:spMkLst>
          </pc:spChg>
          <pc:spChg chg="mod">
            <ac:chgData name="Ilenia Grandone" userId="e0e4b5588f555b63" providerId="LiveId" clId="{0DCC7A36-64E9-4FFB-9412-0C2CF9B56828}" dt="2026-09-13T05:43:26.935" v="366"/>
            <ac:spMkLst>
              <pc:docMk/>
              <pc:sldMasterMk cId="3903530868" sldId="2147484048"/>
              <pc:sldLayoutMk cId="108224110" sldId="2147484126"/>
              <ac:spMk id="10" creationId="{00000000-0000-0000-0000-000000000000}"/>
            </ac:spMkLst>
          </pc:spChg>
          <pc:spChg chg="mod">
            <ac:chgData name="Ilenia Grandone" userId="e0e4b5588f555b63" providerId="LiveId" clId="{0DCC7A36-64E9-4FFB-9412-0C2CF9B56828}" dt="2026-09-13T05:43:26.935" v="366"/>
            <ac:spMkLst>
              <pc:docMk/>
              <pc:sldMasterMk cId="3903530868" sldId="2147484048"/>
              <pc:sldLayoutMk cId="108224110" sldId="2147484126"/>
              <ac:spMk id="11" creationId="{D052F5BC-98E0-4D60-AD67-9547738B7DD4}"/>
            </ac:spMkLst>
          </pc:spChg>
          <pc:spChg chg="mod">
            <ac:chgData name="Ilenia Grandone" userId="e0e4b5588f555b63" providerId="LiveId" clId="{0DCC7A36-64E9-4FFB-9412-0C2CF9B56828}" dt="2026-09-13T05:43:26.935" v="366"/>
            <ac:spMkLst>
              <pc:docMk/>
              <pc:sldMasterMk cId="3903530868" sldId="2147484048"/>
              <pc:sldLayoutMk cId="108224110" sldId="2147484126"/>
              <ac:spMk id="12" creationId="{A38552DC-952E-41EA-AAAF-C2187523C0B0}"/>
            </ac:spMkLst>
          </pc:spChg>
        </pc:sldLayoutChg>
        <pc:sldLayoutChg chg="modSp del mod ord">
          <pc:chgData name="Ilenia Grandone" userId="e0e4b5588f555b63" providerId="LiveId" clId="{0DCC7A36-64E9-4FFB-9412-0C2CF9B56828}" dt="2026-09-13T20:20:33.501" v="482"/>
          <pc:sldLayoutMkLst>
            <pc:docMk/>
            <pc:sldMasterMk cId="3903530868" sldId="2147484048"/>
            <pc:sldLayoutMk cId="73642395" sldId="2147484127"/>
          </pc:sldLayoutMkLst>
          <pc:spChg chg="mod">
            <ac:chgData name="Ilenia Grandone" userId="e0e4b5588f555b63" providerId="LiveId" clId="{0DCC7A36-64E9-4FFB-9412-0C2CF9B56828}" dt="2026-09-13T05:43:26.935" v="366"/>
            <ac:spMkLst>
              <pc:docMk/>
              <pc:sldMasterMk cId="3903530868" sldId="2147484048"/>
              <pc:sldLayoutMk cId="73642395" sldId="2147484127"/>
              <ac:spMk id="2" creationId="{00000000-0000-0000-0000-000000000000}"/>
            </ac:spMkLst>
          </pc:spChg>
          <pc:spChg chg="mod">
            <ac:chgData name="Ilenia Grandone" userId="e0e4b5588f555b63" providerId="LiveId" clId="{0DCC7A36-64E9-4FFB-9412-0C2CF9B56828}" dt="2026-09-13T05:43:26.935" v="366"/>
            <ac:spMkLst>
              <pc:docMk/>
              <pc:sldMasterMk cId="3903530868" sldId="2147484048"/>
              <pc:sldLayoutMk cId="73642395" sldId="2147484127"/>
              <ac:spMk id="6" creationId="{7392073F-158F-44A3-8913-917AFFC1BC20}"/>
            </ac:spMkLst>
          </pc:spChg>
          <pc:spChg chg="mod">
            <ac:chgData name="Ilenia Grandone" userId="e0e4b5588f555b63" providerId="LiveId" clId="{0DCC7A36-64E9-4FFB-9412-0C2CF9B56828}" dt="2026-09-13T05:43:26.935" v="366"/>
            <ac:spMkLst>
              <pc:docMk/>
              <pc:sldMasterMk cId="3903530868" sldId="2147484048"/>
              <pc:sldLayoutMk cId="73642395" sldId="2147484127"/>
              <ac:spMk id="7" creationId="{EED72207-24CA-42B7-A975-2F8E41CBA904}"/>
            </ac:spMkLst>
          </pc:spChg>
          <pc:spChg chg="mod">
            <ac:chgData name="Ilenia Grandone" userId="e0e4b5588f555b63" providerId="LiveId" clId="{0DCC7A36-64E9-4FFB-9412-0C2CF9B56828}" dt="2026-09-13T05:43:26.935" v="366"/>
            <ac:spMkLst>
              <pc:docMk/>
              <pc:sldMasterMk cId="3903530868" sldId="2147484048"/>
              <pc:sldLayoutMk cId="73642395" sldId="2147484127"/>
              <ac:spMk id="8" creationId="{D01080F2-251A-4B88-9A62-16F46D724F83}"/>
            </ac:spMkLst>
          </pc:spChg>
        </pc:sldLayoutChg>
        <pc:sldLayoutChg chg="modSp mod ord">
          <pc:chgData name="Ilenia Grandone" userId="e0e4b5588f555b63" providerId="LiveId" clId="{0DCC7A36-64E9-4FFB-9412-0C2CF9B56828}" dt="2026-09-13T05:43:26.935" v="366"/>
          <pc:sldLayoutMkLst>
            <pc:docMk/>
            <pc:sldMasterMk cId="3903530868" sldId="2147484048"/>
            <pc:sldLayoutMk cId="1646561943" sldId="2147484128"/>
          </pc:sldLayoutMkLst>
          <pc:spChg chg="mod">
            <ac:chgData name="Ilenia Grandone" userId="e0e4b5588f555b63" providerId="LiveId" clId="{0DCC7A36-64E9-4FFB-9412-0C2CF9B56828}" dt="2026-09-13T05:43:26.935" v="366"/>
            <ac:spMkLst>
              <pc:docMk/>
              <pc:sldMasterMk cId="3903530868" sldId="2147484048"/>
              <pc:sldLayoutMk cId="1646561943" sldId="2147484128"/>
              <ac:spMk id="3" creationId="{05915714-6BBA-4593-8591-4E26F7D58D9F}"/>
            </ac:spMkLst>
          </pc:spChg>
        </pc:sldLayoutChg>
        <pc:sldLayoutChg chg="modSp del mod ord">
          <pc:chgData name="Ilenia Grandone" userId="e0e4b5588f555b63" providerId="LiveId" clId="{0DCC7A36-64E9-4FFB-9412-0C2CF9B56828}" dt="2026-09-13T20:20:33.501" v="482"/>
          <pc:sldLayoutMkLst>
            <pc:docMk/>
            <pc:sldMasterMk cId="3903530868" sldId="2147484048"/>
            <pc:sldLayoutMk cId="661214009" sldId="2147484129"/>
          </pc:sldLayoutMkLst>
          <pc:spChg chg="mod">
            <ac:chgData name="Ilenia Grandone" userId="e0e4b5588f555b63" providerId="LiveId" clId="{0DCC7A36-64E9-4FFB-9412-0C2CF9B56828}" dt="2026-09-13T05:43:26.935" v="366"/>
            <ac:spMkLst>
              <pc:docMk/>
              <pc:sldMasterMk cId="3903530868" sldId="2147484048"/>
              <pc:sldLayoutMk cId="661214009" sldId="2147484129"/>
              <ac:spMk id="2" creationId="{00000000-0000-0000-0000-000000000000}"/>
            </ac:spMkLst>
          </pc:spChg>
          <pc:spChg chg="mod">
            <ac:chgData name="Ilenia Grandone" userId="e0e4b5588f555b63" providerId="LiveId" clId="{0DCC7A36-64E9-4FFB-9412-0C2CF9B56828}" dt="2026-09-13T05:43:26.935" v="366"/>
            <ac:spMkLst>
              <pc:docMk/>
              <pc:sldMasterMk cId="3903530868" sldId="2147484048"/>
              <pc:sldLayoutMk cId="661214009" sldId="2147484129"/>
              <ac:spMk id="3" creationId="{00000000-0000-0000-0000-000000000000}"/>
            </ac:spMkLst>
          </pc:spChg>
          <pc:spChg chg="mod">
            <ac:chgData name="Ilenia Grandone" userId="e0e4b5588f555b63" providerId="LiveId" clId="{0DCC7A36-64E9-4FFB-9412-0C2CF9B56828}" dt="2026-09-13T05:43:26.935" v="366"/>
            <ac:spMkLst>
              <pc:docMk/>
              <pc:sldMasterMk cId="3903530868" sldId="2147484048"/>
              <pc:sldLayoutMk cId="661214009" sldId="2147484129"/>
              <ac:spMk id="4" creationId="{00000000-0000-0000-0000-000000000000}"/>
            </ac:spMkLst>
          </pc:spChg>
          <pc:spChg chg="mod">
            <ac:chgData name="Ilenia Grandone" userId="e0e4b5588f555b63" providerId="LiveId" clId="{0DCC7A36-64E9-4FFB-9412-0C2CF9B56828}" dt="2026-09-13T05:43:26.935" v="366"/>
            <ac:spMkLst>
              <pc:docMk/>
              <pc:sldMasterMk cId="3903530868" sldId="2147484048"/>
              <pc:sldLayoutMk cId="661214009" sldId="2147484129"/>
              <ac:spMk id="12" creationId="{F417C55D-4AE8-427B-A32E-9F54E007E686}"/>
            </ac:spMkLst>
          </pc:spChg>
          <pc:spChg chg="mod">
            <ac:chgData name="Ilenia Grandone" userId="e0e4b5588f555b63" providerId="LiveId" clId="{0DCC7A36-64E9-4FFB-9412-0C2CF9B56828}" dt="2026-09-13T05:43:26.935" v="366"/>
            <ac:spMkLst>
              <pc:docMk/>
              <pc:sldMasterMk cId="3903530868" sldId="2147484048"/>
              <pc:sldLayoutMk cId="661214009" sldId="2147484129"/>
              <ac:spMk id="14" creationId="{B45E789F-2E61-4EC0-8973-681625FE518F}"/>
            </ac:spMkLst>
          </pc:spChg>
        </pc:sldLayoutChg>
        <pc:sldLayoutChg chg="modSp del mod ord">
          <pc:chgData name="Ilenia Grandone" userId="e0e4b5588f555b63" providerId="LiveId" clId="{0DCC7A36-64E9-4FFB-9412-0C2CF9B56828}" dt="2026-09-13T20:20:33.501" v="482"/>
          <pc:sldLayoutMkLst>
            <pc:docMk/>
            <pc:sldMasterMk cId="3903530868" sldId="2147484048"/>
            <pc:sldLayoutMk cId="2181831515" sldId="2147484130"/>
          </pc:sldLayoutMkLst>
          <pc:spChg chg="mod">
            <ac:chgData name="Ilenia Grandone" userId="e0e4b5588f555b63" providerId="LiveId" clId="{0DCC7A36-64E9-4FFB-9412-0C2CF9B56828}" dt="2026-09-13T05:43:26.935" v="366"/>
            <ac:spMkLst>
              <pc:docMk/>
              <pc:sldMasterMk cId="3903530868" sldId="2147484048"/>
              <pc:sldLayoutMk cId="2181831515" sldId="2147484130"/>
              <ac:spMk id="2" creationId="{00000000-0000-0000-0000-000000000000}"/>
            </ac:spMkLst>
          </pc:spChg>
          <pc:spChg chg="mod">
            <ac:chgData name="Ilenia Grandone" userId="e0e4b5588f555b63" providerId="LiveId" clId="{0DCC7A36-64E9-4FFB-9412-0C2CF9B56828}" dt="2026-09-13T05:43:26.935" v="366"/>
            <ac:spMkLst>
              <pc:docMk/>
              <pc:sldMasterMk cId="3903530868" sldId="2147484048"/>
              <pc:sldLayoutMk cId="2181831515" sldId="2147484130"/>
              <ac:spMk id="3" creationId="{00000000-0000-0000-0000-000000000000}"/>
            </ac:spMkLst>
          </pc:spChg>
          <pc:spChg chg="mod">
            <ac:chgData name="Ilenia Grandone" userId="e0e4b5588f555b63" providerId="LiveId" clId="{0DCC7A36-64E9-4FFB-9412-0C2CF9B56828}" dt="2026-09-13T05:43:26.935" v="366"/>
            <ac:spMkLst>
              <pc:docMk/>
              <pc:sldMasterMk cId="3903530868" sldId="2147484048"/>
              <pc:sldLayoutMk cId="2181831515" sldId="2147484130"/>
              <ac:spMk id="7" creationId="{354D8B55-9EA8-4B81-8E84-9B93B0A27559}"/>
            </ac:spMkLst>
          </pc:spChg>
          <pc:spChg chg="mod">
            <ac:chgData name="Ilenia Grandone" userId="e0e4b5588f555b63" providerId="LiveId" clId="{0DCC7A36-64E9-4FFB-9412-0C2CF9B56828}" dt="2026-09-13T05:43:26.935" v="366"/>
            <ac:spMkLst>
              <pc:docMk/>
              <pc:sldMasterMk cId="3903530868" sldId="2147484048"/>
              <pc:sldLayoutMk cId="2181831515" sldId="2147484130"/>
              <ac:spMk id="9" creationId="{C4AAB51D-4141-4682-9375-DAFD5FB9DD10}"/>
            </ac:spMkLst>
          </pc:spChg>
        </pc:sldLayoutChg>
        <pc:sldLayoutChg chg="modSp del mod ord">
          <pc:chgData name="Ilenia Grandone" userId="e0e4b5588f555b63" providerId="LiveId" clId="{0DCC7A36-64E9-4FFB-9412-0C2CF9B56828}" dt="2026-09-13T20:20:33.501" v="482"/>
          <pc:sldLayoutMkLst>
            <pc:docMk/>
            <pc:sldMasterMk cId="3903530868" sldId="2147484048"/>
            <pc:sldLayoutMk cId="735754006" sldId="2147484131"/>
          </pc:sldLayoutMkLst>
          <pc:spChg chg="mod">
            <ac:chgData name="Ilenia Grandone" userId="e0e4b5588f555b63" providerId="LiveId" clId="{0DCC7A36-64E9-4FFB-9412-0C2CF9B56828}" dt="2026-09-13T05:43:26.935" v="366"/>
            <ac:spMkLst>
              <pc:docMk/>
              <pc:sldMasterMk cId="3903530868" sldId="2147484048"/>
              <pc:sldLayoutMk cId="735754006" sldId="2147484131"/>
              <ac:spMk id="2" creationId="{00000000-0000-0000-0000-000000000000}"/>
            </ac:spMkLst>
          </pc:spChg>
          <pc:spChg chg="mod">
            <ac:chgData name="Ilenia Grandone" userId="e0e4b5588f555b63" providerId="LiveId" clId="{0DCC7A36-64E9-4FFB-9412-0C2CF9B56828}" dt="2026-09-13T05:43:26.935" v="366"/>
            <ac:spMkLst>
              <pc:docMk/>
              <pc:sldMasterMk cId="3903530868" sldId="2147484048"/>
              <pc:sldLayoutMk cId="735754006" sldId="2147484131"/>
              <ac:spMk id="3" creationId="{00000000-0000-0000-0000-000000000000}"/>
            </ac:spMkLst>
          </pc:spChg>
          <pc:spChg chg="mod">
            <ac:chgData name="Ilenia Grandone" userId="e0e4b5588f555b63" providerId="LiveId" clId="{0DCC7A36-64E9-4FFB-9412-0C2CF9B56828}" dt="2026-09-13T05:43:26.935" v="366"/>
            <ac:spMkLst>
              <pc:docMk/>
              <pc:sldMasterMk cId="3903530868" sldId="2147484048"/>
              <pc:sldLayoutMk cId="735754006" sldId="2147484131"/>
              <ac:spMk id="12" creationId="{F417C55D-4AE8-427B-A32E-9F54E007E686}"/>
            </ac:spMkLst>
          </pc:spChg>
          <pc:spChg chg="mod">
            <ac:chgData name="Ilenia Grandone" userId="e0e4b5588f555b63" providerId="LiveId" clId="{0DCC7A36-64E9-4FFB-9412-0C2CF9B56828}" dt="2026-09-13T05:43:26.935" v="366"/>
            <ac:spMkLst>
              <pc:docMk/>
              <pc:sldMasterMk cId="3903530868" sldId="2147484048"/>
              <pc:sldLayoutMk cId="735754006" sldId="2147484131"/>
              <ac:spMk id="14" creationId="{B45E789F-2E61-4EC0-8973-681625FE518F}"/>
            </ac:spMkLst>
          </pc:spChg>
        </pc:sldLayoutChg>
        <pc:sldLayoutChg chg="modSp del mod ord">
          <pc:chgData name="Ilenia Grandone" userId="e0e4b5588f555b63" providerId="LiveId" clId="{0DCC7A36-64E9-4FFB-9412-0C2CF9B56828}" dt="2026-09-13T20:20:33.501" v="482"/>
          <pc:sldLayoutMkLst>
            <pc:docMk/>
            <pc:sldMasterMk cId="3903530868" sldId="2147484048"/>
            <pc:sldLayoutMk cId="2664998134" sldId="2147484132"/>
          </pc:sldLayoutMkLst>
          <pc:spChg chg="mod">
            <ac:chgData name="Ilenia Grandone" userId="e0e4b5588f555b63" providerId="LiveId" clId="{0DCC7A36-64E9-4FFB-9412-0C2CF9B56828}" dt="2026-09-13T05:43:26.935" v="366"/>
            <ac:spMkLst>
              <pc:docMk/>
              <pc:sldMasterMk cId="3903530868" sldId="2147484048"/>
              <pc:sldLayoutMk cId="2664998134" sldId="2147484132"/>
              <ac:spMk id="2" creationId="{00000000-0000-0000-0000-000000000000}"/>
            </ac:spMkLst>
          </pc:spChg>
          <pc:spChg chg="mod">
            <ac:chgData name="Ilenia Grandone" userId="e0e4b5588f555b63" providerId="LiveId" clId="{0DCC7A36-64E9-4FFB-9412-0C2CF9B56828}" dt="2026-09-13T05:43:26.935" v="366"/>
            <ac:spMkLst>
              <pc:docMk/>
              <pc:sldMasterMk cId="3903530868" sldId="2147484048"/>
              <pc:sldLayoutMk cId="2664998134" sldId="2147484132"/>
              <ac:spMk id="3" creationId="{00000000-0000-0000-0000-000000000000}"/>
            </ac:spMkLst>
          </pc:spChg>
          <pc:spChg chg="mod">
            <ac:chgData name="Ilenia Grandone" userId="e0e4b5588f555b63" providerId="LiveId" clId="{0DCC7A36-64E9-4FFB-9412-0C2CF9B56828}" dt="2026-09-13T05:43:26.935" v="366"/>
            <ac:spMkLst>
              <pc:docMk/>
              <pc:sldMasterMk cId="3903530868" sldId="2147484048"/>
              <pc:sldLayoutMk cId="2664998134" sldId="2147484132"/>
              <ac:spMk id="12" creationId="{F417C55D-4AE8-427B-A32E-9F54E007E686}"/>
            </ac:spMkLst>
          </pc:spChg>
          <pc:spChg chg="mod">
            <ac:chgData name="Ilenia Grandone" userId="e0e4b5588f555b63" providerId="LiveId" clId="{0DCC7A36-64E9-4FFB-9412-0C2CF9B56828}" dt="2026-09-13T05:43:26.935" v="366"/>
            <ac:spMkLst>
              <pc:docMk/>
              <pc:sldMasterMk cId="3903530868" sldId="2147484048"/>
              <pc:sldLayoutMk cId="2664998134" sldId="2147484132"/>
              <ac:spMk id="14" creationId="{B45E789F-2E61-4EC0-8973-681625FE518F}"/>
            </ac:spMkLst>
          </pc:spChg>
          <pc:spChg chg="mod">
            <ac:chgData name="Ilenia Grandone" userId="e0e4b5588f555b63" providerId="LiveId" clId="{0DCC7A36-64E9-4FFB-9412-0C2CF9B56828}" dt="2026-09-13T05:43:26.935" v="366"/>
            <ac:spMkLst>
              <pc:docMk/>
              <pc:sldMasterMk cId="3903530868" sldId="2147484048"/>
              <pc:sldLayoutMk cId="2664998134" sldId="2147484132"/>
              <ac:spMk id="18" creationId="{4F173117-1383-4956-B947-1EA7A51D0D4A}"/>
            </ac:spMkLst>
          </pc:spChg>
        </pc:sldLayoutChg>
        <pc:sldLayoutChg chg="modSp del mod ord">
          <pc:chgData name="Ilenia Grandone" userId="e0e4b5588f555b63" providerId="LiveId" clId="{0DCC7A36-64E9-4FFB-9412-0C2CF9B56828}" dt="2026-09-13T20:20:33.501" v="482"/>
          <pc:sldLayoutMkLst>
            <pc:docMk/>
            <pc:sldMasterMk cId="3903530868" sldId="2147484048"/>
            <pc:sldLayoutMk cId="1058584884" sldId="2147484133"/>
          </pc:sldLayoutMkLst>
          <pc:spChg chg="mod">
            <ac:chgData name="Ilenia Grandone" userId="e0e4b5588f555b63" providerId="LiveId" clId="{0DCC7A36-64E9-4FFB-9412-0C2CF9B56828}" dt="2026-09-13T05:43:26.935" v="366"/>
            <ac:spMkLst>
              <pc:docMk/>
              <pc:sldMasterMk cId="3903530868" sldId="2147484048"/>
              <pc:sldLayoutMk cId="1058584884" sldId="2147484133"/>
              <ac:spMk id="2" creationId="{00000000-0000-0000-0000-000000000000}"/>
            </ac:spMkLst>
          </pc:spChg>
          <pc:spChg chg="mod">
            <ac:chgData name="Ilenia Grandone" userId="e0e4b5588f555b63" providerId="LiveId" clId="{0DCC7A36-64E9-4FFB-9412-0C2CF9B56828}" dt="2026-09-13T05:43:26.935" v="366"/>
            <ac:spMkLst>
              <pc:docMk/>
              <pc:sldMasterMk cId="3903530868" sldId="2147484048"/>
              <pc:sldLayoutMk cId="1058584884" sldId="2147484133"/>
              <ac:spMk id="3" creationId="{00000000-0000-0000-0000-000000000000}"/>
            </ac:spMkLst>
          </pc:spChg>
          <pc:spChg chg="mod">
            <ac:chgData name="Ilenia Grandone" userId="e0e4b5588f555b63" providerId="LiveId" clId="{0DCC7A36-64E9-4FFB-9412-0C2CF9B56828}" dt="2026-09-13T05:43:26.935" v="366"/>
            <ac:spMkLst>
              <pc:docMk/>
              <pc:sldMasterMk cId="3903530868" sldId="2147484048"/>
              <pc:sldLayoutMk cId="1058584884" sldId="2147484133"/>
              <ac:spMk id="12" creationId="{F417C55D-4AE8-427B-A32E-9F54E007E686}"/>
            </ac:spMkLst>
          </pc:spChg>
          <pc:spChg chg="mod">
            <ac:chgData name="Ilenia Grandone" userId="e0e4b5588f555b63" providerId="LiveId" clId="{0DCC7A36-64E9-4FFB-9412-0C2CF9B56828}" dt="2026-09-13T05:43:26.935" v="366"/>
            <ac:spMkLst>
              <pc:docMk/>
              <pc:sldMasterMk cId="3903530868" sldId="2147484048"/>
              <pc:sldLayoutMk cId="1058584884" sldId="2147484133"/>
              <ac:spMk id="13" creationId="{8C05871B-E916-40A4-B5E3-65C15F5A4D2A}"/>
            </ac:spMkLst>
          </pc:spChg>
          <pc:spChg chg="mod">
            <ac:chgData name="Ilenia Grandone" userId="e0e4b5588f555b63" providerId="LiveId" clId="{0DCC7A36-64E9-4FFB-9412-0C2CF9B56828}" dt="2026-09-13T05:43:26.935" v="366"/>
            <ac:spMkLst>
              <pc:docMk/>
              <pc:sldMasterMk cId="3903530868" sldId="2147484048"/>
              <pc:sldLayoutMk cId="1058584884" sldId="2147484133"/>
              <ac:spMk id="14" creationId="{B45E789F-2E61-4EC0-8973-681625FE518F}"/>
            </ac:spMkLst>
          </pc:spChg>
          <pc:spChg chg="mod">
            <ac:chgData name="Ilenia Grandone" userId="e0e4b5588f555b63" providerId="LiveId" clId="{0DCC7A36-64E9-4FFB-9412-0C2CF9B56828}" dt="2026-09-13T05:43:26.935" v="366"/>
            <ac:spMkLst>
              <pc:docMk/>
              <pc:sldMasterMk cId="3903530868" sldId="2147484048"/>
              <pc:sldLayoutMk cId="1058584884" sldId="2147484133"/>
              <ac:spMk id="18" creationId="{4F173117-1383-4956-B947-1EA7A51D0D4A}"/>
            </ac:spMkLst>
          </pc:spChg>
        </pc:sldLayoutChg>
        <pc:sldLayoutChg chg="modSp del mod ord">
          <pc:chgData name="Ilenia Grandone" userId="e0e4b5588f555b63" providerId="LiveId" clId="{0DCC7A36-64E9-4FFB-9412-0C2CF9B56828}" dt="2026-09-13T20:20:33.501" v="482"/>
          <pc:sldLayoutMkLst>
            <pc:docMk/>
            <pc:sldMasterMk cId="3903530868" sldId="2147484048"/>
            <pc:sldLayoutMk cId="3358738271" sldId="2147484134"/>
          </pc:sldLayoutMkLst>
          <pc:spChg chg="mod">
            <ac:chgData name="Ilenia Grandone" userId="e0e4b5588f555b63" providerId="LiveId" clId="{0DCC7A36-64E9-4FFB-9412-0C2CF9B56828}" dt="2026-09-13T05:43:26.935" v="366"/>
            <ac:spMkLst>
              <pc:docMk/>
              <pc:sldMasterMk cId="3903530868" sldId="2147484048"/>
              <pc:sldLayoutMk cId="3358738271" sldId="2147484134"/>
              <ac:spMk id="2" creationId="{00000000-0000-0000-0000-000000000000}"/>
            </ac:spMkLst>
          </pc:spChg>
          <pc:spChg chg="mod">
            <ac:chgData name="Ilenia Grandone" userId="e0e4b5588f555b63" providerId="LiveId" clId="{0DCC7A36-64E9-4FFB-9412-0C2CF9B56828}" dt="2026-09-13T05:43:26.935" v="366"/>
            <ac:spMkLst>
              <pc:docMk/>
              <pc:sldMasterMk cId="3903530868" sldId="2147484048"/>
              <pc:sldLayoutMk cId="3358738271" sldId="2147484134"/>
              <ac:spMk id="12" creationId="{F417C55D-4AE8-427B-A32E-9F54E007E686}"/>
            </ac:spMkLst>
          </pc:spChg>
          <pc:spChg chg="mod">
            <ac:chgData name="Ilenia Grandone" userId="e0e4b5588f555b63" providerId="LiveId" clId="{0DCC7A36-64E9-4FFB-9412-0C2CF9B56828}" dt="2026-09-13T05:43:26.935" v="366"/>
            <ac:spMkLst>
              <pc:docMk/>
              <pc:sldMasterMk cId="3903530868" sldId="2147484048"/>
              <pc:sldLayoutMk cId="3358738271" sldId="2147484134"/>
              <ac:spMk id="13" creationId="{8C05871B-E916-40A4-B5E3-65C15F5A4D2A}"/>
            </ac:spMkLst>
          </pc:spChg>
          <pc:spChg chg="mod">
            <ac:chgData name="Ilenia Grandone" userId="e0e4b5588f555b63" providerId="LiveId" clId="{0DCC7A36-64E9-4FFB-9412-0C2CF9B56828}" dt="2026-09-13T05:43:26.935" v="366"/>
            <ac:spMkLst>
              <pc:docMk/>
              <pc:sldMasterMk cId="3903530868" sldId="2147484048"/>
              <pc:sldLayoutMk cId="3358738271" sldId="2147484134"/>
              <ac:spMk id="14" creationId="{B45E789F-2E61-4EC0-8973-681625FE518F}"/>
            </ac:spMkLst>
          </pc:spChg>
          <pc:spChg chg="mod">
            <ac:chgData name="Ilenia Grandone" userId="e0e4b5588f555b63" providerId="LiveId" clId="{0DCC7A36-64E9-4FFB-9412-0C2CF9B56828}" dt="2026-09-13T05:43:26.935" v="366"/>
            <ac:spMkLst>
              <pc:docMk/>
              <pc:sldMasterMk cId="3903530868" sldId="2147484048"/>
              <pc:sldLayoutMk cId="3358738271" sldId="2147484134"/>
              <ac:spMk id="18" creationId="{4F173117-1383-4956-B947-1EA7A51D0D4A}"/>
            </ac:spMkLst>
          </pc:spChg>
        </pc:sldLayoutChg>
        <pc:sldLayoutChg chg="modSp del mod ord">
          <pc:chgData name="Ilenia Grandone" userId="e0e4b5588f555b63" providerId="LiveId" clId="{0DCC7A36-64E9-4FFB-9412-0C2CF9B56828}" dt="2026-09-13T20:20:33.501" v="482"/>
          <pc:sldLayoutMkLst>
            <pc:docMk/>
            <pc:sldMasterMk cId="3903530868" sldId="2147484048"/>
            <pc:sldLayoutMk cId="1168816910" sldId="2147484135"/>
          </pc:sldLayoutMkLst>
          <pc:spChg chg="mod">
            <ac:chgData name="Ilenia Grandone" userId="e0e4b5588f555b63" providerId="LiveId" clId="{0DCC7A36-64E9-4FFB-9412-0C2CF9B56828}" dt="2026-09-13T05:43:26.935" v="366"/>
            <ac:spMkLst>
              <pc:docMk/>
              <pc:sldMasterMk cId="3903530868" sldId="2147484048"/>
              <pc:sldLayoutMk cId="1168816910" sldId="2147484135"/>
              <ac:spMk id="2" creationId="{00000000-0000-0000-0000-000000000000}"/>
            </ac:spMkLst>
          </pc:spChg>
          <pc:spChg chg="mod">
            <ac:chgData name="Ilenia Grandone" userId="e0e4b5588f555b63" providerId="LiveId" clId="{0DCC7A36-64E9-4FFB-9412-0C2CF9B56828}" dt="2026-09-13T05:43:26.935" v="366"/>
            <ac:spMkLst>
              <pc:docMk/>
              <pc:sldMasterMk cId="3903530868" sldId="2147484048"/>
              <pc:sldLayoutMk cId="1168816910" sldId="2147484135"/>
              <ac:spMk id="3" creationId="{00000000-0000-0000-0000-000000000000}"/>
            </ac:spMkLst>
          </pc:spChg>
          <pc:spChg chg="mod">
            <ac:chgData name="Ilenia Grandone" userId="e0e4b5588f555b63" providerId="LiveId" clId="{0DCC7A36-64E9-4FFB-9412-0C2CF9B56828}" dt="2026-09-13T05:43:26.935" v="366"/>
            <ac:spMkLst>
              <pc:docMk/>
              <pc:sldMasterMk cId="3903530868" sldId="2147484048"/>
              <pc:sldLayoutMk cId="1168816910" sldId="2147484135"/>
              <ac:spMk id="12" creationId="{F417C55D-4AE8-427B-A32E-9F54E007E686}"/>
            </ac:spMkLst>
          </pc:spChg>
          <pc:spChg chg="mod">
            <ac:chgData name="Ilenia Grandone" userId="e0e4b5588f555b63" providerId="LiveId" clId="{0DCC7A36-64E9-4FFB-9412-0C2CF9B56828}" dt="2026-09-13T05:43:26.935" v="366"/>
            <ac:spMkLst>
              <pc:docMk/>
              <pc:sldMasterMk cId="3903530868" sldId="2147484048"/>
              <pc:sldLayoutMk cId="1168816910" sldId="2147484135"/>
              <ac:spMk id="13" creationId="{8C05871B-E916-40A4-B5E3-65C15F5A4D2A}"/>
            </ac:spMkLst>
          </pc:spChg>
          <pc:spChg chg="mod">
            <ac:chgData name="Ilenia Grandone" userId="e0e4b5588f555b63" providerId="LiveId" clId="{0DCC7A36-64E9-4FFB-9412-0C2CF9B56828}" dt="2026-09-13T05:43:26.935" v="366"/>
            <ac:spMkLst>
              <pc:docMk/>
              <pc:sldMasterMk cId="3903530868" sldId="2147484048"/>
              <pc:sldLayoutMk cId="1168816910" sldId="2147484135"/>
              <ac:spMk id="14" creationId="{B45E789F-2E61-4EC0-8973-681625FE518F}"/>
            </ac:spMkLst>
          </pc:spChg>
        </pc:sldLayoutChg>
        <pc:sldLayoutChg chg="modSp del mod ord">
          <pc:chgData name="Ilenia Grandone" userId="e0e4b5588f555b63" providerId="LiveId" clId="{0DCC7A36-64E9-4FFB-9412-0C2CF9B56828}" dt="2026-09-13T20:20:33.501" v="482"/>
          <pc:sldLayoutMkLst>
            <pc:docMk/>
            <pc:sldMasterMk cId="3903530868" sldId="2147484048"/>
            <pc:sldLayoutMk cId="552173121" sldId="2147484136"/>
          </pc:sldLayoutMkLst>
          <pc:spChg chg="mod">
            <ac:chgData name="Ilenia Grandone" userId="e0e4b5588f555b63" providerId="LiveId" clId="{0DCC7A36-64E9-4FFB-9412-0C2CF9B56828}" dt="2026-09-13T05:43:26.935" v="366"/>
            <ac:spMkLst>
              <pc:docMk/>
              <pc:sldMasterMk cId="3903530868" sldId="2147484048"/>
              <pc:sldLayoutMk cId="552173121" sldId="2147484136"/>
              <ac:spMk id="2" creationId="{00000000-0000-0000-0000-000000000000}"/>
            </ac:spMkLst>
          </pc:spChg>
          <pc:spChg chg="mod">
            <ac:chgData name="Ilenia Grandone" userId="e0e4b5588f555b63" providerId="LiveId" clId="{0DCC7A36-64E9-4FFB-9412-0C2CF9B56828}" dt="2026-09-13T05:43:26.935" v="366"/>
            <ac:spMkLst>
              <pc:docMk/>
              <pc:sldMasterMk cId="3903530868" sldId="2147484048"/>
              <pc:sldLayoutMk cId="552173121" sldId="2147484136"/>
              <ac:spMk id="3" creationId="{00000000-0000-0000-0000-000000000000}"/>
            </ac:spMkLst>
          </pc:spChg>
          <pc:spChg chg="mod">
            <ac:chgData name="Ilenia Grandone" userId="e0e4b5588f555b63" providerId="LiveId" clId="{0DCC7A36-64E9-4FFB-9412-0C2CF9B56828}" dt="2026-09-13T05:43:26.935" v="366"/>
            <ac:spMkLst>
              <pc:docMk/>
              <pc:sldMasterMk cId="3903530868" sldId="2147484048"/>
              <pc:sldLayoutMk cId="552173121" sldId="2147484136"/>
              <ac:spMk id="12" creationId="{F417C55D-4AE8-427B-A32E-9F54E007E686}"/>
            </ac:spMkLst>
          </pc:spChg>
          <pc:spChg chg="mod">
            <ac:chgData name="Ilenia Grandone" userId="e0e4b5588f555b63" providerId="LiveId" clId="{0DCC7A36-64E9-4FFB-9412-0C2CF9B56828}" dt="2026-09-13T05:43:26.935" v="366"/>
            <ac:spMkLst>
              <pc:docMk/>
              <pc:sldMasterMk cId="3903530868" sldId="2147484048"/>
              <pc:sldLayoutMk cId="552173121" sldId="2147484136"/>
              <ac:spMk id="13" creationId="{8C05871B-E916-40A4-B5E3-65C15F5A4D2A}"/>
            </ac:spMkLst>
          </pc:spChg>
          <pc:spChg chg="mod">
            <ac:chgData name="Ilenia Grandone" userId="e0e4b5588f555b63" providerId="LiveId" clId="{0DCC7A36-64E9-4FFB-9412-0C2CF9B56828}" dt="2026-09-13T05:43:26.935" v="366"/>
            <ac:spMkLst>
              <pc:docMk/>
              <pc:sldMasterMk cId="3903530868" sldId="2147484048"/>
              <pc:sldLayoutMk cId="552173121" sldId="2147484136"/>
              <ac:spMk id="14" creationId="{B45E789F-2E61-4EC0-8973-681625FE518F}"/>
            </ac:spMkLst>
          </pc:spChg>
        </pc:sldLayoutChg>
        <pc:sldLayoutChg chg="modSp del mod ord">
          <pc:chgData name="Ilenia Grandone" userId="e0e4b5588f555b63" providerId="LiveId" clId="{0DCC7A36-64E9-4FFB-9412-0C2CF9B56828}" dt="2026-09-13T20:20:33.501" v="482"/>
          <pc:sldLayoutMkLst>
            <pc:docMk/>
            <pc:sldMasterMk cId="3903530868" sldId="2147484048"/>
            <pc:sldLayoutMk cId="3880918646" sldId="2147484137"/>
          </pc:sldLayoutMkLst>
          <pc:spChg chg="mod">
            <ac:chgData name="Ilenia Grandone" userId="e0e4b5588f555b63" providerId="LiveId" clId="{0DCC7A36-64E9-4FFB-9412-0C2CF9B56828}" dt="2026-09-13T05:43:26.935" v="366"/>
            <ac:spMkLst>
              <pc:docMk/>
              <pc:sldMasterMk cId="3903530868" sldId="2147484048"/>
              <pc:sldLayoutMk cId="3880918646" sldId="2147484137"/>
              <ac:spMk id="2" creationId="{00000000-0000-0000-0000-000000000000}"/>
            </ac:spMkLst>
          </pc:spChg>
          <pc:spChg chg="mod">
            <ac:chgData name="Ilenia Grandone" userId="e0e4b5588f555b63" providerId="LiveId" clId="{0DCC7A36-64E9-4FFB-9412-0C2CF9B56828}" dt="2026-09-13T05:43:26.935" v="366"/>
            <ac:spMkLst>
              <pc:docMk/>
              <pc:sldMasterMk cId="3903530868" sldId="2147484048"/>
              <pc:sldLayoutMk cId="3880918646" sldId="2147484137"/>
              <ac:spMk id="3" creationId="{00000000-0000-0000-0000-000000000000}"/>
            </ac:spMkLst>
          </pc:spChg>
          <pc:spChg chg="mod">
            <ac:chgData name="Ilenia Grandone" userId="e0e4b5588f555b63" providerId="LiveId" clId="{0DCC7A36-64E9-4FFB-9412-0C2CF9B56828}" dt="2026-09-13T05:43:26.935" v="366"/>
            <ac:spMkLst>
              <pc:docMk/>
              <pc:sldMasterMk cId="3903530868" sldId="2147484048"/>
              <pc:sldLayoutMk cId="3880918646" sldId="2147484137"/>
              <ac:spMk id="4" creationId="{00000000-0000-0000-0000-000000000000}"/>
            </ac:spMkLst>
          </pc:spChg>
          <pc:spChg chg="mod">
            <ac:chgData name="Ilenia Grandone" userId="e0e4b5588f555b63" providerId="LiveId" clId="{0DCC7A36-64E9-4FFB-9412-0C2CF9B56828}" dt="2026-09-13T05:43:26.935" v="366"/>
            <ac:spMkLst>
              <pc:docMk/>
              <pc:sldMasterMk cId="3903530868" sldId="2147484048"/>
              <pc:sldLayoutMk cId="3880918646" sldId="2147484137"/>
              <ac:spMk id="5" creationId="{00000000-0000-0000-0000-000000000000}"/>
            </ac:spMkLst>
          </pc:spChg>
          <pc:spChg chg="mod">
            <ac:chgData name="Ilenia Grandone" userId="e0e4b5588f555b63" providerId="LiveId" clId="{0DCC7A36-64E9-4FFB-9412-0C2CF9B56828}" dt="2026-09-13T05:43:26.935" v="366"/>
            <ac:spMkLst>
              <pc:docMk/>
              <pc:sldMasterMk cId="3903530868" sldId="2147484048"/>
              <pc:sldLayoutMk cId="3880918646" sldId="2147484137"/>
              <ac:spMk id="6" creationId="{00000000-0000-0000-0000-000000000000}"/>
            </ac:spMkLst>
          </pc:spChg>
          <pc:spChg chg="mod">
            <ac:chgData name="Ilenia Grandone" userId="e0e4b5588f555b63" providerId="LiveId" clId="{0DCC7A36-64E9-4FFB-9412-0C2CF9B56828}" dt="2026-09-13T05:43:26.935" v="366"/>
            <ac:spMkLst>
              <pc:docMk/>
              <pc:sldMasterMk cId="3903530868" sldId="2147484048"/>
              <pc:sldLayoutMk cId="3880918646" sldId="2147484137"/>
              <ac:spMk id="7" creationId="{00000000-0000-0000-0000-000000000000}"/>
            </ac:spMkLst>
          </pc:spChg>
        </pc:sldLayoutChg>
        <pc:sldLayoutChg chg="modSp del mod ord">
          <pc:chgData name="Ilenia Grandone" userId="e0e4b5588f555b63" providerId="LiveId" clId="{0DCC7A36-64E9-4FFB-9412-0C2CF9B56828}" dt="2026-09-13T20:20:33.501" v="482"/>
          <pc:sldLayoutMkLst>
            <pc:docMk/>
            <pc:sldMasterMk cId="3903530868" sldId="2147484048"/>
            <pc:sldLayoutMk cId="1894461918" sldId="2147484138"/>
          </pc:sldLayoutMkLst>
          <pc:spChg chg="mod">
            <ac:chgData name="Ilenia Grandone" userId="e0e4b5588f555b63" providerId="LiveId" clId="{0DCC7A36-64E9-4FFB-9412-0C2CF9B56828}" dt="2026-09-13T05:43:26.935" v="366"/>
            <ac:spMkLst>
              <pc:docMk/>
              <pc:sldMasterMk cId="3903530868" sldId="2147484048"/>
              <pc:sldLayoutMk cId="1894461918" sldId="2147484138"/>
              <ac:spMk id="2" creationId="{00000000-0000-0000-0000-000000000000}"/>
            </ac:spMkLst>
          </pc:spChg>
          <pc:spChg chg="mod">
            <ac:chgData name="Ilenia Grandone" userId="e0e4b5588f555b63" providerId="LiveId" clId="{0DCC7A36-64E9-4FFB-9412-0C2CF9B56828}" dt="2026-09-13T05:43:26.935" v="366"/>
            <ac:spMkLst>
              <pc:docMk/>
              <pc:sldMasterMk cId="3903530868" sldId="2147484048"/>
              <pc:sldLayoutMk cId="1894461918" sldId="2147484138"/>
              <ac:spMk id="3" creationId="{00000000-0000-0000-0000-000000000000}"/>
            </ac:spMkLst>
          </pc:spChg>
          <pc:spChg chg="mod">
            <ac:chgData name="Ilenia Grandone" userId="e0e4b5588f555b63" providerId="LiveId" clId="{0DCC7A36-64E9-4FFB-9412-0C2CF9B56828}" dt="2026-09-13T05:43:26.935" v="366"/>
            <ac:spMkLst>
              <pc:docMk/>
              <pc:sldMasterMk cId="3903530868" sldId="2147484048"/>
              <pc:sldLayoutMk cId="1894461918" sldId="2147484138"/>
              <ac:spMk id="7" creationId="{7D5506EE-1026-4F35-9ACC-BD05BE0F9B36}"/>
            </ac:spMkLst>
          </pc:spChg>
          <pc:spChg chg="mod">
            <ac:chgData name="Ilenia Grandone" userId="e0e4b5588f555b63" providerId="LiveId" clId="{0DCC7A36-64E9-4FFB-9412-0C2CF9B56828}" dt="2026-09-13T05:43:26.935" v="366"/>
            <ac:spMkLst>
              <pc:docMk/>
              <pc:sldMasterMk cId="3903530868" sldId="2147484048"/>
              <pc:sldLayoutMk cId="1894461918" sldId="2147484138"/>
              <ac:spMk id="8" creationId="{B7696E5F-8D95-4450-AE52-5438E6EDE2BF}"/>
            </ac:spMkLst>
          </pc:spChg>
          <pc:spChg chg="mod">
            <ac:chgData name="Ilenia Grandone" userId="e0e4b5588f555b63" providerId="LiveId" clId="{0DCC7A36-64E9-4FFB-9412-0C2CF9B56828}" dt="2026-09-13T05:43:26.935" v="366"/>
            <ac:spMkLst>
              <pc:docMk/>
              <pc:sldMasterMk cId="3903530868" sldId="2147484048"/>
              <pc:sldLayoutMk cId="1894461918" sldId="2147484138"/>
              <ac:spMk id="9" creationId="{999B2253-74CC-409E-BEB0-F8EFCFCB5629}"/>
            </ac:spMkLst>
          </pc:spChg>
        </pc:sldLayoutChg>
        <pc:sldLayoutChg chg="modSp del mod ord">
          <pc:chgData name="Ilenia Grandone" userId="e0e4b5588f555b63" providerId="LiveId" clId="{0DCC7A36-64E9-4FFB-9412-0C2CF9B56828}" dt="2026-09-13T20:20:33.501" v="482"/>
          <pc:sldLayoutMkLst>
            <pc:docMk/>
            <pc:sldMasterMk cId="3903530868" sldId="2147484048"/>
            <pc:sldLayoutMk cId="2260219997" sldId="2147484139"/>
          </pc:sldLayoutMkLst>
          <pc:spChg chg="mod">
            <ac:chgData name="Ilenia Grandone" userId="e0e4b5588f555b63" providerId="LiveId" clId="{0DCC7A36-64E9-4FFB-9412-0C2CF9B56828}" dt="2026-09-13T05:43:26.935" v="366"/>
            <ac:spMkLst>
              <pc:docMk/>
              <pc:sldMasterMk cId="3903530868" sldId="2147484048"/>
              <pc:sldLayoutMk cId="2260219997" sldId="2147484139"/>
              <ac:spMk id="2" creationId="{00000000-0000-0000-0000-000000000000}"/>
            </ac:spMkLst>
          </pc:spChg>
          <pc:spChg chg="mod">
            <ac:chgData name="Ilenia Grandone" userId="e0e4b5588f555b63" providerId="LiveId" clId="{0DCC7A36-64E9-4FFB-9412-0C2CF9B56828}" dt="2026-09-13T05:43:26.935" v="366"/>
            <ac:spMkLst>
              <pc:docMk/>
              <pc:sldMasterMk cId="3903530868" sldId="2147484048"/>
              <pc:sldLayoutMk cId="2260219997" sldId="2147484139"/>
              <ac:spMk id="3" creationId="{00000000-0000-0000-0000-000000000000}"/>
            </ac:spMkLst>
          </pc:spChg>
          <pc:spChg chg="mod">
            <ac:chgData name="Ilenia Grandone" userId="e0e4b5588f555b63" providerId="LiveId" clId="{0DCC7A36-64E9-4FFB-9412-0C2CF9B56828}" dt="2026-09-13T05:43:26.935" v="366"/>
            <ac:spMkLst>
              <pc:docMk/>
              <pc:sldMasterMk cId="3903530868" sldId="2147484048"/>
              <pc:sldLayoutMk cId="2260219997" sldId="2147484139"/>
              <ac:spMk id="7" creationId="{AF33D6B0-F070-45C4-A472-19F432BE3932}"/>
            </ac:spMkLst>
          </pc:spChg>
          <pc:spChg chg="mod">
            <ac:chgData name="Ilenia Grandone" userId="e0e4b5588f555b63" providerId="LiveId" clId="{0DCC7A36-64E9-4FFB-9412-0C2CF9B56828}" dt="2026-09-13T05:43:26.935" v="366"/>
            <ac:spMkLst>
              <pc:docMk/>
              <pc:sldMasterMk cId="3903530868" sldId="2147484048"/>
              <pc:sldLayoutMk cId="2260219997" sldId="2147484139"/>
              <ac:spMk id="8" creationId="{9975399F-DAB2-410D-967F-ED17E6F796E7}"/>
            </ac:spMkLst>
          </pc:spChg>
          <pc:spChg chg="mod">
            <ac:chgData name="Ilenia Grandone" userId="e0e4b5588f555b63" providerId="LiveId" clId="{0DCC7A36-64E9-4FFB-9412-0C2CF9B56828}" dt="2026-09-13T05:43:26.935" v="366"/>
            <ac:spMkLst>
              <pc:docMk/>
              <pc:sldMasterMk cId="3903530868" sldId="2147484048"/>
              <pc:sldLayoutMk cId="2260219997" sldId="2147484139"/>
              <ac:spMk id="10" creationId="{F762A46F-6BE5-4D12-9412-5CA7672EA8EC}"/>
            </ac:spMkLst>
          </pc:spChg>
        </pc:sldLayoutChg>
        <pc:sldLayoutChg chg="modSp del mod ord">
          <pc:chgData name="Ilenia Grandone" userId="e0e4b5588f555b63" providerId="LiveId" clId="{0DCC7A36-64E9-4FFB-9412-0C2CF9B56828}" dt="2026-09-13T20:20:33.501" v="482"/>
          <pc:sldLayoutMkLst>
            <pc:docMk/>
            <pc:sldMasterMk cId="3903530868" sldId="2147484048"/>
            <pc:sldLayoutMk cId="957653363" sldId="2147484141"/>
          </pc:sldLayoutMkLst>
          <pc:spChg chg="mod">
            <ac:chgData name="Ilenia Grandone" userId="e0e4b5588f555b63" providerId="LiveId" clId="{0DCC7A36-64E9-4FFB-9412-0C2CF9B56828}" dt="2026-09-13T20:20:33.468" v="481"/>
            <ac:spMkLst>
              <pc:docMk/>
              <pc:sldMasterMk cId="3903530868" sldId="2147484048"/>
              <pc:sldLayoutMk cId="957653363" sldId="2147484141"/>
              <ac:spMk id="2" creationId="{00000000-0000-0000-0000-000000000000}"/>
            </ac:spMkLst>
          </pc:spChg>
          <pc:spChg chg="mod">
            <ac:chgData name="Ilenia Grandone" userId="e0e4b5588f555b63" providerId="LiveId" clId="{0DCC7A36-64E9-4FFB-9412-0C2CF9B56828}" dt="2026-09-13T20:20:33.468" v="481"/>
            <ac:spMkLst>
              <pc:docMk/>
              <pc:sldMasterMk cId="3903530868" sldId="2147484048"/>
              <pc:sldLayoutMk cId="957653363" sldId="2147484141"/>
              <ac:spMk id="3" creationId="{00000000-0000-0000-0000-000000000000}"/>
            </ac:spMkLst>
          </pc:spChg>
          <pc:spChg chg="mod">
            <ac:chgData name="Ilenia Grandone" userId="e0e4b5588f555b63" providerId="LiveId" clId="{0DCC7A36-64E9-4FFB-9412-0C2CF9B56828}" dt="2026-09-13T20:20:33.468" v="481"/>
            <ac:spMkLst>
              <pc:docMk/>
              <pc:sldMasterMk cId="3903530868" sldId="2147484048"/>
              <pc:sldLayoutMk cId="957653363" sldId="2147484141"/>
              <ac:spMk id="4" creationId="{9925CCF1-92C0-4AF3-BFAF-4921631915AB}"/>
            </ac:spMkLst>
          </pc:spChg>
          <pc:spChg chg="mod">
            <ac:chgData name="Ilenia Grandone" userId="e0e4b5588f555b63" providerId="LiveId" clId="{0DCC7A36-64E9-4FFB-9412-0C2CF9B56828}" dt="2026-09-13T20:20:33.468" v="481"/>
            <ac:spMkLst>
              <pc:docMk/>
              <pc:sldMasterMk cId="3903530868" sldId="2147484048"/>
              <pc:sldLayoutMk cId="957653363" sldId="2147484141"/>
              <ac:spMk id="5" creationId="{051A78A9-3DFF-4937-A9F2-5D8CF495F367}"/>
            </ac:spMkLst>
          </pc:spChg>
          <pc:spChg chg="mod">
            <ac:chgData name="Ilenia Grandone" userId="e0e4b5588f555b63" providerId="LiveId" clId="{0DCC7A36-64E9-4FFB-9412-0C2CF9B56828}" dt="2026-09-13T20:20:33.468" v="481"/>
            <ac:spMkLst>
              <pc:docMk/>
              <pc:sldMasterMk cId="3903530868" sldId="2147484048"/>
              <pc:sldLayoutMk cId="957653363" sldId="2147484141"/>
              <ac:spMk id="6" creationId="{5FAEB271-5CC0-4759-BC6E-8BE53AB227C0}"/>
            </ac:spMkLst>
          </pc:spChg>
          <pc:spChg chg="mod">
            <ac:chgData name="Ilenia Grandone" userId="e0e4b5588f555b63" providerId="LiveId" clId="{0DCC7A36-64E9-4FFB-9412-0C2CF9B56828}" dt="2026-09-13T20:20:33.468" v="481"/>
            <ac:spMkLst>
              <pc:docMk/>
              <pc:sldMasterMk cId="3903530868" sldId="2147484048"/>
              <pc:sldLayoutMk cId="957653363" sldId="2147484141"/>
              <ac:spMk id="11" creationId="{D1D313A2-A4D4-40DF-A0C2-C29F64168525}"/>
            </ac:spMkLst>
          </pc:spChg>
        </pc:sldLayoutChg>
        <pc:sldLayoutChg chg="modSp del mod ord">
          <pc:chgData name="Ilenia Grandone" userId="e0e4b5588f555b63" providerId="LiveId" clId="{0DCC7A36-64E9-4FFB-9412-0C2CF9B56828}" dt="2026-09-13T20:20:33.501" v="482"/>
          <pc:sldLayoutMkLst>
            <pc:docMk/>
            <pc:sldMasterMk cId="3903530868" sldId="2147484048"/>
            <pc:sldLayoutMk cId="2247708436" sldId="2147484142"/>
          </pc:sldLayoutMkLst>
          <pc:spChg chg="mod">
            <ac:chgData name="Ilenia Grandone" userId="e0e4b5588f555b63" providerId="LiveId" clId="{0DCC7A36-64E9-4FFB-9412-0C2CF9B56828}" dt="2026-09-13T20:20:33.468" v="481"/>
            <ac:spMkLst>
              <pc:docMk/>
              <pc:sldMasterMk cId="3903530868" sldId="2147484048"/>
              <pc:sldLayoutMk cId="2247708436" sldId="2147484142"/>
              <ac:spMk id="2" creationId="{00000000-0000-0000-0000-000000000000}"/>
            </ac:spMkLst>
          </pc:spChg>
          <pc:spChg chg="mod">
            <ac:chgData name="Ilenia Grandone" userId="e0e4b5588f555b63" providerId="LiveId" clId="{0DCC7A36-64E9-4FFB-9412-0C2CF9B56828}" dt="2026-09-13T20:20:33.468" v="481"/>
            <ac:spMkLst>
              <pc:docMk/>
              <pc:sldMasterMk cId="3903530868" sldId="2147484048"/>
              <pc:sldLayoutMk cId="2247708436" sldId="2147484142"/>
              <ac:spMk id="3" creationId="{00000000-0000-0000-0000-000000000000}"/>
            </ac:spMkLst>
          </pc:spChg>
          <pc:spChg chg="mod">
            <ac:chgData name="Ilenia Grandone" userId="e0e4b5588f555b63" providerId="LiveId" clId="{0DCC7A36-64E9-4FFB-9412-0C2CF9B56828}" dt="2026-09-13T20:20:33.468" v="481"/>
            <ac:spMkLst>
              <pc:docMk/>
              <pc:sldMasterMk cId="3903530868" sldId="2147484048"/>
              <pc:sldLayoutMk cId="2247708436" sldId="2147484142"/>
              <ac:spMk id="4" creationId="{9925CCF1-92C0-4AF3-BFAF-4921631915AB}"/>
            </ac:spMkLst>
          </pc:spChg>
          <pc:spChg chg="mod">
            <ac:chgData name="Ilenia Grandone" userId="e0e4b5588f555b63" providerId="LiveId" clId="{0DCC7A36-64E9-4FFB-9412-0C2CF9B56828}" dt="2026-09-13T20:20:33.468" v="481"/>
            <ac:spMkLst>
              <pc:docMk/>
              <pc:sldMasterMk cId="3903530868" sldId="2147484048"/>
              <pc:sldLayoutMk cId="2247708436" sldId="2147484142"/>
              <ac:spMk id="5" creationId="{051A78A9-3DFF-4937-A9F2-5D8CF495F367}"/>
            </ac:spMkLst>
          </pc:spChg>
          <pc:spChg chg="mod">
            <ac:chgData name="Ilenia Grandone" userId="e0e4b5588f555b63" providerId="LiveId" clId="{0DCC7A36-64E9-4FFB-9412-0C2CF9B56828}" dt="2026-09-13T20:20:33.468" v="481"/>
            <ac:spMkLst>
              <pc:docMk/>
              <pc:sldMasterMk cId="3903530868" sldId="2147484048"/>
              <pc:sldLayoutMk cId="2247708436" sldId="2147484142"/>
              <ac:spMk id="6" creationId="{5FAEB271-5CC0-4759-BC6E-8BE53AB227C0}"/>
            </ac:spMkLst>
          </pc:spChg>
        </pc:sldLayoutChg>
        <pc:sldLayoutChg chg="modSp del mod ord">
          <pc:chgData name="Ilenia Grandone" userId="e0e4b5588f555b63" providerId="LiveId" clId="{0DCC7A36-64E9-4FFB-9412-0C2CF9B56828}" dt="2026-09-13T20:20:33.501" v="482"/>
          <pc:sldLayoutMkLst>
            <pc:docMk/>
            <pc:sldMasterMk cId="3903530868" sldId="2147484048"/>
            <pc:sldLayoutMk cId="2537477613" sldId="2147484143"/>
          </pc:sldLayoutMkLst>
          <pc:spChg chg="mod">
            <ac:chgData name="Ilenia Grandone" userId="e0e4b5588f555b63" providerId="LiveId" clId="{0DCC7A36-64E9-4FFB-9412-0C2CF9B56828}" dt="2026-09-13T20:20:33.468" v="481"/>
            <ac:spMkLst>
              <pc:docMk/>
              <pc:sldMasterMk cId="3903530868" sldId="2147484048"/>
              <pc:sldLayoutMk cId="2537477613" sldId="2147484143"/>
              <ac:spMk id="2" creationId="{00000000-0000-0000-0000-000000000000}"/>
            </ac:spMkLst>
          </pc:spChg>
          <pc:spChg chg="mod">
            <ac:chgData name="Ilenia Grandone" userId="e0e4b5588f555b63" providerId="LiveId" clId="{0DCC7A36-64E9-4FFB-9412-0C2CF9B56828}" dt="2026-09-13T20:20:33.468" v="481"/>
            <ac:spMkLst>
              <pc:docMk/>
              <pc:sldMasterMk cId="3903530868" sldId="2147484048"/>
              <pc:sldLayoutMk cId="2537477613" sldId="2147484143"/>
              <ac:spMk id="3" creationId="{00000000-0000-0000-0000-000000000000}"/>
            </ac:spMkLst>
          </pc:spChg>
          <pc:spChg chg="mod">
            <ac:chgData name="Ilenia Grandone" userId="e0e4b5588f555b63" providerId="LiveId" clId="{0DCC7A36-64E9-4FFB-9412-0C2CF9B56828}" dt="2026-09-13T20:20:33.468" v="481"/>
            <ac:spMkLst>
              <pc:docMk/>
              <pc:sldMasterMk cId="3903530868" sldId="2147484048"/>
              <pc:sldLayoutMk cId="2537477613" sldId="2147484143"/>
              <ac:spMk id="7" creationId="{354D8B55-9EA8-4B81-8E84-9B93B0A27559}"/>
            </ac:spMkLst>
          </pc:spChg>
          <pc:spChg chg="mod">
            <ac:chgData name="Ilenia Grandone" userId="e0e4b5588f555b63" providerId="LiveId" clId="{0DCC7A36-64E9-4FFB-9412-0C2CF9B56828}" dt="2026-09-13T20:20:33.468" v="481"/>
            <ac:spMkLst>
              <pc:docMk/>
              <pc:sldMasterMk cId="3903530868" sldId="2147484048"/>
              <pc:sldLayoutMk cId="2537477613" sldId="2147484143"/>
              <ac:spMk id="8" creationId="{062CA021-2578-47CB-822C-BDDFF7223B28}"/>
            </ac:spMkLst>
          </pc:spChg>
          <pc:spChg chg="mod">
            <ac:chgData name="Ilenia Grandone" userId="e0e4b5588f555b63" providerId="LiveId" clId="{0DCC7A36-64E9-4FFB-9412-0C2CF9B56828}" dt="2026-09-13T20:20:33.468" v="481"/>
            <ac:spMkLst>
              <pc:docMk/>
              <pc:sldMasterMk cId="3903530868" sldId="2147484048"/>
              <pc:sldLayoutMk cId="2537477613" sldId="2147484143"/>
              <ac:spMk id="9" creationId="{C4AAB51D-4141-4682-9375-DAFD5FB9DD10}"/>
            </ac:spMkLst>
          </pc:spChg>
        </pc:sldLayoutChg>
        <pc:sldLayoutChg chg="modSp del mod ord">
          <pc:chgData name="Ilenia Grandone" userId="e0e4b5588f555b63" providerId="LiveId" clId="{0DCC7A36-64E9-4FFB-9412-0C2CF9B56828}" dt="2026-09-13T20:20:33.501" v="482"/>
          <pc:sldLayoutMkLst>
            <pc:docMk/>
            <pc:sldMasterMk cId="3903530868" sldId="2147484048"/>
            <pc:sldLayoutMk cId="2872745003" sldId="2147484144"/>
          </pc:sldLayoutMkLst>
          <pc:spChg chg="mod">
            <ac:chgData name="Ilenia Grandone" userId="e0e4b5588f555b63" providerId="LiveId" clId="{0DCC7A36-64E9-4FFB-9412-0C2CF9B56828}" dt="2026-09-13T20:20:33.468" v="481"/>
            <ac:spMkLst>
              <pc:docMk/>
              <pc:sldMasterMk cId="3903530868" sldId="2147484048"/>
              <pc:sldLayoutMk cId="2872745003" sldId="2147484144"/>
              <ac:spMk id="2" creationId="{00000000-0000-0000-0000-000000000000}"/>
            </ac:spMkLst>
          </pc:spChg>
          <pc:spChg chg="mod">
            <ac:chgData name="Ilenia Grandone" userId="e0e4b5588f555b63" providerId="LiveId" clId="{0DCC7A36-64E9-4FFB-9412-0C2CF9B56828}" dt="2026-09-13T20:20:33.468" v="481"/>
            <ac:spMkLst>
              <pc:docMk/>
              <pc:sldMasterMk cId="3903530868" sldId="2147484048"/>
              <pc:sldLayoutMk cId="2872745003" sldId="2147484144"/>
              <ac:spMk id="3" creationId="{00000000-0000-0000-0000-000000000000}"/>
            </ac:spMkLst>
          </pc:spChg>
          <pc:spChg chg="mod">
            <ac:chgData name="Ilenia Grandone" userId="e0e4b5588f555b63" providerId="LiveId" clId="{0DCC7A36-64E9-4FFB-9412-0C2CF9B56828}" dt="2026-09-13T20:20:33.468" v="481"/>
            <ac:spMkLst>
              <pc:docMk/>
              <pc:sldMasterMk cId="3903530868" sldId="2147484048"/>
              <pc:sldLayoutMk cId="2872745003" sldId="2147484144"/>
              <ac:spMk id="7" creationId="{AAF2E137-EC28-48F8-9198-1F02539029B6}"/>
            </ac:spMkLst>
          </pc:spChg>
          <pc:spChg chg="mod">
            <ac:chgData name="Ilenia Grandone" userId="e0e4b5588f555b63" providerId="LiveId" clId="{0DCC7A36-64E9-4FFB-9412-0C2CF9B56828}" dt="2026-09-13T20:20:33.468" v="481"/>
            <ac:spMkLst>
              <pc:docMk/>
              <pc:sldMasterMk cId="3903530868" sldId="2147484048"/>
              <pc:sldLayoutMk cId="2872745003" sldId="2147484144"/>
              <ac:spMk id="8" creationId="{189422CD-6F62-4DD6-89EF-07A60B42D219}"/>
            </ac:spMkLst>
          </pc:spChg>
          <pc:spChg chg="mod">
            <ac:chgData name="Ilenia Grandone" userId="e0e4b5588f555b63" providerId="LiveId" clId="{0DCC7A36-64E9-4FFB-9412-0C2CF9B56828}" dt="2026-09-13T20:20:33.468" v="481"/>
            <ac:spMkLst>
              <pc:docMk/>
              <pc:sldMasterMk cId="3903530868" sldId="2147484048"/>
              <pc:sldLayoutMk cId="2872745003" sldId="2147484144"/>
              <ac:spMk id="11" creationId="{69C6AFF8-42B4-4D05-969B-9F5FB3355555}"/>
            </ac:spMkLst>
          </pc:spChg>
          <pc:spChg chg="mod">
            <ac:chgData name="Ilenia Grandone" userId="e0e4b5588f555b63" providerId="LiveId" clId="{0DCC7A36-64E9-4FFB-9412-0C2CF9B56828}" dt="2026-09-13T20:20:33.468" v="481"/>
            <ac:spMkLst>
              <pc:docMk/>
              <pc:sldMasterMk cId="3903530868" sldId="2147484048"/>
              <pc:sldLayoutMk cId="2872745003" sldId="2147484144"/>
              <ac:spMk id="12" creationId="{E76B772A-7600-4ECE-B5A2-34827D4C7103}"/>
            </ac:spMkLst>
          </pc:spChg>
        </pc:sldLayoutChg>
        <pc:sldLayoutChg chg="modSp del mod ord">
          <pc:chgData name="Ilenia Grandone" userId="e0e4b5588f555b63" providerId="LiveId" clId="{0DCC7A36-64E9-4FFB-9412-0C2CF9B56828}" dt="2026-09-13T20:20:33.501" v="482"/>
          <pc:sldLayoutMkLst>
            <pc:docMk/>
            <pc:sldMasterMk cId="3903530868" sldId="2147484048"/>
            <pc:sldLayoutMk cId="1416321945" sldId="2147484145"/>
          </pc:sldLayoutMkLst>
          <pc:spChg chg="mod">
            <ac:chgData name="Ilenia Grandone" userId="e0e4b5588f555b63" providerId="LiveId" clId="{0DCC7A36-64E9-4FFB-9412-0C2CF9B56828}" dt="2026-09-13T20:20:33.468" v="481"/>
            <ac:spMkLst>
              <pc:docMk/>
              <pc:sldMasterMk cId="3903530868" sldId="2147484048"/>
              <pc:sldLayoutMk cId="1416321945" sldId="2147484145"/>
              <ac:spMk id="2" creationId="{00000000-0000-0000-0000-000000000000}"/>
            </ac:spMkLst>
          </pc:spChg>
          <pc:spChg chg="mod">
            <ac:chgData name="Ilenia Grandone" userId="e0e4b5588f555b63" providerId="LiveId" clId="{0DCC7A36-64E9-4FFB-9412-0C2CF9B56828}" dt="2026-09-13T20:20:33.468" v="481"/>
            <ac:spMkLst>
              <pc:docMk/>
              <pc:sldMasterMk cId="3903530868" sldId="2147484048"/>
              <pc:sldLayoutMk cId="1416321945" sldId="2147484145"/>
              <ac:spMk id="3" creationId="{00000000-0000-0000-0000-000000000000}"/>
            </ac:spMkLst>
          </pc:spChg>
          <pc:spChg chg="mod">
            <ac:chgData name="Ilenia Grandone" userId="e0e4b5588f555b63" providerId="LiveId" clId="{0DCC7A36-64E9-4FFB-9412-0C2CF9B56828}" dt="2026-09-13T20:20:33.468" v="481"/>
            <ac:spMkLst>
              <pc:docMk/>
              <pc:sldMasterMk cId="3903530868" sldId="2147484048"/>
              <pc:sldLayoutMk cId="1416321945" sldId="2147484145"/>
              <ac:spMk id="7" creationId="{AAF2E137-EC28-48F8-9198-1F02539029B6}"/>
            </ac:spMkLst>
          </pc:spChg>
          <pc:spChg chg="mod">
            <ac:chgData name="Ilenia Grandone" userId="e0e4b5588f555b63" providerId="LiveId" clId="{0DCC7A36-64E9-4FFB-9412-0C2CF9B56828}" dt="2026-09-13T20:20:33.468" v="481"/>
            <ac:spMkLst>
              <pc:docMk/>
              <pc:sldMasterMk cId="3903530868" sldId="2147484048"/>
              <pc:sldLayoutMk cId="1416321945" sldId="2147484145"/>
              <ac:spMk id="8" creationId="{189422CD-6F62-4DD6-89EF-07A60B42D219}"/>
            </ac:spMkLst>
          </pc:spChg>
          <pc:spChg chg="mod">
            <ac:chgData name="Ilenia Grandone" userId="e0e4b5588f555b63" providerId="LiveId" clId="{0DCC7A36-64E9-4FFB-9412-0C2CF9B56828}" dt="2026-09-13T20:20:33.468" v="481"/>
            <ac:spMkLst>
              <pc:docMk/>
              <pc:sldMasterMk cId="3903530868" sldId="2147484048"/>
              <pc:sldLayoutMk cId="1416321945" sldId="2147484145"/>
              <ac:spMk id="11" creationId="{69C6AFF8-42B4-4D05-969B-9F5FB3355555}"/>
            </ac:spMkLst>
          </pc:spChg>
          <pc:spChg chg="mod">
            <ac:chgData name="Ilenia Grandone" userId="e0e4b5588f555b63" providerId="LiveId" clId="{0DCC7A36-64E9-4FFB-9412-0C2CF9B56828}" dt="2026-09-13T20:20:33.468" v="481"/>
            <ac:spMkLst>
              <pc:docMk/>
              <pc:sldMasterMk cId="3903530868" sldId="2147484048"/>
              <pc:sldLayoutMk cId="1416321945" sldId="2147484145"/>
              <ac:spMk id="12" creationId="{E76B772A-7600-4ECE-B5A2-34827D4C7103}"/>
            </ac:spMkLst>
          </pc:spChg>
        </pc:sldLayoutChg>
        <pc:sldLayoutChg chg="modSp del mod ord">
          <pc:chgData name="Ilenia Grandone" userId="e0e4b5588f555b63" providerId="LiveId" clId="{0DCC7A36-64E9-4FFB-9412-0C2CF9B56828}" dt="2026-09-13T20:20:33.501" v="482"/>
          <pc:sldLayoutMkLst>
            <pc:docMk/>
            <pc:sldMasterMk cId="3903530868" sldId="2147484048"/>
            <pc:sldLayoutMk cId="1166501451" sldId="2147484146"/>
          </pc:sldLayoutMkLst>
          <pc:spChg chg="mod">
            <ac:chgData name="Ilenia Grandone" userId="e0e4b5588f555b63" providerId="LiveId" clId="{0DCC7A36-64E9-4FFB-9412-0C2CF9B56828}" dt="2026-09-13T20:20:33.468" v="481"/>
            <ac:spMkLst>
              <pc:docMk/>
              <pc:sldMasterMk cId="3903530868" sldId="2147484048"/>
              <pc:sldLayoutMk cId="1166501451" sldId="2147484146"/>
              <ac:spMk id="2" creationId="{5782D47D-B0DC-4C40-BCC6-BBBA32584A38}"/>
            </ac:spMkLst>
          </pc:spChg>
          <pc:spChg chg="mod">
            <ac:chgData name="Ilenia Grandone" userId="e0e4b5588f555b63" providerId="LiveId" clId="{0DCC7A36-64E9-4FFB-9412-0C2CF9B56828}" dt="2026-09-13T20:20:33.468" v="481"/>
            <ac:spMkLst>
              <pc:docMk/>
              <pc:sldMasterMk cId="3903530868" sldId="2147484048"/>
              <pc:sldLayoutMk cId="1166501451" sldId="2147484146"/>
              <ac:spMk id="3" creationId="{00000000-0000-0000-0000-000000000000}"/>
            </ac:spMkLst>
          </pc:spChg>
          <pc:spChg chg="mod">
            <ac:chgData name="Ilenia Grandone" userId="e0e4b5588f555b63" providerId="LiveId" clId="{0DCC7A36-64E9-4FFB-9412-0C2CF9B56828}" dt="2026-09-13T20:20:33.468" v="481"/>
            <ac:spMkLst>
              <pc:docMk/>
              <pc:sldMasterMk cId="3903530868" sldId="2147484048"/>
              <pc:sldLayoutMk cId="1166501451" sldId="2147484146"/>
              <ac:spMk id="4" creationId="{00000000-0000-0000-0000-000000000000}"/>
            </ac:spMkLst>
          </pc:spChg>
          <pc:spChg chg="mod">
            <ac:chgData name="Ilenia Grandone" userId="e0e4b5588f555b63" providerId="LiveId" clId="{0DCC7A36-64E9-4FFB-9412-0C2CF9B56828}" dt="2026-09-13T20:20:33.468" v="481"/>
            <ac:spMkLst>
              <pc:docMk/>
              <pc:sldMasterMk cId="3903530868" sldId="2147484048"/>
              <pc:sldLayoutMk cId="1166501451" sldId="2147484146"/>
              <ac:spMk id="8" creationId="{00000000-0000-0000-0000-000000000000}"/>
            </ac:spMkLst>
          </pc:spChg>
          <pc:spChg chg="mod">
            <ac:chgData name="Ilenia Grandone" userId="e0e4b5588f555b63" providerId="LiveId" clId="{0DCC7A36-64E9-4FFB-9412-0C2CF9B56828}" dt="2026-09-13T20:20:33.468" v="481"/>
            <ac:spMkLst>
              <pc:docMk/>
              <pc:sldMasterMk cId="3903530868" sldId="2147484048"/>
              <pc:sldLayoutMk cId="1166501451" sldId="2147484146"/>
              <ac:spMk id="9" creationId="{4690D34E-7EBD-44B2-83CA-4C126A18D7EF}"/>
            </ac:spMkLst>
          </pc:spChg>
          <pc:spChg chg="mod">
            <ac:chgData name="Ilenia Grandone" userId="e0e4b5588f555b63" providerId="LiveId" clId="{0DCC7A36-64E9-4FFB-9412-0C2CF9B56828}" dt="2026-09-13T20:20:33.468" v="481"/>
            <ac:spMkLst>
              <pc:docMk/>
              <pc:sldMasterMk cId="3903530868" sldId="2147484048"/>
              <pc:sldLayoutMk cId="1166501451" sldId="2147484146"/>
              <ac:spMk id="10" creationId="{2AC511A1-9BBD-42DE-92FB-2AF44F8E97A9}"/>
            </ac:spMkLst>
          </pc:spChg>
        </pc:sldLayoutChg>
        <pc:sldLayoutChg chg="modSp del mod ord">
          <pc:chgData name="Ilenia Grandone" userId="e0e4b5588f555b63" providerId="LiveId" clId="{0DCC7A36-64E9-4FFB-9412-0C2CF9B56828}" dt="2026-09-13T20:20:33.501" v="482"/>
          <pc:sldLayoutMkLst>
            <pc:docMk/>
            <pc:sldMasterMk cId="3903530868" sldId="2147484048"/>
            <pc:sldLayoutMk cId="2613806956" sldId="2147484147"/>
          </pc:sldLayoutMkLst>
          <pc:spChg chg="mod">
            <ac:chgData name="Ilenia Grandone" userId="e0e4b5588f555b63" providerId="LiveId" clId="{0DCC7A36-64E9-4FFB-9412-0C2CF9B56828}" dt="2026-09-13T20:20:33.468" v="481"/>
            <ac:spMkLst>
              <pc:docMk/>
              <pc:sldMasterMk cId="3903530868" sldId="2147484048"/>
              <pc:sldLayoutMk cId="2613806956" sldId="2147484147"/>
              <ac:spMk id="2" creationId="{8AF8A515-AA94-45D1-9223-5C2272618D85}"/>
            </ac:spMkLst>
          </pc:spChg>
          <pc:spChg chg="mod">
            <ac:chgData name="Ilenia Grandone" userId="e0e4b5588f555b63" providerId="LiveId" clId="{0DCC7A36-64E9-4FFB-9412-0C2CF9B56828}" dt="2026-09-13T20:20:33.468" v="481"/>
            <ac:spMkLst>
              <pc:docMk/>
              <pc:sldMasterMk cId="3903530868" sldId="2147484048"/>
              <pc:sldLayoutMk cId="2613806956" sldId="2147484147"/>
              <ac:spMk id="3" creationId="{00000000-0000-0000-0000-000000000000}"/>
            </ac:spMkLst>
          </pc:spChg>
          <pc:spChg chg="mod">
            <ac:chgData name="Ilenia Grandone" userId="e0e4b5588f555b63" providerId="LiveId" clId="{0DCC7A36-64E9-4FFB-9412-0C2CF9B56828}" dt="2026-09-13T20:20:33.468" v="481"/>
            <ac:spMkLst>
              <pc:docMk/>
              <pc:sldMasterMk cId="3903530868" sldId="2147484048"/>
              <pc:sldLayoutMk cId="2613806956" sldId="2147484147"/>
              <ac:spMk id="4" creationId="{00000000-0000-0000-0000-000000000000}"/>
            </ac:spMkLst>
          </pc:spChg>
          <pc:spChg chg="mod">
            <ac:chgData name="Ilenia Grandone" userId="e0e4b5588f555b63" providerId="LiveId" clId="{0DCC7A36-64E9-4FFB-9412-0C2CF9B56828}" dt="2026-09-13T20:20:33.468" v="481"/>
            <ac:spMkLst>
              <pc:docMk/>
              <pc:sldMasterMk cId="3903530868" sldId="2147484048"/>
              <pc:sldLayoutMk cId="2613806956" sldId="2147484147"/>
              <ac:spMk id="5" creationId="{00000000-0000-0000-0000-000000000000}"/>
            </ac:spMkLst>
          </pc:spChg>
          <pc:spChg chg="mod">
            <ac:chgData name="Ilenia Grandone" userId="e0e4b5588f555b63" providerId="LiveId" clId="{0DCC7A36-64E9-4FFB-9412-0C2CF9B56828}" dt="2026-09-13T20:20:33.468" v="481"/>
            <ac:spMkLst>
              <pc:docMk/>
              <pc:sldMasterMk cId="3903530868" sldId="2147484048"/>
              <pc:sldLayoutMk cId="2613806956" sldId="2147484147"/>
              <ac:spMk id="6" creationId="{00000000-0000-0000-0000-000000000000}"/>
            </ac:spMkLst>
          </pc:spChg>
          <pc:spChg chg="mod">
            <ac:chgData name="Ilenia Grandone" userId="e0e4b5588f555b63" providerId="LiveId" clId="{0DCC7A36-64E9-4FFB-9412-0C2CF9B56828}" dt="2026-09-13T20:20:33.468" v="481"/>
            <ac:spMkLst>
              <pc:docMk/>
              <pc:sldMasterMk cId="3903530868" sldId="2147484048"/>
              <pc:sldLayoutMk cId="2613806956" sldId="2147484147"/>
              <ac:spMk id="10" creationId="{00000000-0000-0000-0000-000000000000}"/>
            </ac:spMkLst>
          </pc:spChg>
          <pc:spChg chg="mod">
            <ac:chgData name="Ilenia Grandone" userId="e0e4b5588f555b63" providerId="LiveId" clId="{0DCC7A36-64E9-4FFB-9412-0C2CF9B56828}" dt="2026-09-13T20:20:33.468" v="481"/>
            <ac:spMkLst>
              <pc:docMk/>
              <pc:sldMasterMk cId="3903530868" sldId="2147484048"/>
              <pc:sldLayoutMk cId="2613806956" sldId="2147484147"/>
              <ac:spMk id="11" creationId="{D052F5BC-98E0-4D60-AD67-9547738B7DD4}"/>
            </ac:spMkLst>
          </pc:spChg>
          <pc:spChg chg="mod">
            <ac:chgData name="Ilenia Grandone" userId="e0e4b5588f555b63" providerId="LiveId" clId="{0DCC7A36-64E9-4FFB-9412-0C2CF9B56828}" dt="2026-09-13T20:20:33.468" v="481"/>
            <ac:spMkLst>
              <pc:docMk/>
              <pc:sldMasterMk cId="3903530868" sldId="2147484048"/>
              <pc:sldLayoutMk cId="2613806956" sldId="2147484147"/>
              <ac:spMk id="12" creationId="{A38552DC-952E-41EA-AAAF-C2187523C0B0}"/>
            </ac:spMkLst>
          </pc:spChg>
        </pc:sldLayoutChg>
        <pc:sldLayoutChg chg="modSp del mod ord">
          <pc:chgData name="Ilenia Grandone" userId="e0e4b5588f555b63" providerId="LiveId" clId="{0DCC7A36-64E9-4FFB-9412-0C2CF9B56828}" dt="2026-09-13T20:20:33.501" v="482"/>
          <pc:sldLayoutMkLst>
            <pc:docMk/>
            <pc:sldMasterMk cId="3903530868" sldId="2147484048"/>
            <pc:sldLayoutMk cId="1685011168" sldId="2147484148"/>
          </pc:sldLayoutMkLst>
          <pc:spChg chg="mod">
            <ac:chgData name="Ilenia Grandone" userId="e0e4b5588f555b63" providerId="LiveId" clId="{0DCC7A36-64E9-4FFB-9412-0C2CF9B56828}" dt="2026-09-13T20:20:33.468" v="481"/>
            <ac:spMkLst>
              <pc:docMk/>
              <pc:sldMasterMk cId="3903530868" sldId="2147484048"/>
              <pc:sldLayoutMk cId="1685011168" sldId="2147484148"/>
              <ac:spMk id="2" creationId="{00000000-0000-0000-0000-000000000000}"/>
            </ac:spMkLst>
          </pc:spChg>
          <pc:spChg chg="mod">
            <ac:chgData name="Ilenia Grandone" userId="e0e4b5588f555b63" providerId="LiveId" clId="{0DCC7A36-64E9-4FFB-9412-0C2CF9B56828}" dt="2026-09-13T20:20:33.468" v="481"/>
            <ac:spMkLst>
              <pc:docMk/>
              <pc:sldMasterMk cId="3903530868" sldId="2147484048"/>
              <pc:sldLayoutMk cId="1685011168" sldId="2147484148"/>
              <ac:spMk id="6" creationId="{7392073F-158F-44A3-8913-917AFFC1BC20}"/>
            </ac:spMkLst>
          </pc:spChg>
          <pc:spChg chg="mod">
            <ac:chgData name="Ilenia Grandone" userId="e0e4b5588f555b63" providerId="LiveId" clId="{0DCC7A36-64E9-4FFB-9412-0C2CF9B56828}" dt="2026-09-13T20:20:33.468" v="481"/>
            <ac:spMkLst>
              <pc:docMk/>
              <pc:sldMasterMk cId="3903530868" sldId="2147484048"/>
              <pc:sldLayoutMk cId="1685011168" sldId="2147484148"/>
              <ac:spMk id="7" creationId="{EED72207-24CA-42B7-A975-2F8E41CBA904}"/>
            </ac:spMkLst>
          </pc:spChg>
          <pc:spChg chg="mod">
            <ac:chgData name="Ilenia Grandone" userId="e0e4b5588f555b63" providerId="LiveId" clId="{0DCC7A36-64E9-4FFB-9412-0C2CF9B56828}" dt="2026-09-13T20:20:33.468" v="481"/>
            <ac:spMkLst>
              <pc:docMk/>
              <pc:sldMasterMk cId="3903530868" sldId="2147484048"/>
              <pc:sldLayoutMk cId="1685011168" sldId="2147484148"/>
              <ac:spMk id="8" creationId="{D01080F2-251A-4B88-9A62-16F46D724F83}"/>
            </ac:spMkLst>
          </pc:spChg>
        </pc:sldLayoutChg>
        <pc:sldLayoutChg chg="modSp mod ord">
          <pc:chgData name="Ilenia Grandone" userId="e0e4b5588f555b63" providerId="LiveId" clId="{0DCC7A36-64E9-4FFB-9412-0C2CF9B56828}" dt="2026-09-13T20:20:33.468" v="481"/>
          <pc:sldLayoutMkLst>
            <pc:docMk/>
            <pc:sldMasterMk cId="3903530868" sldId="2147484048"/>
            <pc:sldLayoutMk cId="961820161" sldId="2147484149"/>
          </pc:sldLayoutMkLst>
          <pc:spChg chg="mod">
            <ac:chgData name="Ilenia Grandone" userId="e0e4b5588f555b63" providerId="LiveId" clId="{0DCC7A36-64E9-4FFB-9412-0C2CF9B56828}" dt="2026-09-13T20:20:33.468" v="481"/>
            <ac:spMkLst>
              <pc:docMk/>
              <pc:sldMasterMk cId="3903530868" sldId="2147484048"/>
              <pc:sldLayoutMk cId="961820161" sldId="2147484149"/>
              <ac:spMk id="3" creationId="{05915714-6BBA-4593-8591-4E26F7D58D9F}"/>
            </ac:spMkLst>
          </pc:spChg>
        </pc:sldLayoutChg>
        <pc:sldLayoutChg chg="modSp del mod ord">
          <pc:chgData name="Ilenia Grandone" userId="e0e4b5588f555b63" providerId="LiveId" clId="{0DCC7A36-64E9-4FFB-9412-0C2CF9B56828}" dt="2026-09-13T20:20:33.501" v="482"/>
          <pc:sldLayoutMkLst>
            <pc:docMk/>
            <pc:sldMasterMk cId="3903530868" sldId="2147484048"/>
            <pc:sldLayoutMk cId="4237947122" sldId="2147484150"/>
          </pc:sldLayoutMkLst>
          <pc:spChg chg="mod">
            <ac:chgData name="Ilenia Grandone" userId="e0e4b5588f555b63" providerId="LiveId" clId="{0DCC7A36-64E9-4FFB-9412-0C2CF9B56828}" dt="2026-09-13T20:20:33.468" v="481"/>
            <ac:spMkLst>
              <pc:docMk/>
              <pc:sldMasterMk cId="3903530868" sldId="2147484048"/>
              <pc:sldLayoutMk cId="4237947122" sldId="2147484150"/>
              <ac:spMk id="2" creationId="{00000000-0000-0000-0000-000000000000}"/>
            </ac:spMkLst>
          </pc:spChg>
          <pc:spChg chg="mod">
            <ac:chgData name="Ilenia Grandone" userId="e0e4b5588f555b63" providerId="LiveId" clId="{0DCC7A36-64E9-4FFB-9412-0C2CF9B56828}" dt="2026-09-13T20:20:33.468" v="481"/>
            <ac:spMkLst>
              <pc:docMk/>
              <pc:sldMasterMk cId="3903530868" sldId="2147484048"/>
              <pc:sldLayoutMk cId="4237947122" sldId="2147484150"/>
              <ac:spMk id="3" creationId="{00000000-0000-0000-0000-000000000000}"/>
            </ac:spMkLst>
          </pc:spChg>
          <pc:spChg chg="mod">
            <ac:chgData name="Ilenia Grandone" userId="e0e4b5588f555b63" providerId="LiveId" clId="{0DCC7A36-64E9-4FFB-9412-0C2CF9B56828}" dt="2026-09-13T20:20:33.468" v="481"/>
            <ac:spMkLst>
              <pc:docMk/>
              <pc:sldMasterMk cId="3903530868" sldId="2147484048"/>
              <pc:sldLayoutMk cId="4237947122" sldId="2147484150"/>
              <ac:spMk id="4" creationId="{00000000-0000-0000-0000-000000000000}"/>
            </ac:spMkLst>
          </pc:spChg>
          <pc:spChg chg="mod">
            <ac:chgData name="Ilenia Grandone" userId="e0e4b5588f555b63" providerId="LiveId" clId="{0DCC7A36-64E9-4FFB-9412-0C2CF9B56828}" dt="2026-09-13T20:20:33.468" v="481"/>
            <ac:spMkLst>
              <pc:docMk/>
              <pc:sldMasterMk cId="3903530868" sldId="2147484048"/>
              <pc:sldLayoutMk cId="4237947122" sldId="2147484150"/>
              <ac:spMk id="12" creationId="{F417C55D-4AE8-427B-A32E-9F54E007E686}"/>
            </ac:spMkLst>
          </pc:spChg>
          <pc:spChg chg="mod">
            <ac:chgData name="Ilenia Grandone" userId="e0e4b5588f555b63" providerId="LiveId" clId="{0DCC7A36-64E9-4FFB-9412-0C2CF9B56828}" dt="2026-09-13T20:20:33.468" v="481"/>
            <ac:spMkLst>
              <pc:docMk/>
              <pc:sldMasterMk cId="3903530868" sldId="2147484048"/>
              <pc:sldLayoutMk cId="4237947122" sldId="2147484150"/>
              <ac:spMk id="14" creationId="{B45E789F-2E61-4EC0-8973-681625FE518F}"/>
            </ac:spMkLst>
          </pc:spChg>
        </pc:sldLayoutChg>
        <pc:sldLayoutChg chg="modSp del mod ord">
          <pc:chgData name="Ilenia Grandone" userId="e0e4b5588f555b63" providerId="LiveId" clId="{0DCC7A36-64E9-4FFB-9412-0C2CF9B56828}" dt="2026-09-13T20:20:33.501" v="482"/>
          <pc:sldLayoutMkLst>
            <pc:docMk/>
            <pc:sldMasterMk cId="3903530868" sldId="2147484048"/>
            <pc:sldLayoutMk cId="383842707" sldId="2147484151"/>
          </pc:sldLayoutMkLst>
          <pc:spChg chg="mod">
            <ac:chgData name="Ilenia Grandone" userId="e0e4b5588f555b63" providerId="LiveId" clId="{0DCC7A36-64E9-4FFB-9412-0C2CF9B56828}" dt="2026-09-13T20:20:33.468" v="481"/>
            <ac:spMkLst>
              <pc:docMk/>
              <pc:sldMasterMk cId="3903530868" sldId="2147484048"/>
              <pc:sldLayoutMk cId="383842707" sldId="2147484151"/>
              <ac:spMk id="2" creationId="{00000000-0000-0000-0000-000000000000}"/>
            </ac:spMkLst>
          </pc:spChg>
          <pc:spChg chg="mod">
            <ac:chgData name="Ilenia Grandone" userId="e0e4b5588f555b63" providerId="LiveId" clId="{0DCC7A36-64E9-4FFB-9412-0C2CF9B56828}" dt="2026-09-13T20:20:33.468" v="481"/>
            <ac:spMkLst>
              <pc:docMk/>
              <pc:sldMasterMk cId="3903530868" sldId="2147484048"/>
              <pc:sldLayoutMk cId="383842707" sldId="2147484151"/>
              <ac:spMk id="3" creationId="{00000000-0000-0000-0000-000000000000}"/>
            </ac:spMkLst>
          </pc:spChg>
          <pc:spChg chg="mod">
            <ac:chgData name="Ilenia Grandone" userId="e0e4b5588f555b63" providerId="LiveId" clId="{0DCC7A36-64E9-4FFB-9412-0C2CF9B56828}" dt="2026-09-13T20:20:33.468" v="481"/>
            <ac:spMkLst>
              <pc:docMk/>
              <pc:sldMasterMk cId="3903530868" sldId="2147484048"/>
              <pc:sldLayoutMk cId="383842707" sldId="2147484151"/>
              <ac:spMk id="7" creationId="{354D8B55-9EA8-4B81-8E84-9B93B0A27559}"/>
            </ac:spMkLst>
          </pc:spChg>
          <pc:spChg chg="mod">
            <ac:chgData name="Ilenia Grandone" userId="e0e4b5588f555b63" providerId="LiveId" clId="{0DCC7A36-64E9-4FFB-9412-0C2CF9B56828}" dt="2026-09-13T20:20:33.468" v="481"/>
            <ac:spMkLst>
              <pc:docMk/>
              <pc:sldMasterMk cId="3903530868" sldId="2147484048"/>
              <pc:sldLayoutMk cId="383842707" sldId="2147484151"/>
              <ac:spMk id="9" creationId="{C4AAB51D-4141-4682-9375-DAFD5FB9DD10}"/>
            </ac:spMkLst>
          </pc:spChg>
        </pc:sldLayoutChg>
        <pc:sldLayoutChg chg="modSp del mod ord">
          <pc:chgData name="Ilenia Grandone" userId="e0e4b5588f555b63" providerId="LiveId" clId="{0DCC7A36-64E9-4FFB-9412-0C2CF9B56828}" dt="2026-09-13T20:20:33.501" v="482"/>
          <pc:sldLayoutMkLst>
            <pc:docMk/>
            <pc:sldMasterMk cId="3903530868" sldId="2147484048"/>
            <pc:sldLayoutMk cId="2189871438" sldId="2147484152"/>
          </pc:sldLayoutMkLst>
          <pc:spChg chg="mod">
            <ac:chgData name="Ilenia Grandone" userId="e0e4b5588f555b63" providerId="LiveId" clId="{0DCC7A36-64E9-4FFB-9412-0C2CF9B56828}" dt="2026-09-13T20:20:33.468" v="481"/>
            <ac:spMkLst>
              <pc:docMk/>
              <pc:sldMasterMk cId="3903530868" sldId="2147484048"/>
              <pc:sldLayoutMk cId="2189871438" sldId="2147484152"/>
              <ac:spMk id="2" creationId="{00000000-0000-0000-0000-000000000000}"/>
            </ac:spMkLst>
          </pc:spChg>
          <pc:spChg chg="mod">
            <ac:chgData name="Ilenia Grandone" userId="e0e4b5588f555b63" providerId="LiveId" clId="{0DCC7A36-64E9-4FFB-9412-0C2CF9B56828}" dt="2026-09-13T20:20:33.468" v="481"/>
            <ac:spMkLst>
              <pc:docMk/>
              <pc:sldMasterMk cId="3903530868" sldId="2147484048"/>
              <pc:sldLayoutMk cId="2189871438" sldId="2147484152"/>
              <ac:spMk id="3" creationId="{00000000-0000-0000-0000-000000000000}"/>
            </ac:spMkLst>
          </pc:spChg>
          <pc:spChg chg="mod">
            <ac:chgData name="Ilenia Grandone" userId="e0e4b5588f555b63" providerId="LiveId" clId="{0DCC7A36-64E9-4FFB-9412-0C2CF9B56828}" dt="2026-09-13T20:20:33.468" v="481"/>
            <ac:spMkLst>
              <pc:docMk/>
              <pc:sldMasterMk cId="3903530868" sldId="2147484048"/>
              <pc:sldLayoutMk cId="2189871438" sldId="2147484152"/>
              <ac:spMk id="12" creationId="{F417C55D-4AE8-427B-A32E-9F54E007E686}"/>
            </ac:spMkLst>
          </pc:spChg>
          <pc:spChg chg="mod">
            <ac:chgData name="Ilenia Grandone" userId="e0e4b5588f555b63" providerId="LiveId" clId="{0DCC7A36-64E9-4FFB-9412-0C2CF9B56828}" dt="2026-09-13T20:20:33.468" v="481"/>
            <ac:spMkLst>
              <pc:docMk/>
              <pc:sldMasterMk cId="3903530868" sldId="2147484048"/>
              <pc:sldLayoutMk cId="2189871438" sldId="2147484152"/>
              <ac:spMk id="14" creationId="{B45E789F-2E61-4EC0-8973-681625FE518F}"/>
            </ac:spMkLst>
          </pc:spChg>
        </pc:sldLayoutChg>
        <pc:sldLayoutChg chg="modSp del mod ord">
          <pc:chgData name="Ilenia Grandone" userId="e0e4b5588f555b63" providerId="LiveId" clId="{0DCC7A36-64E9-4FFB-9412-0C2CF9B56828}" dt="2026-09-13T20:20:33.501" v="482"/>
          <pc:sldLayoutMkLst>
            <pc:docMk/>
            <pc:sldMasterMk cId="3903530868" sldId="2147484048"/>
            <pc:sldLayoutMk cId="2482631333" sldId="2147484153"/>
          </pc:sldLayoutMkLst>
          <pc:spChg chg="mod">
            <ac:chgData name="Ilenia Grandone" userId="e0e4b5588f555b63" providerId="LiveId" clId="{0DCC7A36-64E9-4FFB-9412-0C2CF9B56828}" dt="2026-09-13T20:20:33.468" v="481"/>
            <ac:spMkLst>
              <pc:docMk/>
              <pc:sldMasterMk cId="3903530868" sldId="2147484048"/>
              <pc:sldLayoutMk cId="2482631333" sldId="2147484153"/>
              <ac:spMk id="2" creationId="{00000000-0000-0000-0000-000000000000}"/>
            </ac:spMkLst>
          </pc:spChg>
          <pc:spChg chg="mod">
            <ac:chgData name="Ilenia Grandone" userId="e0e4b5588f555b63" providerId="LiveId" clId="{0DCC7A36-64E9-4FFB-9412-0C2CF9B56828}" dt="2026-09-13T20:20:33.468" v="481"/>
            <ac:spMkLst>
              <pc:docMk/>
              <pc:sldMasterMk cId="3903530868" sldId="2147484048"/>
              <pc:sldLayoutMk cId="2482631333" sldId="2147484153"/>
              <ac:spMk id="3" creationId="{00000000-0000-0000-0000-000000000000}"/>
            </ac:spMkLst>
          </pc:spChg>
          <pc:spChg chg="mod">
            <ac:chgData name="Ilenia Grandone" userId="e0e4b5588f555b63" providerId="LiveId" clId="{0DCC7A36-64E9-4FFB-9412-0C2CF9B56828}" dt="2026-09-13T20:20:33.468" v="481"/>
            <ac:spMkLst>
              <pc:docMk/>
              <pc:sldMasterMk cId="3903530868" sldId="2147484048"/>
              <pc:sldLayoutMk cId="2482631333" sldId="2147484153"/>
              <ac:spMk id="12" creationId="{F417C55D-4AE8-427B-A32E-9F54E007E686}"/>
            </ac:spMkLst>
          </pc:spChg>
          <pc:spChg chg="mod">
            <ac:chgData name="Ilenia Grandone" userId="e0e4b5588f555b63" providerId="LiveId" clId="{0DCC7A36-64E9-4FFB-9412-0C2CF9B56828}" dt="2026-09-13T20:20:33.468" v="481"/>
            <ac:spMkLst>
              <pc:docMk/>
              <pc:sldMasterMk cId="3903530868" sldId="2147484048"/>
              <pc:sldLayoutMk cId="2482631333" sldId="2147484153"/>
              <ac:spMk id="14" creationId="{B45E789F-2E61-4EC0-8973-681625FE518F}"/>
            </ac:spMkLst>
          </pc:spChg>
          <pc:spChg chg="mod">
            <ac:chgData name="Ilenia Grandone" userId="e0e4b5588f555b63" providerId="LiveId" clId="{0DCC7A36-64E9-4FFB-9412-0C2CF9B56828}" dt="2026-09-13T20:20:33.468" v="481"/>
            <ac:spMkLst>
              <pc:docMk/>
              <pc:sldMasterMk cId="3903530868" sldId="2147484048"/>
              <pc:sldLayoutMk cId="2482631333" sldId="2147484153"/>
              <ac:spMk id="18" creationId="{4F173117-1383-4956-B947-1EA7A51D0D4A}"/>
            </ac:spMkLst>
          </pc:spChg>
        </pc:sldLayoutChg>
        <pc:sldLayoutChg chg="modSp del mod ord">
          <pc:chgData name="Ilenia Grandone" userId="e0e4b5588f555b63" providerId="LiveId" clId="{0DCC7A36-64E9-4FFB-9412-0C2CF9B56828}" dt="2026-09-13T20:20:33.501" v="482"/>
          <pc:sldLayoutMkLst>
            <pc:docMk/>
            <pc:sldMasterMk cId="3903530868" sldId="2147484048"/>
            <pc:sldLayoutMk cId="1004676120" sldId="2147484154"/>
          </pc:sldLayoutMkLst>
          <pc:spChg chg="mod">
            <ac:chgData name="Ilenia Grandone" userId="e0e4b5588f555b63" providerId="LiveId" clId="{0DCC7A36-64E9-4FFB-9412-0C2CF9B56828}" dt="2026-09-13T20:20:33.468" v="481"/>
            <ac:spMkLst>
              <pc:docMk/>
              <pc:sldMasterMk cId="3903530868" sldId="2147484048"/>
              <pc:sldLayoutMk cId="1004676120" sldId="2147484154"/>
              <ac:spMk id="2" creationId="{00000000-0000-0000-0000-000000000000}"/>
            </ac:spMkLst>
          </pc:spChg>
          <pc:spChg chg="mod">
            <ac:chgData name="Ilenia Grandone" userId="e0e4b5588f555b63" providerId="LiveId" clId="{0DCC7A36-64E9-4FFB-9412-0C2CF9B56828}" dt="2026-09-13T20:20:33.468" v="481"/>
            <ac:spMkLst>
              <pc:docMk/>
              <pc:sldMasterMk cId="3903530868" sldId="2147484048"/>
              <pc:sldLayoutMk cId="1004676120" sldId="2147484154"/>
              <ac:spMk id="3" creationId="{00000000-0000-0000-0000-000000000000}"/>
            </ac:spMkLst>
          </pc:spChg>
          <pc:spChg chg="mod">
            <ac:chgData name="Ilenia Grandone" userId="e0e4b5588f555b63" providerId="LiveId" clId="{0DCC7A36-64E9-4FFB-9412-0C2CF9B56828}" dt="2026-09-13T20:20:33.468" v="481"/>
            <ac:spMkLst>
              <pc:docMk/>
              <pc:sldMasterMk cId="3903530868" sldId="2147484048"/>
              <pc:sldLayoutMk cId="1004676120" sldId="2147484154"/>
              <ac:spMk id="12" creationId="{F417C55D-4AE8-427B-A32E-9F54E007E686}"/>
            </ac:spMkLst>
          </pc:spChg>
          <pc:spChg chg="mod">
            <ac:chgData name="Ilenia Grandone" userId="e0e4b5588f555b63" providerId="LiveId" clId="{0DCC7A36-64E9-4FFB-9412-0C2CF9B56828}" dt="2026-09-13T20:20:33.468" v="481"/>
            <ac:spMkLst>
              <pc:docMk/>
              <pc:sldMasterMk cId="3903530868" sldId="2147484048"/>
              <pc:sldLayoutMk cId="1004676120" sldId="2147484154"/>
              <ac:spMk id="13" creationId="{8C05871B-E916-40A4-B5E3-65C15F5A4D2A}"/>
            </ac:spMkLst>
          </pc:spChg>
          <pc:spChg chg="mod">
            <ac:chgData name="Ilenia Grandone" userId="e0e4b5588f555b63" providerId="LiveId" clId="{0DCC7A36-64E9-4FFB-9412-0C2CF9B56828}" dt="2026-09-13T20:20:33.468" v="481"/>
            <ac:spMkLst>
              <pc:docMk/>
              <pc:sldMasterMk cId="3903530868" sldId="2147484048"/>
              <pc:sldLayoutMk cId="1004676120" sldId="2147484154"/>
              <ac:spMk id="14" creationId="{B45E789F-2E61-4EC0-8973-681625FE518F}"/>
            </ac:spMkLst>
          </pc:spChg>
          <pc:spChg chg="mod">
            <ac:chgData name="Ilenia Grandone" userId="e0e4b5588f555b63" providerId="LiveId" clId="{0DCC7A36-64E9-4FFB-9412-0C2CF9B56828}" dt="2026-09-13T20:20:33.468" v="481"/>
            <ac:spMkLst>
              <pc:docMk/>
              <pc:sldMasterMk cId="3903530868" sldId="2147484048"/>
              <pc:sldLayoutMk cId="1004676120" sldId="2147484154"/>
              <ac:spMk id="18" creationId="{4F173117-1383-4956-B947-1EA7A51D0D4A}"/>
            </ac:spMkLst>
          </pc:spChg>
        </pc:sldLayoutChg>
        <pc:sldLayoutChg chg="modSp del mod ord">
          <pc:chgData name="Ilenia Grandone" userId="e0e4b5588f555b63" providerId="LiveId" clId="{0DCC7A36-64E9-4FFB-9412-0C2CF9B56828}" dt="2026-09-13T20:20:33.501" v="482"/>
          <pc:sldLayoutMkLst>
            <pc:docMk/>
            <pc:sldMasterMk cId="3903530868" sldId="2147484048"/>
            <pc:sldLayoutMk cId="2276175457" sldId="2147484155"/>
          </pc:sldLayoutMkLst>
          <pc:spChg chg="mod">
            <ac:chgData name="Ilenia Grandone" userId="e0e4b5588f555b63" providerId="LiveId" clId="{0DCC7A36-64E9-4FFB-9412-0C2CF9B56828}" dt="2026-09-13T20:20:33.468" v="481"/>
            <ac:spMkLst>
              <pc:docMk/>
              <pc:sldMasterMk cId="3903530868" sldId="2147484048"/>
              <pc:sldLayoutMk cId="2276175457" sldId="2147484155"/>
              <ac:spMk id="2" creationId="{00000000-0000-0000-0000-000000000000}"/>
            </ac:spMkLst>
          </pc:spChg>
          <pc:spChg chg="mod">
            <ac:chgData name="Ilenia Grandone" userId="e0e4b5588f555b63" providerId="LiveId" clId="{0DCC7A36-64E9-4FFB-9412-0C2CF9B56828}" dt="2026-09-13T20:20:33.468" v="481"/>
            <ac:spMkLst>
              <pc:docMk/>
              <pc:sldMasterMk cId="3903530868" sldId="2147484048"/>
              <pc:sldLayoutMk cId="2276175457" sldId="2147484155"/>
              <ac:spMk id="12" creationId="{F417C55D-4AE8-427B-A32E-9F54E007E686}"/>
            </ac:spMkLst>
          </pc:spChg>
          <pc:spChg chg="mod">
            <ac:chgData name="Ilenia Grandone" userId="e0e4b5588f555b63" providerId="LiveId" clId="{0DCC7A36-64E9-4FFB-9412-0C2CF9B56828}" dt="2026-09-13T20:20:33.468" v="481"/>
            <ac:spMkLst>
              <pc:docMk/>
              <pc:sldMasterMk cId="3903530868" sldId="2147484048"/>
              <pc:sldLayoutMk cId="2276175457" sldId="2147484155"/>
              <ac:spMk id="13" creationId="{8C05871B-E916-40A4-B5E3-65C15F5A4D2A}"/>
            </ac:spMkLst>
          </pc:spChg>
          <pc:spChg chg="mod">
            <ac:chgData name="Ilenia Grandone" userId="e0e4b5588f555b63" providerId="LiveId" clId="{0DCC7A36-64E9-4FFB-9412-0C2CF9B56828}" dt="2026-09-13T20:20:33.468" v="481"/>
            <ac:spMkLst>
              <pc:docMk/>
              <pc:sldMasterMk cId="3903530868" sldId="2147484048"/>
              <pc:sldLayoutMk cId="2276175457" sldId="2147484155"/>
              <ac:spMk id="14" creationId="{B45E789F-2E61-4EC0-8973-681625FE518F}"/>
            </ac:spMkLst>
          </pc:spChg>
          <pc:spChg chg="mod">
            <ac:chgData name="Ilenia Grandone" userId="e0e4b5588f555b63" providerId="LiveId" clId="{0DCC7A36-64E9-4FFB-9412-0C2CF9B56828}" dt="2026-09-13T20:20:33.468" v="481"/>
            <ac:spMkLst>
              <pc:docMk/>
              <pc:sldMasterMk cId="3903530868" sldId="2147484048"/>
              <pc:sldLayoutMk cId="2276175457" sldId="2147484155"/>
              <ac:spMk id="18" creationId="{4F173117-1383-4956-B947-1EA7A51D0D4A}"/>
            </ac:spMkLst>
          </pc:spChg>
        </pc:sldLayoutChg>
        <pc:sldLayoutChg chg="modSp del mod ord">
          <pc:chgData name="Ilenia Grandone" userId="e0e4b5588f555b63" providerId="LiveId" clId="{0DCC7A36-64E9-4FFB-9412-0C2CF9B56828}" dt="2026-09-13T20:20:33.501" v="482"/>
          <pc:sldLayoutMkLst>
            <pc:docMk/>
            <pc:sldMasterMk cId="3903530868" sldId="2147484048"/>
            <pc:sldLayoutMk cId="3427243053" sldId="2147484156"/>
          </pc:sldLayoutMkLst>
          <pc:spChg chg="mod">
            <ac:chgData name="Ilenia Grandone" userId="e0e4b5588f555b63" providerId="LiveId" clId="{0DCC7A36-64E9-4FFB-9412-0C2CF9B56828}" dt="2026-09-13T20:20:33.468" v="481"/>
            <ac:spMkLst>
              <pc:docMk/>
              <pc:sldMasterMk cId="3903530868" sldId="2147484048"/>
              <pc:sldLayoutMk cId="3427243053" sldId="2147484156"/>
              <ac:spMk id="2" creationId="{00000000-0000-0000-0000-000000000000}"/>
            </ac:spMkLst>
          </pc:spChg>
          <pc:spChg chg="mod">
            <ac:chgData name="Ilenia Grandone" userId="e0e4b5588f555b63" providerId="LiveId" clId="{0DCC7A36-64E9-4FFB-9412-0C2CF9B56828}" dt="2026-09-13T20:20:33.468" v="481"/>
            <ac:spMkLst>
              <pc:docMk/>
              <pc:sldMasterMk cId="3903530868" sldId="2147484048"/>
              <pc:sldLayoutMk cId="3427243053" sldId="2147484156"/>
              <ac:spMk id="3" creationId="{00000000-0000-0000-0000-000000000000}"/>
            </ac:spMkLst>
          </pc:spChg>
          <pc:spChg chg="mod">
            <ac:chgData name="Ilenia Grandone" userId="e0e4b5588f555b63" providerId="LiveId" clId="{0DCC7A36-64E9-4FFB-9412-0C2CF9B56828}" dt="2026-09-13T20:20:33.468" v="481"/>
            <ac:spMkLst>
              <pc:docMk/>
              <pc:sldMasterMk cId="3903530868" sldId="2147484048"/>
              <pc:sldLayoutMk cId="3427243053" sldId="2147484156"/>
              <ac:spMk id="12" creationId="{F417C55D-4AE8-427B-A32E-9F54E007E686}"/>
            </ac:spMkLst>
          </pc:spChg>
          <pc:spChg chg="mod">
            <ac:chgData name="Ilenia Grandone" userId="e0e4b5588f555b63" providerId="LiveId" clId="{0DCC7A36-64E9-4FFB-9412-0C2CF9B56828}" dt="2026-09-13T20:20:33.468" v="481"/>
            <ac:spMkLst>
              <pc:docMk/>
              <pc:sldMasterMk cId="3903530868" sldId="2147484048"/>
              <pc:sldLayoutMk cId="3427243053" sldId="2147484156"/>
              <ac:spMk id="13" creationId="{8C05871B-E916-40A4-B5E3-65C15F5A4D2A}"/>
            </ac:spMkLst>
          </pc:spChg>
          <pc:spChg chg="mod">
            <ac:chgData name="Ilenia Grandone" userId="e0e4b5588f555b63" providerId="LiveId" clId="{0DCC7A36-64E9-4FFB-9412-0C2CF9B56828}" dt="2026-09-13T20:20:33.468" v="481"/>
            <ac:spMkLst>
              <pc:docMk/>
              <pc:sldMasterMk cId="3903530868" sldId="2147484048"/>
              <pc:sldLayoutMk cId="3427243053" sldId="2147484156"/>
              <ac:spMk id="14" creationId="{B45E789F-2E61-4EC0-8973-681625FE518F}"/>
            </ac:spMkLst>
          </pc:spChg>
        </pc:sldLayoutChg>
        <pc:sldLayoutChg chg="modSp del mod ord">
          <pc:chgData name="Ilenia Grandone" userId="e0e4b5588f555b63" providerId="LiveId" clId="{0DCC7A36-64E9-4FFB-9412-0C2CF9B56828}" dt="2026-09-13T20:20:33.501" v="482"/>
          <pc:sldLayoutMkLst>
            <pc:docMk/>
            <pc:sldMasterMk cId="3903530868" sldId="2147484048"/>
            <pc:sldLayoutMk cId="3767605487" sldId="2147484157"/>
          </pc:sldLayoutMkLst>
          <pc:spChg chg="mod">
            <ac:chgData name="Ilenia Grandone" userId="e0e4b5588f555b63" providerId="LiveId" clId="{0DCC7A36-64E9-4FFB-9412-0C2CF9B56828}" dt="2026-09-13T20:20:33.468" v="481"/>
            <ac:spMkLst>
              <pc:docMk/>
              <pc:sldMasterMk cId="3903530868" sldId="2147484048"/>
              <pc:sldLayoutMk cId="3767605487" sldId="2147484157"/>
              <ac:spMk id="2" creationId="{00000000-0000-0000-0000-000000000000}"/>
            </ac:spMkLst>
          </pc:spChg>
          <pc:spChg chg="mod">
            <ac:chgData name="Ilenia Grandone" userId="e0e4b5588f555b63" providerId="LiveId" clId="{0DCC7A36-64E9-4FFB-9412-0C2CF9B56828}" dt="2026-09-13T20:20:33.468" v="481"/>
            <ac:spMkLst>
              <pc:docMk/>
              <pc:sldMasterMk cId="3903530868" sldId="2147484048"/>
              <pc:sldLayoutMk cId="3767605487" sldId="2147484157"/>
              <ac:spMk id="3" creationId="{00000000-0000-0000-0000-000000000000}"/>
            </ac:spMkLst>
          </pc:spChg>
          <pc:spChg chg="mod">
            <ac:chgData name="Ilenia Grandone" userId="e0e4b5588f555b63" providerId="LiveId" clId="{0DCC7A36-64E9-4FFB-9412-0C2CF9B56828}" dt="2026-09-13T20:20:33.468" v="481"/>
            <ac:spMkLst>
              <pc:docMk/>
              <pc:sldMasterMk cId="3903530868" sldId="2147484048"/>
              <pc:sldLayoutMk cId="3767605487" sldId="2147484157"/>
              <ac:spMk id="12" creationId="{F417C55D-4AE8-427B-A32E-9F54E007E686}"/>
            </ac:spMkLst>
          </pc:spChg>
          <pc:spChg chg="mod">
            <ac:chgData name="Ilenia Grandone" userId="e0e4b5588f555b63" providerId="LiveId" clId="{0DCC7A36-64E9-4FFB-9412-0C2CF9B56828}" dt="2026-09-13T20:20:33.468" v="481"/>
            <ac:spMkLst>
              <pc:docMk/>
              <pc:sldMasterMk cId="3903530868" sldId="2147484048"/>
              <pc:sldLayoutMk cId="3767605487" sldId="2147484157"/>
              <ac:spMk id="13" creationId="{8C05871B-E916-40A4-B5E3-65C15F5A4D2A}"/>
            </ac:spMkLst>
          </pc:spChg>
          <pc:spChg chg="mod">
            <ac:chgData name="Ilenia Grandone" userId="e0e4b5588f555b63" providerId="LiveId" clId="{0DCC7A36-64E9-4FFB-9412-0C2CF9B56828}" dt="2026-09-13T20:20:33.468" v="481"/>
            <ac:spMkLst>
              <pc:docMk/>
              <pc:sldMasterMk cId="3903530868" sldId="2147484048"/>
              <pc:sldLayoutMk cId="3767605487" sldId="2147484157"/>
              <ac:spMk id="14" creationId="{B45E789F-2E61-4EC0-8973-681625FE518F}"/>
            </ac:spMkLst>
          </pc:spChg>
        </pc:sldLayoutChg>
        <pc:sldLayoutChg chg="modSp del mod ord">
          <pc:chgData name="Ilenia Grandone" userId="e0e4b5588f555b63" providerId="LiveId" clId="{0DCC7A36-64E9-4FFB-9412-0C2CF9B56828}" dt="2026-09-13T20:20:33.501" v="482"/>
          <pc:sldLayoutMkLst>
            <pc:docMk/>
            <pc:sldMasterMk cId="3903530868" sldId="2147484048"/>
            <pc:sldLayoutMk cId="2279980951" sldId="2147484158"/>
          </pc:sldLayoutMkLst>
          <pc:spChg chg="mod">
            <ac:chgData name="Ilenia Grandone" userId="e0e4b5588f555b63" providerId="LiveId" clId="{0DCC7A36-64E9-4FFB-9412-0C2CF9B56828}" dt="2026-09-13T20:20:33.468" v="481"/>
            <ac:spMkLst>
              <pc:docMk/>
              <pc:sldMasterMk cId="3903530868" sldId="2147484048"/>
              <pc:sldLayoutMk cId="2279980951" sldId="2147484158"/>
              <ac:spMk id="2" creationId="{00000000-0000-0000-0000-000000000000}"/>
            </ac:spMkLst>
          </pc:spChg>
          <pc:spChg chg="mod">
            <ac:chgData name="Ilenia Grandone" userId="e0e4b5588f555b63" providerId="LiveId" clId="{0DCC7A36-64E9-4FFB-9412-0C2CF9B56828}" dt="2026-09-13T20:20:33.468" v="481"/>
            <ac:spMkLst>
              <pc:docMk/>
              <pc:sldMasterMk cId="3903530868" sldId="2147484048"/>
              <pc:sldLayoutMk cId="2279980951" sldId="2147484158"/>
              <ac:spMk id="3" creationId="{00000000-0000-0000-0000-000000000000}"/>
            </ac:spMkLst>
          </pc:spChg>
          <pc:spChg chg="mod">
            <ac:chgData name="Ilenia Grandone" userId="e0e4b5588f555b63" providerId="LiveId" clId="{0DCC7A36-64E9-4FFB-9412-0C2CF9B56828}" dt="2026-09-13T20:20:33.468" v="481"/>
            <ac:spMkLst>
              <pc:docMk/>
              <pc:sldMasterMk cId="3903530868" sldId="2147484048"/>
              <pc:sldLayoutMk cId="2279980951" sldId="2147484158"/>
              <ac:spMk id="4" creationId="{00000000-0000-0000-0000-000000000000}"/>
            </ac:spMkLst>
          </pc:spChg>
          <pc:spChg chg="mod">
            <ac:chgData name="Ilenia Grandone" userId="e0e4b5588f555b63" providerId="LiveId" clId="{0DCC7A36-64E9-4FFB-9412-0C2CF9B56828}" dt="2026-09-13T20:20:33.468" v="481"/>
            <ac:spMkLst>
              <pc:docMk/>
              <pc:sldMasterMk cId="3903530868" sldId="2147484048"/>
              <pc:sldLayoutMk cId="2279980951" sldId="2147484158"/>
              <ac:spMk id="5" creationId="{00000000-0000-0000-0000-000000000000}"/>
            </ac:spMkLst>
          </pc:spChg>
          <pc:spChg chg="mod">
            <ac:chgData name="Ilenia Grandone" userId="e0e4b5588f555b63" providerId="LiveId" clId="{0DCC7A36-64E9-4FFB-9412-0C2CF9B56828}" dt="2026-09-13T20:20:33.468" v="481"/>
            <ac:spMkLst>
              <pc:docMk/>
              <pc:sldMasterMk cId="3903530868" sldId="2147484048"/>
              <pc:sldLayoutMk cId="2279980951" sldId="2147484158"/>
              <ac:spMk id="6" creationId="{00000000-0000-0000-0000-000000000000}"/>
            </ac:spMkLst>
          </pc:spChg>
          <pc:spChg chg="mod">
            <ac:chgData name="Ilenia Grandone" userId="e0e4b5588f555b63" providerId="LiveId" clId="{0DCC7A36-64E9-4FFB-9412-0C2CF9B56828}" dt="2026-09-13T20:20:33.468" v="481"/>
            <ac:spMkLst>
              <pc:docMk/>
              <pc:sldMasterMk cId="3903530868" sldId="2147484048"/>
              <pc:sldLayoutMk cId="2279980951" sldId="2147484158"/>
              <ac:spMk id="7" creationId="{00000000-0000-0000-0000-000000000000}"/>
            </ac:spMkLst>
          </pc:spChg>
        </pc:sldLayoutChg>
        <pc:sldLayoutChg chg="modSp del mod ord">
          <pc:chgData name="Ilenia Grandone" userId="e0e4b5588f555b63" providerId="LiveId" clId="{0DCC7A36-64E9-4FFB-9412-0C2CF9B56828}" dt="2026-09-13T20:20:33.501" v="482"/>
          <pc:sldLayoutMkLst>
            <pc:docMk/>
            <pc:sldMasterMk cId="3903530868" sldId="2147484048"/>
            <pc:sldLayoutMk cId="1235678843" sldId="2147484159"/>
          </pc:sldLayoutMkLst>
          <pc:spChg chg="mod">
            <ac:chgData name="Ilenia Grandone" userId="e0e4b5588f555b63" providerId="LiveId" clId="{0DCC7A36-64E9-4FFB-9412-0C2CF9B56828}" dt="2026-09-13T20:20:33.468" v="481"/>
            <ac:spMkLst>
              <pc:docMk/>
              <pc:sldMasterMk cId="3903530868" sldId="2147484048"/>
              <pc:sldLayoutMk cId="1235678843" sldId="2147484159"/>
              <ac:spMk id="2" creationId="{00000000-0000-0000-0000-000000000000}"/>
            </ac:spMkLst>
          </pc:spChg>
          <pc:spChg chg="mod">
            <ac:chgData name="Ilenia Grandone" userId="e0e4b5588f555b63" providerId="LiveId" clId="{0DCC7A36-64E9-4FFB-9412-0C2CF9B56828}" dt="2026-09-13T20:20:33.468" v="481"/>
            <ac:spMkLst>
              <pc:docMk/>
              <pc:sldMasterMk cId="3903530868" sldId="2147484048"/>
              <pc:sldLayoutMk cId="1235678843" sldId="2147484159"/>
              <ac:spMk id="3" creationId="{00000000-0000-0000-0000-000000000000}"/>
            </ac:spMkLst>
          </pc:spChg>
          <pc:spChg chg="mod">
            <ac:chgData name="Ilenia Grandone" userId="e0e4b5588f555b63" providerId="LiveId" clId="{0DCC7A36-64E9-4FFB-9412-0C2CF9B56828}" dt="2026-09-13T20:20:33.468" v="481"/>
            <ac:spMkLst>
              <pc:docMk/>
              <pc:sldMasterMk cId="3903530868" sldId="2147484048"/>
              <pc:sldLayoutMk cId="1235678843" sldId="2147484159"/>
              <ac:spMk id="7" creationId="{7D5506EE-1026-4F35-9ACC-BD05BE0F9B36}"/>
            </ac:spMkLst>
          </pc:spChg>
          <pc:spChg chg="mod">
            <ac:chgData name="Ilenia Grandone" userId="e0e4b5588f555b63" providerId="LiveId" clId="{0DCC7A36-64E9-4FFB-9412-0C2CF9B56828}" dt="2026-09-13T20:20:33.468" v="481"/>
            <ac:spMkLst>
              <pc:docMk/>
              <pc:sldMasterMk cId="3903530868" sldId="2147484048"/>
              <pc:sldLayoutMk cId="1235678843" sldId="2147484159"/>
              <ac:spMk id="8" creationId="{B7696E5F-8D95-4450-AE52-5438E6EDE2BF}"/>
            </ac:spMkLst>
          </pc:spChg>
          <pc:spChg chg="mod">
            <ac:chgData name="Ilenia Grandone" userId="e0e4b5588f555b63" providerId="LiveId" clId="{0DCC7A36-64E9-4FFB-9412-0C2CF9B56828}" dt="2026-09-13T20:20:33.468" v="481"/>
            <ac:spMkLst>
              <pc:docMk/>
              <pc:sldMasterMk cId="3903530868" sldId="2147484048"/>
              <pc:sldLayoutMk cId="1235678843" sldId="2147484159"/>
              <ac:spMk id="9" creationId="{999B2253-74CC-409E-BEB0-F8EFCFCB5629}"/>
            </ac:spMkLst>
          </pc:spChg>
        </pc:sldLayoutChg>
        <pc:sldLayoutChg chg="modSp del mod ord">
          <pc:chgData name="Ilenia Grandone" userId="e0e4b5588f555b63" providerId="LiveId" clId="{0DCC7A36-64E9-4FFB-9412-0C2CF9B56828}" dt="2026-09-13T20:20:33.501" v="482"/>
          <pc:sldLayoutMkLst>
            <pc:docMk/>
            <pc:sldMasterMk cId="3903530868" sldId="2147484048"/>
            <pc:sldLayoutMk cId="1613072301" sldId="2147484160"/>
          </pc:sldLayoutMkLst>
          <pc:spChg chg="mod">
            <ac:chgData name="Ilenia Grandone" userId="e0e4b5588f555b63" providerId="LiveId" clId="{0DCC7A36-64E9-4FFB-9412-0C2CF9B56828}" dt="2026-09-13T20:20:33.468" v="481"/>
            <ac:spMkLst>
              <pc:docMk/>
              <pc:sldMasterMk cId="3903530868" sldId="2147484048"/>
              <pc:sldLayoutMk cId="1613072301" sldId="2147484160"/>
              <ac:spMk id="2" creationId="{00000000-0000-0000-0000-000000000000}"/>
            </ac:spMkLst>
          </pc:spChg>
          <pc:spChg chg="mod">
            <ac:chgData name="Ilenia Grandone" userId="e0e4b5588f555b63" providerId="LiveId" clId="{0DCC7A36-64E9-4FFB-9412-0C2CF9B56828}" dt="2026-09-13T20:20:33.468" v="481"/>
            <ac:spMkLst>
              <pc:docMk/>
              <pc:sldMasterMk cId="3903530868" sldId="2147484048"/>
              <pc:sldLayoutMk cId="1613072301" sldId="2147484160"/>
              <ac:spMk id="3" creationId="{00000000-0000-0000-0000-000000000000}"/>
            </ac:spMkLst>
          </pc:spChg>
          <pc:spChg chg="mod">
            <ac:chgData name="Ilenia Grandone" userId="e0e4b5588f555b63" providerId="LiveId" clId="{0DCC7A36-64E9-4FFB-9412-0C2CF9B56828}" dt="2026-09-13T20:20:33.468" v="481"/>
            <ac:spMkLst>
              <pc:docMk/>
              <pc:sldMasterMk cId="3903530868" sldId="2147484048"/>
              <pc:sldLayoutMk cId="1613072301" sldId="2147484160"/>
              <ac:spMk id="7" creationId="{AF33D6B0-F070-45C4-A472-19F432BE3932}"/>
            </ac:spMkLst>
          </pc:spChg>
          <pc:spChg chg="mod">
            <ac:chgData name="Ilenia Grandone" userId="e0e4b5588f555b63" providerId="LiveId" clId="{0DCC7A36-64E9-4FFB-9412-0C2CF9B56828}" dt="2026-09-13T20:20:33.468" v="481"/>
            <ac:spMkLst>
              <pc:docMk/>
              <pc:sldMasterMk cId="3903530868" sldId="2147484048"/>
              <pc:sldLayoutMk cId="1613072301" sldId="2147484160"/>
              <ac:spMk id="8" creationId="{9975399F-DAB2-410D-967F-ED17E6F796E7}"/>
            </ac:spMkLst>
          </pc:spChg>
          <pc:spChg chg="mod">
            <ac:chgData name="Ilenia Grandone" userId="e0e4b5588f555b63" providerId="LiveId" clId="{0DCC7A36-64E9-4FFB-9412-0C2CF9B56828}" dt="2026-09-13T20:20:33.468" v="481"/>
            <ac:spMkLst>
              <pc:docMk/>
              <pc:sldMasterMk cId="3903530868" sldId="2147484048"/>
              <pc:sldLayoutMk cId="1613072301" sldId="2147484160"/>
              <ac:spMk id="10" creationId="{F762A46F-6BE5-4D12-9412-5CA7672EA8EC}"/>
            </ac:spMkLst>
          </pc:spChg>
        </pc:sldLayoutChg>
      </pc:sldMasterChg>
      <pc:sldMasterChg chg="delSldLayout">
        <pc:chgData name="Ilenia Grandone" userId="e0e4b5588f555b63" providerId="LiveId" clId="{0DCC7A36-64E9-4FFB-9412-0C2CF9B56828}" dt="2026-09-13T05:40:30.236" v="363" actId="47"/>
        <pc:sldMasterMkLst>
          <pc:docMk/>
          <pc:sldMasterMk cId="2522555999" sldId="2147484069"/>
        </pc:sldMasterMkLst>
        <pc:sldLayoutChg chg="del">
          <pc:chgData name="Ilenia Grandone" userId="e0e4b5588f555b63" providerId="LiveId" clId="{0DCC7A36-64E9-4FFB-9412-0C2CF9B56828}" dt="2026-09-13T05:40:30.236" v="363" actId="47"/>
          <pc:sldLayoutMkLst>
            <pc:docMk/>
            <pc:sldMasterMk cId="2522555999" sldId="2147484069"/>
            <pc:sldLayoutMk cId="3806924549" sldId="2147484081"/>
          </pc:sldLayoutMkLst>
        </pc:sldLayoutChg>
      </pc:sldMasterChg>
      <pc:sldMasterChg chg="del delSldLayout">
        <pc:chgData name="Ilenia Grandone" userId="e0e4b5588f555b63" providerId="LiveId" clId="{0DCC7A36-64E9-4FFB-9412-0C2CF9B56828}" dt="2026-09-13T06:12:19.321" v="380" actId="47"/>
        <pc:sldMasterMkLst>
          <pc:docMk/>
          <pc:sldMasterMk cId="2291140227" sldId="2147484082"/>
        </pc:sldMasterMkLst>
        <pc:sldLayoutChg chg="del">
          <pc:chgData name="Ilenia Grandone" userId="e0e4b5588f555b63" providerId="LiveId" clId="{0DCC7A36-64E9-4FFB-9412-0C2CF9B56828}" dt="2026-09-13T06:12:19.321" v="380" actId="47"/>
          <pc:sldLayoutMkLst>
            <pc:docMk/>
            <pc:sldMasterMk cId="2291140227" sldId="2147484082"/>
            <pc:sldLayoutMk cId="3654137676" sldId="2147484083"/>
          </pc:sldLayoutMkLst>
        </pc:sldLayoutChg>
        <pc:sldLayoutChg chg="del">
          <pc:chgData name="Ilenia Grandone" userId="e0e4b5588f555b63" providerId="LiveId" clId="{0DCC7A36-64E9-4FFB-9412-0C2CF9B56828}" dt="2026-09-13T06:12:19.321" v="380" actId="47"/>
          <pc:sldLayoutMkLst>
            <pc:docMk/>
            <pc:sldMasterMk cId="2291140227" sldId="2147484082"/>
            <pc:sldLayoutMk cId="1445543447" sldId="2147484084"/>
          </pc:sldLayoutMkLst>
        </pc:sldLayoutChg>
        <pc:sldLayoutChg chg="del">
          <pc:chgData name="Ilenia Grandone" userId="e0e4b5588f555b63" providerId="LiveId" clId="{0DCC7A36-64E9-4FFB-9412-0C2CF9B56828}" dt="2026-09-13T06:12:19.321" v="380" actId="47"/>
          <pc:sldLayoutMkLst>
            <pc:docMk/>
            <pc:sldMasterMk cId="2291140227" sldId="2147484082"/>
            <pc:sldLayoutMk cId="3983442032" sldId="2147484085"/>
          </pc:sldLayoutMkLst>
        </pc:sldLayoutChg>
        <pc:sldLayoutChg chg="del">
          <pc:chgData name="Ilenia Grandone" userId="e0e4b5588f555b63" providerId="LiveId" clId="{0DCC7A36-64E9-4FFB-9412-0C2CF9B56828}" dt="2026-09-13T06:12:19.321" v="380" actId="47"/>
          <pc:sldLayoutMkLst>
            <pc:docMk/>
            <pc:sldMasterMk cId="2291140227" sldId="2147484082"/>
            <pc:sldLayoutMk cId="4264421048" sldId="2147484086"/>
          </pc:sldLayoutMkLst>
        </pc:sldLayoutChg>
        <pc:sldLayoutChg chg="del">
          <pc:chgData name="Ilenia Grandone" userId="e0e4b5588f555b63" providerId="LiveId" clId="{0DCC7A36-64E9-4FFB-9412-0C2CF9B56828}" dt="2026-09-13T06:12:19.321" v="380" actId="47"/>
          <pc:sldLayoutMkLst>
            <pc:docMk/>
            <pc:sldMasterMk cId="2291140227" sldId="2147484082"/>
            <pc:sldLayoutMk cId="2045746354" sldId="2147484087"/>
          </pc:sldLayoutMkLst>
        </pc:sldLayoutChg>
        <pc:sldLayoutChg chg="del">
          <pc:chgData name="Ilenia Grandone" userId="e0e4b5588f555b63" providerId="LiveId" clId="{0DCC7A36-64E9-4FFB-9412-0C2CF9B56828}" dt="2026-09-13T06:12:19.321" v="380" actId="47"/>
          <pc:sldLayoutMkLst>
            <pc:docMk/>
            <pc:sldMasterMk cId="2291140227" sldId="2147484082"/>
            <pc:sldLayoutMk cId="1779741582" sldId="2147484088"/>
          </pc:sldLayoutMkLst>
        </pc:sldLayoutChg>
        <pc:sldLayoutChg chg="del">
          <pc:chgData name="Ilenia Grandone" userId="e0e4b5588f555b63" providerId="LiveId" clId="{0DCC7A36-64E9-4FFB-9412-0C2CF9B56828}" dt="2026-09-13T06:12:19.321" v="380" actId="47"/>
          <pc:sldLayoutMkLst>
            <pc:docMk/>
            <pc:sldMasterMk cId="2291140227" sldId="2147484082"/>
            <pc:sldLayoutMk cId="958435896" sldId="2147484089"/>
          </pc:sldLayoutMkLst>
        </pc:sldLayoutChg>
        <pc:sldLayoutChg chg="del">
          <pc:chgData name="Ilenia Grandone" userId="e0e4b5588f555b63" providerId="LiveId" clId="{0DCC7A36-64E9-4FFB-9412-0C2CF9B56828}" dt="2026-09-13T06:12:19.321" v="380" actId="47"/>
          <pc:sldLayoutMkLst>
            <pc:docMk/>
            <pc:sldMasterMk cId="2291140227" sldId="2147484082"/>
            <pc:sldLayoutMk cId="1222494494" sldId="2147484090"/>
          </pc:sldLayoutMkLst>
        </pc:sldLayoutChg>
        <pc:sldLayoutChg chg="del">
          <pc:chgData name="Ilenia Grandone" userId="e0e4b5588f555b63" providerId="LiveId" clId="{0DCC7A36-64E9-4FFB-9412-0C2CF9B56828}" dt="2026-09-13T06:12:19.321" v="380" actId="47"/>
          <pc:sldLayoutMkLst>
            <pc:docMk/>
            <pc:sldMasterMk cId="2291140227" sldId="2147484082"/>
            <pc:sldLayoutMk cId="2834373894" sldId="2147484091"/>
          </pc:sldLayoutMkLst>
        </pc:sldLayoutChg>
        <pc:sldLayoutChg chg="del">
          <pc:chgData name="Ilenia Grandone" userId="e0e4b5588f555b63" providerId="LiveId" clId="{0DCC7A36-64E9-4FFB-9412-0C2CF9B56828}" dt="2026-09-13T06:12:19.321" v="380" actId="47"/>
          <pc:sldLayoutMkLst>
            <pc:docMk/>
            <pc:sldMasterMk cId="2291140227" sldId="2147484082"/>
            <pc:sldLayoutMk cId="2507055799" sldId="2147484092"/>
          </pc:sldLayoutMkLst>
        </pc:sldLayoutChg>
        <pc:sldLayoutChg chg="del">
          <pc:chgData name="Ilenia Grandone" userId="e0e4b5588f555b63" providerId="LiveId" clId="{0DCC7A36-64E9-4FFB-9412-0C2CF9B56828}" dt="2026-09-13T06:12:19.321" v="380" actId="47"/>
          <pc:sldLayoutMkLst>
            <pc:docMk/>
            <pc:sldMasterMk cId="2291140227" sldId="2147484082"/>
            <pc:sldLayoutMk cId="3070583048" sldId="2147484093"/>
          </pc:sldLayoutMkLst>
        </pc:sldLayoutChg>
      </pc:sldMasterChg>
      <pc:sldMasterChg chg="del sldLayoutOrd">
        <pc:chgData name="Ilenia Grandone" userId="e0e4b5588f555b63" providerId="LiveId" clId="{0DCC7A36-64E9-4FFB-9412-0C2CF9B56828}" dt="2026-09-13T05:43:26.958" v="367"/>
        <pc:sldMasterMkLst>
          <pc:docMk/>
          <pc:sldMasterMk cId="1372908680" sldId="2147484119"/>
        </pc:sldMasterMkLst>
      </pc:sldMasterChg>
      <pc:sldMasterChg chg="add del replId modSldLayout sldLayoutOrd">
        <pc:chgData name="Ilenia Grandone" userId="e0e4b5588f555b63" providerId="LiveId" clId="{0DCC7A36-64E9-4FFB-9412-0C2CF9B56828}" dt="2026-09-13T05:42:06.944" v="365" actId="26606"/>
        <pc:sldMasterMkLst>
          <pc:docMk/>
          <pc:sldMasterMk cId="545168430" sldId="2147484140"/>
        </pc:sldMasterMkLst>
        <pc:sldLayoutChg chg="modSp mod ord">
          <pc:chgData name="Ilenia Grandone" userId="e0e4b5588f555b63" providerId="LiveId" clId="{0DCC7A36-64E9-4FFB-9412-0C2CF9B56828}" dt="2026-09-13T05:33:23.327" v="334" actId="26606"/>
          <pc:sldLayoutMkLst>
            <pc:docMk/>
            <pc:sldMasterMk cId="545168430" sldId="2147483983"/>
            <pc:sldLayoutMk cId="3764587713" sldId="2147483984"/>
          </pc:sldLayoutMkLst>
          <pc:spChg chg="mod">
            <ac:chgData name="Ilenia Grandone" userId="e0e4b5588f555b63" providerId="LiveId" clId="{0DCC7A36-64E9-4FFB-9412-0C2CF9B56828}" dt="2026-09-13T05:33:23.327" v="334" actId="26606"/>
            <ac:spMkLst>
              <pc:docMk/>
              <pc:sldMasterMk cId="545168430" sldId="2147483983"/>
              <pc:sldLayoutMk cId="3764587713" sldId="2147483984"/>
              <ac:spMk id="3074" creationId="{00000000-0000-0000-0000-000000000000}"/>
            </ac:spMkLst>
          </pc:spChg>
          <pc:spChg chg="mod">
            <ac:chgData name="Ilenia Grandone" userId="e0e4b5588f555b63" providerId="LiveId" clId="{0DCC7A36-64E9-4FFB-9412-0C2CF9B56828}" dt="2026-09-13T05:33:23.327" v="334" actId="26606"/>
            <ac:spMkLst>
              <pc:docMk/>
              <pc:sldMasterMk cId="545168430" sldId="2147483983"/>
              <pc:sldLayoutMk cId="3764587713" sldId="2147483984"/>
              <ac:spMk id="3075" creationId="{00000000-0000-0000-0000-000000000000}"/>
            </ac:spMkLst>
          </pc:spChg>
        </pc:sldLayoutChg>
        <pc:sldLayoutChg chg="modSp mod ord">
          <pc:chgData name="Ilenia Grandone" userId="e0e4b5588f555b63" providerId="LiveId" clId="{0DCC7A36-64E9-4FFB-9412-0C2CF9B56828}" dt="2026-09-13T05:33:23.327" v="334" actId="26606"/>
          <pc:sldLayoutMkLst>
            <pc:docMk/>
            <pc:sldMasterMk cId="545168430" sldId="2147483983"/>
            <pc:sldLayoutMk cId="2118820178" sldId="2147483985"/>
          </pc:sldLayoutMkLst>
          <pc:spChg chg="mod">
            <ac:chgData name="Ilenia Grandone" userId="e0e4b5588f555b63" providerId="LiveId" clId="{0DCC7A36-64E9-4FFB-9412-0C2CF9B56828}" dt="2026-09-13T05:33:23.327" v="334" actId="26606"/>
            <ac:spMkLst>
              <pc:docMk/>
              <pc:sldMasterMk cId="545168430" sldId="2147483983"/>
              <pc:sldLayoutMk cId="2118820178" sldId="2147483985"/>
              <ac:spMk id="2" creationId="{00000000-0000-0000-0000-000000000000}"/>
            </ac:spMkLst>
          </pc:spChg>
          <pc:spChg chg="mod">
            <ac:chgData name="Ilenia Grandone" userId="e0e4b5588f555b63" providerId="LiveId" clId="{0DCC7A36-64E9-4FFB-9412-0C2CF9B56828}" dt="2026-09-13T05:33:23.327" v="334" actId="26606"/>
            <ac:spMkLst>
              <pc:docMk/>
              <pc:sldMasterMk cId="545168430" sldId="2147483983"/>
              <pc:sldLayoutMk cId="2118820178" sldId="2147483985"/>
              <ac:spMk id="3" creationId="{00000000-0000-0000-0000-000000000000}"/>
            </ac:spMkLst>
          </pc:spChg>
        </pc:sldLayoutChg>
        <pc:sldLayoutChg chg="modSp mod ord">
          <pc:chgData name="Ilenia Grandone" userId="e0e4b5588f555b63" providerId="LiveId" clId="{0DCC7A36-64E9-4FFB-9412-0C2CF9B56828}" dt="2026-09-13T05:33:23.327" v="334" actId="26606"/>
          <pc:sldLayoutMkLst>
            <pc:docMk/>
            <pc:sldMasterMk cId="545168430" sldId="2147483983"/>
            <pc:sldLayoutMk cId="1771459153" sldId="2147483987"/>
          </pc:sldLayoutMkLst>
          <pc:spChg chg="mod">
            <ac:chgData name="Ilenia Grandone" userId="e0e4b5588f555b63" providerId="LiveId" clId="{0DCC7A36-64E9-4FFB-9412-0C2CF9B56828}" dt="2026-09-13T05:33:23.327" v="334" actId="26606"/>
            <ac:spMkLst>
              <pc:docMk/>
              <pc:sldMasterMk cId="545168430" sldId="2147483983"/>
              <pc:sldLayoutMk cId="1771459153" sldId="2147483987"/>
              <ac:spMk id="2" creationId="{00000000-0000-0000-0000-000000000000}"/>
            </ac:spMkLst>
          </pc:spChg>
          <pc:spChg chg="mod">
            <ac:chgData name="Ilenia Grandone" userId="e0e4b5588f555b63" providerId="LiveId" clId="{0DCC7A36-64E9-4FFB-9412-0C2CF9B56828}" dt="2026-09-13T05:33:23.327" v="334" actId="26606"/>
            <ac:spMkLst>
              <pc:docMk/>
              <pc:sldMasterMk cId="545168430" sldId="2147483983"/>
              <pc:sldLayoutMk cId="1771459153" sldId="2147483987"/>
              <ac:spMk id="6" creationId="{00000000-0000-0000-0000-000000000000}"/>
            </ac:spMkLst>
          </pc:spChg>
          <pc:spChg chg="mod">
            <ac:chgData name="Ilenia Grandone" userId="e0e4b5588f555b63" providerId="LiveId" clId="{0DCC7A36-64E9-4FFB-9412-0C2CF9B56828}" dt="2026-09-13T05:33:23.327" v="334" actId="26606"/>
            <ac:spMkLst>
              <pc:docMk/>
              <pc:sldMasterMk cId="545168430" sldId="2147483983"/>
              <pc:sldLayoutMk cId="1771459153" sldId="2147483987"/>
              <ac:spMk id="7" creationId="{00000000-0000-0000-0000-000000000000}"/>
            </ac:spMkLst>
          </pc:spChg>
        </pc:sldLayoutChg>
        <pc:sldLayoutChg chg="modSp mod ord">
          <pc:chgData name="Ilenia Grandone" userId="e0e4b5588f555b63" providerId="LiveId" clId="{0DCC7A36-64E9-4FFB-9412-0C2CF9B56828}" dt="2026-09-13T05:33:23.327" v="334" actId="26606"/>
          <pc:sldLayoutMkLst>
            <pc:docMk/>
            <pc:sldMasterMk cId="545168430" sldId="2147483983"/>
            <pc:sldLayoutMk cId="337233221" sldId="2147483988"/>
          </pc:sldLayoutMkLst>
          <pc:spChg chg="mod">
            <ac:chgData name="Ilenia Grandone" userId="e0e4b5588f555b63" providerId="LiveId" clId="{0DCC7A36-64E9-4FFB-9412-0C2CF9B56828}" dt="2026-09-13T05:33:23.327" v="334" actId="26606"/>
            <ac:spMkLst>
              <pc:docMk/>
              <pc:sldMasterMk cId="545168430" sldId="2147483983"/>
              <pc:sldLayoutMk cId="337233221" sldId="2147483988"/>
              <ac:spMk id="2" creationId="{00000000-0000-0000-0000-000000000000}"/>
            </ac:spMkLst>
          </pc:spChg>
          <pc:spChg chg="mod">
            <ac:chgData name="Ilenia Grandone" userId="e0e4b5588f555b63" providerId="LiveId" clId="{0DCC7A36-64E9-4FFB-9412-0C2CF9B56828}" dt="2026-09-13T05:33:23.327" v="334" actId="26606"/>
            <ac:spMkLst>
              <pc:docMk/>
              <pc:sldMasterMk cId="545168430" sldId="2147483983"/>
              <pc:sldLayoutMk cId="337233221" sldId="2147483988"/>
              <ac:spMk id="3" creationId="{00000000-0000-0000-0000-000000000000}"/>
            </ac:spMkLst>
          </pc:spChg>
          <pc:spChg chg="mod">
            <ac:chgData name="Ilenia Grandone" userId="e0e4b5588f555b63" providerId="LiveId" clId="{0DCC7A36-64E9-4FFB-9412-0C2CF9B56828}" dt="2026-09-13T05:33:23.327" v="334" actId="26606"/>
            <ac:spMkLst>
              <pc:docMk/>
              <pc:sldMasterMk cId="545168430" sldId="2147483983"/>
              <pc:sldLayoutMk cId="337233221" sldId="2147483988"/>
              <ac:spMk id="4" creationId="{00000000-0000-0000-0000-000000000000}"/>
            </ac:spMkLst>
          </pc:spChg>
          <pc:spChg chg="mod">
            <ac:chgData name="Ilenia Grandone" userId="e0e4b5588f555b63" providerId="LiveId" clId="{0DCC7A36-64E9-4FFB-9412-0C2CF9B56828}" dt="2026-09-13T05:33:23.327" v="334" actId="26606"/>
            <ac:spMkLst>
              <pc:docMk/>
              <pc:sldMasterMk cId="545168430" sldId="2147483983"/>
              <pc:sldLayoutMk cId="337233221" sldId="2147483988"/>
              <ac:spMk id="5" creationId="{00000000-0000-0000-0000-000000000000}"/>
            </ac:spMkLst>
          </pc:spChg>
          <pc:spChg chg="mod">
            <ac:chgData name="Ilenia Grandone" userId="e0e4b5588f555b63" providerId="LiveId" clId="{0DCC7A36-64E9-4FFB-9412-0C2CF9B56828}" dt="2026-09-13T05:33:23.327" v="334" actId="26606"/>
            <ac:spMkLst>
              <pc:docMk/>
              <pc:sldMasterMk cId="545168430" sldId="2147483983"/>
              <pc:sldLayoutMk cId="337233221" sldId="2147483988"/>
              <ac:spMk id="6" creationId="{00000000-0000-0000-0000-000000000000}"/>
            </ac:spMkLst>
          </pc:spChg>
          <pc:spChg chg="mod">
            <ac:chgData name="Ilenia Grandone" userId="e0e4b5588f555b63" providerId="LiveId" clId="{0DCC7A36-64E9-4FFB-9412-0C2CF9B56828}" dt="2026-09-13T05:33:23.327" v="334" actId="26606"/>
            <ac:spMkLst>
              <pc:docMk/>
              <pc:sldMasterMk cId="545168430" sldId="2147483983"/>
              <pc:sldLayoutMk cId="337233221" sldId="2147483988"/>
              <ac:spMk id="7" creationId="{00000000-0000-0000-0000-000000000000}"/>
            </ac:spMkLst>
          </pc:spChg>
          <pc:spChg chg="mod">
            <ac:chgData name="Ilenia Grandone" userId="e0e4b5588f555b63" providerId="LiveId" clId="{0DCC7A36-64E9-4FFB-9412-0C2CF9B56828}" dt="2026-09-13T05:33:23.327" v="334" actId="26606"/>
            <ac:spMkLst>
              <pc:docMk/>
              <pc:sldMasterMk cId="545168430" sldId="2147483983"/>
              <pc:sldLayoutMk cId="337233221" sldId="2147483988"/>
              <ac:spMk id="8" creationId="{00000000-0000-0000-0000-000000000000}"/>
            </ac:spMkLst>
          </pc:spChg>
          <pc:spChg chg="mod">
            <ac:chgData name="Ilenia Grandone" userId="e0e4b5588f555b63" providerId="LiveId" clId="{0DCC7A36-64E9-4FFB-9412-0C2CF9B56828}" dt="2026-09-13T05:33:23.327" v="334" actId="26606"/>
            <ac:spMkLst>
              <pc:docMk/>
              <pc:sldMasterMk cId="545168430" sldId="2147483983"/>
              <pc:sldLayoutMk cId="337233221" sldId="2147483988"/>
              <ac:spMk id="9" creationId="{00000000-0000-0000-0000-000000000000}"/>
            </ac:spMkLst>
          </pc:spChg>
        </pc:sldLayoutChg>
        <pc:sldLayoutChg chg="modSp mod ord">
          <pc:chgData name="Ilenia Grandone" userId="e0e4b5588f555b63" providerId="LiveId" clId="{0DCC7A36-64E9-4FFB-9412-0C2CF9B56828}" dt="2026-09-13T05:33:23.327" v="334" actId="26606"/>
          <pc:sldLayoutMkLst>
            <pc:docMk/>
            <pc:sldMasterMk cId="545168430" sldId="2147483983"/>
            <pc:sldLayoutMk cId="2664900355" sldId="2147483989"/>
          </pc:sldLayoutMkLst>
          <pc:spChg chg="mod">
            <ac:chgData name="Ilenia Grandone" userId="e0e4b5588f555b63" providerId="LiveId" clId="{0DCC7A36-64E9-4FFB-9412-0C2CF9B56828}" dt="2026-09-13T05:33:23.327" v="334" actId="26606"/>
            <ac:spMkLst>
              <pc:docMk/>
              <pc:sldMasterMk cId="545168430" sldId="2147483983"/>
              <pc:sldLayoutMk cId="2664900355" sldId="2147483989"/>
              <ac:spMk id="3" creationId="{00000000-0000-0000-0000-000000000000}"/>
            </ac:spMkLst>
          </pc:spChg>
          <pc:spChg chg="mod">
            <ac:chgData name="Ilenia Grandone" userId="e0e4b5588f555b63" providerId="LiveId" clId="{0DCC7A36-64E9-4FFB-9412-0C2CF9B56828}" dt="2026-09-13T05:33:23.327" v="334" actId="26606"/>
            <ac:spMkLst>
              <pc:docMk/>
              <pc:sldMasterMk cId="545168430" sldId="2147483983"/>
              <pc:sldLayoutMk cId="2664900355" sldId="2147483989"/>
              <ac:spMk id="4" creationId="{148FE766-302E-45CB-8C85-D2BFB2F630A3}"/>
            </ac:spMkLst>
          </pc:spChg>
          <pc:spChg chg="mod">
            <ac:chgData name="Ilenia Grandone" userId="e0e4b5588f555b63" providerId="LiveId" clId="{0DCC7A36-64E9-4FFB-9412-0C2CF9B56828}" dt="2026-09-13T05:33:23.327" v="334" actId="26606"/>
            <ac:spMkLst>
              <pc:docMk/>
              <pc:sldMasterMk cId="545168430" sldId="2147483983"/>
              <pc:sldLayoutMk cId="2664900355" sldId="2147483989"/>
              <ac:spMk id="5" creationId="{7C776533-7E37-4CAA-A26E-D5D42C5B893E}"/>
            </ac:spMkLst>
          </pc:spChg>
        </pc:sldLayoutChg>
        <pc:sldLayoutChg chg="modSp mod ord">
          <pc:chgData name="Ilenia Grandone" userId="e0e4b5588f555b63" providerId="LiveId" clId="{0DCC7A36-64E9-4FFB-9412-0C2CF9B56828}" dt="2026-09-13T05:33:23.327" v="334" actId="26606"/>
          <pc:sldLayoutMkLst>
            <pc:docMk/>
            <pc:sldMasterMk cId="545168430" sldId="2147483983"/>
            <pc:sldLayoutMk cId="3324807714" sldId="2147483990"/>
          </pc:sldLayoutMkLst>
          <pc:spChg chg="mod">
            <ac:chgData name="Ilenia Grandone" userId="e0e4b5588f555b63" providerId="LiveId" clId="{0DCC7A36-64E9-4FFB-9412-0C2CF9B56828}" dt="2026-09-13T05:33:23.327" v="334" actId="26606"/>
            <ac:spMkLst>
              <pc:docMk/>
              <pc:sldMasterMk cId="545168430" sldId="2147483983"/>
              <pc:sldLayoutMk cId="3324807714" sldId="2147483990"/>
              <ac:spMk id="2" creationId="{00000000-0000-0000-0000-000000000000}"/>
            </ac:spMkLst>
          </pc:spChg>
          <pc:spChg chg="mod">
            <ac:chgData name="Ilenia Grandone" userId="e0e4b5588f555b63" providerId="LiveId" clId="{0DCC7A36-64E9-4FFB-9412-0C2CF9B56828}" dt="2026-09-13T05:33:23.327" v="334" actId="26606"/>
            <ac:spMkLst>
              <pc:docMk/>
              <pc:sldMasterMk cId="545168430" sldId="2147483983"/>
              <pc:sldLayoutMk cId="3324807714" sldId="2147483990"/>
              <ac:spMk id="3" creationId="{00000000-0000-0000-0000-000000000000}"/>
            </ac:spMkLst>
          </pc:spChg>
          <pc:spChg chg="mod">
            <ac:chgData name="Ilenia Grandone" userId="e0e4b5588f555b63" providerId="LiveId" clId="{0DCC7A36-64E9-4FFB-9412-0C2CF9B56828}" dt="2026-09-13T05:33:23.327" v="334" actId="26606"/>
            <ac:spMkLst>
              <pc:docMk/>
              <pc:sldMasterMk cId="545168430" sldId="2147483983"/>
              <pc:sldLayoutMk cId="3324807714" sldId="2147483990"/>
              <ac:spMk id="4" creationId="{00000000-0000-0000-0000-000000000000}"/>
            </ac:spMkLst>
          </pc:spChg>
          <pc:spChg chg="mod">
            <ac:chgData name="Ilenia Grandone" userId="e0e4b5588f555b63" providerId="LiveId" clId="{0DCC7A36-64E9-4FFB-9412-0C2CF9B56828}" dt="2026-09-13T05:33:23.327" v="334" actId="26606"/>
            <ac:spMkLst>
              <pc:docMk/>
              <pc:sldMasterMk cId="545168430" sldId="2147483983"/>
              <pc:sldLayoutMk cId="3324807714" sldId="2147483990"/>
              <ac:spMk id="5" creationId="{00000000-0000-0000-0000-000000000000}"/>
            </ac:spMkLst>
          </pc:spChg>
          <pc:spChg chg="mod">
            <ac:chgData name="Ilenia Grandone" userId="e0e4b5588f555b63" providerId="LiveId" clId="{0DCC7A36-64E9-4FFB-9412-0C2CF9B56828}" dt="2026-09-13T05:33:23.327" v="334" actId="26606"/>
            <ac:spMkLst>
              <pc:docMk/>
              <pc:sldMasterMk cId="545168430" sldId="2147483983"/>
              <pc:sldLayoutMk cId="3324807714" sldId="2147483990"/>
              <ac:spMk id="6" creationId="{00000000-0000-0000-0000-000000000000}"/>
            </ac:spMkLst>
          </pc:spChg>
          <pc:spChg chg="mod">
            <ac:chgData name="Ilenia Grandone" userId="e0e4b5588f555b63" providerId="LiveId" clId="{0DCC7A36-64E9-4FFB-9412-0C2CF9B56828}" dt="2026-09-13T05:33:23.327" v="334" actId="26606"/>
            <ac:spMkLst>
              <pc:docMk/>
              <pc:sldMasterMk cId="545168430" sldId="2147483983"/>
              <pc:sldLayoutMk cId="3324807714" sldId="2147483990"/>
              <ac:spMk id="8" creationId="{57F7B6DE-0B48-4D2D-93D3-51090AE37660}"/>
            </ac:spMkLst>
          </pc:spChg>
        </pc:sldLayoutChg>
      </pc:sldMasterChg>
      <pc:sldMasterChg chg="del replId sldLayoutOrd">
        <pc:chgData name="Ilenia Grandone" userId="e0e4b5588f555b63" providerId="LiveId" clId="{0DCC7A36-64E9-4FFB-9412-0C2CF9B56828}" dt="2026-09-13T05:14:36.299" v="299" actId="26606"/>
        <pc:sldMasterMkLst>
          <pc:docMk/>
          <pc:sldMasterMk cId="2846705202" sldId="2147484140"/>
        </pc:sldMasterMkLst>
      </pc:sldMasterChg>
      <pc:sldMasterChg chg="del sldLayoutOrd">
        <pc:chgData name="Ilenia Grandone" userId="e0e4b5588f555b63" providerId="LiveId" clId="{0DCC7A36-64E9-4FFB-9412-0C2CF9B56828}" dt="2026-09-13T20:20:33.501" v="482"/>
        <pc:sldMasterMkLst>
          <pc:docMk/>
          <pc:sldMasterMk cId="3868114880" sldId="2147484140"/>
        </pc:sldMasterMkLst>
      </pc:sldMasterChg>
      <pc:sldMasterChg chg="del replId sldLayoutOrd">
        <pc:chgData name="Ilenia Grandone" userId="e0e4b5588f555b63" providerId="LiveId" clId="{0DCC7A36-64E9-4FFB-9412-0C2CF9B56828}" dt="2026-09-13T05:14:36.299" v="299" actId="26606"/>
        <pc:sldMasterMkLst>
          <pc:docMk/>
          <pc:sldMasterMk cId="2289380032" sldId="2147484141"/>
        </pc:sldMasterMkLst>
      </pc:sldMasterChg>
      <pc:sldMasterChg chg="del replId sldLayoutOrd">
        <pc:chgData name="Ilenia Grandone" userId="e0e4b5588f555b63" providerId="LiveId" clId="{0DCC7A36-64E9-4FFB-9412-0C2CF9B56828}" dt="2026-09-13T05:14:36.299" v="299" actId="26606"/>
        <pc:sldMasterMkLst>
          <pc:docMk/>
          <pc:sldMasterMk cId="545168430" sldId="2147484142"/>
        </pc:sldMasterMkLst>
      </pc:sldMaster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317605243655882"/>
          <c:y val="0.26797063985335801"/>
          <c:w val="0.88343967154935088"/>
          <c:h val="0.62220298159650278"/>
        </c:manualLayout>
      </c:layout>
      <c:barChart>
        <c:barDir val="col"/>
        <c:grouping val="clustered"/>
        <c:varyColors val="0"/>
        <c:ser>
          <c:idx val="0"/>
          <c:order val="0"/>
          <c:tx>
            <c:strRef>
              <c:f>Sheet1!$B$1</c:f>
              <c:strCache>
                <c:ptCount val="1"/>
                <c:pt idx="0">
                  <c:v>Treatment policy</c:v>
                </c:pt>
              </c:strCache>
            </c:strRef>
          </c:tx>
          <c:spPr>
            <a:solidFill>
              <a:srgbClr val="82786F"/>
            </a:solidFill>
            <a:ln>
              <a:noFill/>
            </a:ln>
            <a:effectLst/>
          </c:spPr>
          <c:invertIfNegative val="0"/>
          <c:dPt>
            <c:idx val="0"/>
            <c:invertIfNegative val="0"/>
            <c:bubble3D val="0"/>
            <c:spPr>
              <a:solidFill>
                <a:srgbClr val="001965"/>
              </a:solidFill>
              <a:ln w="25400">
                <a:noFill/>
              </a:ln>
              <a:effectLst/>
            </c:spPr>
            <c:extLst>
              <c:ext xmlns:c16="http://schemas.microsoft.com/office/drawing/2014/chart" uri="{C3380CC4-5D6E-409C-BE32-E72D297353CC}">
                <c16:uniqueId val="{00000001-02BB-46A8-85D1-3F19005FA2D2}"/>
              </c:ext>
            </c:extLst>
          </c:dPt>
          <c:dPt>
            <c:idx val="1"/>
            <c:invertIfNegative val="0"/>
            <c:bubble3D val="0"/>
            <c:spPr>
              <a:solidFill>
                <a:srgbClr val="939AA7"/>
              </a:solidFill>
              <a:ln w="25400">
                <a:noFill/>
              </a:ln>
              <a:effectLst/>
            </c:spPr>
            <c:extLst>
              <c:ext xmlns:c16="http://schemas.microsoft.com/office/drawing/2014/chart" uri="{C3380CC4-5D6E-409C-BE32-E72D297353CC}">
                <c16:uniqueId val="{00000003-02BB-46A8-85D1-3F19005FA2D2}"/>
              </c:ext>
            </c:extLst>
          </c:dPt>
          <c:dLbls>
            <c:dLbl>
              <c:idx val="1"/>
              <c:tx>
                <c:rich>
                  <a:bodyPr rot="0" spcFirstLastPara="1" vertOverflow="ellipsis" vert="horz" wrap="square" lIns="38100" tIns="19050" rIns="38100" bIns="19050" anchor="ctr" anchorCtr="1">
                    <a:spAutoFit/>
                  </a:bodyPr>
                  <a:lstStyle/>
                  <a:p>
                    <a:pPr>
                      <a:defRPr sz="1100" b="1" i="0" u="none" strike="noStrike" kern="1200" baseline="0">
                        <a:solidFill>
                          <a:srgbClr val="001965"/>
                        </a:solidFill>
                        <a:latin typeface="Apis For Office" panose="020B0504010101010104" pitchFamily="34" charset="0"/>
                        <a:ea typeface="Apis For Office" panose="020B0504010101010104" pitchFamily="34" charset="0"/>
                        <a:cs typeface="Apis For Office" panose="020B0504010101010104" pitchFamily="34" charset="0"/>
                      </a:defRPr>
                    </a:pPr>
                    <a:r>
                      <a:rPr lang="en-US" sz="1100">
                        <a:solidFill>
                          <a:srgbClr val="001965"/>
                        </a:solidFill>
                        <a:latin typeface="Apis For Office" panose="020B0504010101010104" pitchFamily="34" charset="0"/>
                        <a:ea typeface="Apis For Office" panose="020B0504010101010104" pitchFamily="34" charset="0"/>
                        <a:cs typeface="Apis For Office" panose="020B0504010101010104" pitchFamily="34" charset="0"/>
                      </a:rPr>
                      <a:t>-1.4</a:t>
                    </a:r>
                  </a:p>
                  <a:p>
                    <a:pPr>
                      <a:defRPr sz="1100" b="1" i="0" u="none" strike="noStrike" kern="1200" baseline="0">
                        <a:solidFill>
                          <a:srgbClr val="001965"/>
                        </a:solidFill>
                        <a:latin typeface="Apis For Office" panose="020B0504010101010104" pitchFamily="34" charset="0"/>
                        <a:ea typeface="Apis For Office" panose="020B0504010101010104" pitchFamily="34" charset="0"/>
                        <a:cs typeface="Apis For Office" panose="020B0504010101010104" pitchFamily="34" charset="0"/>
                      </a:defRPr>
                    </a:pPr>
                    <a:endParaRPr lang="en-US" sz="1100">
                      <a:solidFill>
                        <a:srgbClr val="001965"/>
                      </a:solidFill>
                      <a:latin typeface="Apis For Office" panose="020B0504010101010104" pitchFamily="34" charset="0"/>
                      <a:ea typeface="Apis For Office" panose="020B0504010101010104" pitchFamily="34" charset="0"/>
                      <a:cs typeface="Apis For Office" panose="020B0504010101010104" pitchFamily="34" charset="0"/>
                    </a:endParaRPr>
                  </a:p>
                </c:rich>
              </c:tx>
              <c:numFmt formatCode="0.0" sourceLinked="0"/>
              <c:spPr>
                <a:noFill/>
                <a:ln>
                  <a:noFill/>
                </a:ln>
                <a:effectLst/>
              </c:spPr>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02BB-46A8-85D1-3F19005FA2D2}"/>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Apis For Office" panose="020B0504010101010104" pitchFamily="34" charset="0"/>
                    <a:ea typeface="Apis For Office" panose="020B0504010101010104" pitchFamily="34" charset="0"/>
                    <a:cs typeface="Apis For Office" panose="020B0504010101010104" pitchFamily="34" charset="0"/>
                  </a:defRPr>
                </a:pPr>
                <a:endParaRPr lang="it-IT"/>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Semaglutide 2.4 mg</c:v>
                </c:pt>
                <c:pt idx="1">
                  <c:v>Placebo</c:v>
                </c:pt>
              </c:strCache>
            </c:strRef>
          </c:cat>
          <c:val>
            <c:numRef>
              <c:f>Sheet1!$B$2:$B$3</c:f>
              <c:numCache>
                <c:formatCode>General</c:formatCode>
                <c:ptCount val="2"/>
                <c:pt idx="0">
                  <c:v>-3.48</c:v>
                </c:pt>
                <c:pt idx="1">
                  <c:v>-0.19</c:v>
                </c:pt>
              </c:numCache>
            </c:numRef>
          </c:val>
          <c:extLst>
            <c:ext xmlns:c16="http://schemas.microsoft.com/office/drawing/2014/chart" uri="{C3380CC4-5D6E-409C-BE32-E72D297353CC}">
              <c16:uniqueId val="{00000004-02BB-46A8-85D1-3F19005FA2D2}"/>
            </c:ext>
          </c:extLst>
        </c:ser>
        <c:dLbls>
          <c:showLegendKey val="0"/>
          <c:showVal val="0"/>
          <c:showCatName val="0"/>
          <c:showSerName val="0"/>
          <c:showPercent val="0"/>
          <c:showBubbleSize val="0"/>
        </c:dLbls>
        <c:gapWidth val="42"/>
        <c:overlap val="-10"/>
        <c:axId val="728001360"/>
        <c:axId val="728003000"/>
      </c:barChart>
      <c:catAx>
        <c:axId val="728001360"/>
        <c:scaling>
          <c:orientation val="minMax"/>
        </c:scaling>
        <c:delete val="0"/>
        <c:axPos val="b"/>
        <c:numFmt formatCode="General" sourceLinked="1"/>
        <c:majorTickMark val="none"/>
        <c:minorTickMark val="none"/>
        <c:tickLblPos val="high"/>
        <c:spPr>
          <a:noFill/>
          <a:ln w="12700" cap="flat" cmpd="sng" algn="ctr">
            <a:solidFill>
              <a:srgbClr val="001965"/>
            </a:solidFill>
            <a:round/>
          </a:ln>
          <a:effectLst/>
        </c:spPr>
        <c:txPr>
          <a:bodyPr rot="-60000000" spcFirstLastPara="1" vertOverflow="ellipsis" vert="horz" wrap="square" anchor="t" anchorCtr="0"/>
          <a:lstStyle/>
          <a:p>
            <a:pPr>
              <a:defRPr sz="1100" b="0" i="0" u="none" strike="noStrike" kern="1200" baseline="0">
                <a:solidFill>
                  <a:srgbClr val="001965"/>
                </a:solidFill>
                <a:latin typeface="Apis For Office" panose="020B0504010101010104" pitchFamily="34" charset="0"/>
                <a:ea typeface="Apis For Office" panose="020B0504010101010104" pitchFamily="34" charset="0"/>
                <a:cs typeface="Apis For Office" panose="020B0504010101010104" pitchFamily="34" charset="0"/>
              </a:defRPr>
            </a:pPr>
            <a:endParaRPr lang="it-IT"/>
          </a:p>
        </c:txPr>
        <c:crossAx val="728003000"/>
        <c:crosses val="autoZero"/>
        <c:auto val="1"/>
        <c:lblAlgn val="ctr"/>
        <c:lblOffset val="100"/>
        <c:noMultiLvlLbl val="0"/>
      </c:catAx>
      <c:valAx>
        <c:axId val="728003000"/>
        <c:scaling>
          <c:orientation val="minMax"/>
          <c:min val="-15"/>
        </c:scaling>
        <c:delete val="1"/>
        <c:axPos val="l"/>
        <c:numFmt formatCode="General" sourceLinked="1"/>
        <c:majorTickMark val="out"/>
        <c:minorTickMark val="none"/>
        <c:tickLblPos val="nextTo"/>
        <c:crossAx val="728001360"/>
        <c:crosses val="autoZero"/>
        <c:crossBetween val="between"/>
        <c:majorUnit val="0.2"/>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317605243655882"/>
          <c:y val="0.118208221013409"/>
          <c:w val="0.88343967154935088"/>
          <c:h val="0.77196540043645179"/>
        </c:manualLayout>
      </c:layout>
      <c:barChart>
        <c:barDir val="col"/>
        <c:grouping val="clustered"/>
        <c:varyColors val="0"/>
        <c:ser>
          <c:idx val="0"/>
          <c:order val="0"/>
          <c:tx>
            <c:strRef>
              <c:f>Sheet1!$B$1</c:f>
              <c:strCache>
                <c:ptCount val="1"/>
                <c:pt idx="0">
                  <c:v>Treatment policy</c:v>
                </c:pt>
              </c:strCache>
            </c:strRef>
          </c:tx>
          <c:spPr>
            <a:solidFill>
              <a:srgbClr val="82786F"/>
            </a:solidFill>
            <a:ln>
              <a:noFill/>
            </a:ln>
            <a:effectLst/>
          </c:spPr>
          <c:invertIfNegative val="0"/>
          <c:dPt>
            <c:idx val="0"/>
            <c:invertIfNegative val="0"/>
            <c:bubble3D val="0"/>
            <c:spPr>
              <a:solidFill>
                <a:srgbClr val="001965"/>
              </a:solidFill>
              <a:ln w="25400">
                <a:noFill/>
              </a:ln>
              <a:effectLst/>
            </c:spPr>
            <c:extLst>
              <c:ext xmlns:c16="http://schemas.microsoft.com/office/drawing/2014/chart" uri="{C3380CC4-5D6E-409C-BE32-E72D297353CC}">
                <c16:uniqueId val="{00000001-8E24-47B1-B62D-5755D05EBEAD}"/>
              </c:ext>
            </c:extLst>
          </c:dPt>
          <c:dPt>
            <c:idx val="1"/>
            <c:invertIfNegative val="0"/>
            <c:bubble3D val="0"/>
            <c:spPr>
              <a:solidFill>
                <a:srgbClr val="939AA7"/>
              </a:solidFill>
              <a:ln w="25400">
                <a:noFill/>
              </a:ln>
              <a:effectLst/>
            </c:spPr>
            <c:extLst>
              <c:ext xmlns:c16="http://schemas.microsoft.com/office/drawing/2014/chart" uri="{C3380CC4-5D6E-409C-BE32-E72D297353CC}">
                <c16:uniqueId val="{00000003-8E24-47B1-B62D-5755D05EBEAD}"/>
              </c:ext>
            </c:extLst>
          </c:dPt>
          <c:dLbls>
            <c:dLbl>
              <c:idx val="0"/>
              <c:numFmt formatCode="#,##0.0" sourceLinked="0"/>
              <c:spPr>
                <a:noFill/>
                <a:ln>
                  <a:noFill/>
                </a:ln>
                <a:effectLst/>
              </c:spPr>
              <c:txPr>
                <a:bodyPr wrap="square" lIns="38100" tIns="19050" rIns="38100" bIns="19050" anchor="ctr">
                  <a:spAutoFit/>
                </a:bodyPr>
                <a:lstStyle/>
                <a:p>
                  <a:pPr>
                    <a:defRPr sz="1100" b="1">
                      <a:solidFill>
                        <a:schemeClr val="bg1"/>
                      </a:solidFill>
                      <a:latin typeface="Apis For Office" panose="020B0504010101010104" pitchFamily="34" charset="0"/>
                      <a:ea typeface="Apis For Office" panose="020B0504010101010104" pitchFamily="34" charset="0"/>
                      <a:cs typeface="Apis For Office" panose="020B0504010101010104" pitchFamily="34" charset="0"/>
                    </a:defRPr>
                  </a:pPr>
                  <a:endParaRPr lang="it-IT"/>
                </a:p>
              </c:txPr>
              <c:dLblPos val="inEnd"/>
              <c:showLegendKey val="0"/>
              <c:showVal val="1"/>
              <c:showCatName val="0"/>
              <c:showSerName val="0"/>
              <c:showPercent val="0"/>
              <c:showBubbleSize val="0"/>
              <c:extLst>
                <c:ext xmlns:c16="http://schemas.microsoft.com/office/drawing/2014/chart" uri="{C3380CC4-5D6E-409C-BE32-E72D297353CC}">
                  <c16:uniqueId val="{00000001-8E24-47B1-B62D-5755D05EBEAD}"/>
                </c:ext>
              </c:extLst>
            </c:dLbl>
            <c:dLbl>
              <c:idx val="1"/>
              <c:tx>
                <c:rich>
                  <a:bodyPr wrap="square" lIns="38100" tIns="19050" rIns="38100" bIns="19050" anchor="ctr">
                    <a:spAutoFit/>
                  </a:bodyPr>
                  <a:lstStyle/>
                  <a:p>
                    <a:pPr>
                      <a:defRPr sz="1100" b="1">
                        <a:solidFill>
                          <a:srgbClr val="001965"/>
                        </a:solidFill>
                        <a:latin typeface="Apis For Office" panose="020B0504010101010104" pitchFamily="34" charset="0"/>
                        <a:ea typeface="Apis For Office" panose="020B0504010101010104" pitchFamily="34" charset="0"/>
                        <a:cs typeface="Apis For Office" panose="020B0504010101010104" pitchFamily="34" charset="0"/>
                      </a:defRPr>
                    </a:pPr>
                    <a:fld id="{81EEFB71-287E-4F9E-9547-6DFAD69021B1}" type="VALUE">
                      <a:rPr lang="en-US" sz="1100">
                        <a:latin typeface="Apis For Office" panose="020B0504010101010104" pitchFamily="34" charset="0"/>
                        <a:ea typeface="Apis For Office" panose="020B0504010101010104" pitchFamily="34" charset="0"/>
                        <a:cs typeface="Apis For Office" panose="020B0504010101010104" pitchFamily="34" charset="0"/>
                      </a:rPr>
                      <a:pPr>
                        <a:defRPr sz="1100" b="1">
                          <a:solidFill>
                            <a:srgbClr val="001965"/>
                          </a:solidFill>
                          <a:latin typeface="Apis For Office" panose="020B0504010101010104" pitchFamily="34" charset="0"/>
                          <a:ea typeface="Apis For Office" panose="020B0504010101010104" pitchFamily="34" charset="0"/>
                          <a:cs typeface="Apis For Office" panose="020B0504010101010104" pitchFamily="34" charset="0"/>
                        </a:defRPr>
                      </a:pPr>
                      <a:t>[VALORE]</a:t>
                    </a:fld>
                    <a:endParaRPr lang="it-IT"/>
                  </a:p>
                </c:rich>
              </c:tx>
              <c:numFmt formatCode="#,##0.0" sourceLinked="0"/>
              <c:spPr>
                <a:noFill/>
                <a:ln>
                  <a:noFill/>
                </a:ln>
                <a:effectLst/>
              </c:spPr>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8E24-47B1-B62D-5755D05EBEAD}"/>
                </c:ext>
              </c:extLst>
            </c:dLbl>
            <c:spPr>
              <a:noFill/>
              <a:ln>
                <a:noFill/>
              </a:ln>
              <a:effectLst/>
            </c:spPr>
            <c:txPr>
              <a:bodyPr wrap="square" lIns="38100" tIns="19050" rIns="38100" bIns="19050" anchor="ctr">
                <a:spAutoFit/>
              </a:bodyPr>
              <a:lstStyle/>
              <a:p>
                <a:pPr>
                  <a:defRPr sz="1100" b="1">
                    <a:solidFill>
                      <a:schemeClr val="bg1"/>
                    </a:solidFill>
                    <a:latin typeface="Apis For Office" panose="020B0504010101010104" pitchFamily="34" charset="0"/>
                    <a:ea typeface="Apis For Office" panose="020B0504010101010104" pitchFamily="34" charset="0"/>
                    <a:cs typeface="Apis For Office" panose="020B0504010101010104" pitchFamily="34" charset="0"/>
                  </a:defRPr>
                </a:pPr>
                <a:endParaRPr lang="it-IT"/>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Semaglutide 2.4 mg</c:v>
                </c:pt>
                <c:pt idx="1">
                  <c:v>Placebo</c:v>
                </c:pt>
              </c:strCache>
            </c:strRef>
          </c:cat>
          <c:val>
            <c:numRef>
              <c:f>Sheet1!$B$2:$B$3</c:f>
              <c:numCache>
                <c:formatCode>General</c:formatCode>
                <c:ptCount val="2"/>
                <c:pt idx="0">
                  <c:v>3.04</c:v>
                </c:pt>
                <c:pt idx="1">
                  <c:v>0.09</c:v>
                </c:pt>
              </c:numCache>
            </c:numRef>
          </c:val>
          <c:extLst>
            <c:ext xmlns:c16="http://schemas.microsoft.com/office/drawing/2014/chart" uri="{C3380CC4-5D6E-409C-BE32-E72D297353CC}">
              <c16:uniqueId val="{00000004-8E24-47B1-B62D-5755D05EBEAD}"/>
            </c:ext>
          </c:extLst>
        </c:ser>
        <c:dLbls>
          <c:showLegendKey val="0"/>
          <c:showVal val="0"/>
          <c:showCatName val="0"/>
          <c:showSerName val="0"/>
          <c:showPercent val="0"/>
          <c:showBubbleSize val="0"/>
        </c:dLbls>
        <c:gapWidth val="42"/>
        <c:overlap val="-10"/>
        <c:axId val="728001360"/>
        <c:axId val="728003000"/>
      </c:barChart>
      <c:catAx>
        <c:axId val="728001360"/>
        <c:scaling>
          <c:orientation val="minMax"/>
        </c:scaling>
        <c:delete val="0"/>
        <c:axPos val="b"/>
        <c:numFmt formatCode="General" sourceLinked="1"/>
        <c:majorTickMark val="none"/>
        <c:minorTickMark val="none"/>
        <c:tickLblPos val="high"/>
        <c:spPr>
          <a:noFill/>
          <a:ln w="12700" cap="flat" cmpd="sng" algn="ctr">
            <a:solidFill>
              <a:srgbClr val="001965"/>
            </a:solidFill>
            <a:round/>
          </a:ln>
          <a:effectLst/>
        </c:spPr>
        <c:txPr>
          <a:bodyPr rot="-60000000" spcFirstLastPara="1" vertOverflow="ellipsis" vert="horz" wrap="square" anchor="t" anchorCtr="0"/>
          <a:lstStyle/>
          <a:p>
            <a:pPr>
              <a:defRPr sz="1100" b="0" i="0" u="none" strike="noStrike" kern="1200" baseline="0">
                <a:solidFill>
                  <a:srgbClr val="001965"/>
                </a:solidFill>
                <a:latin typeface="Apis For Office" panose="020B0504010101010104" pitchFamily="34" charset="0"/>
                <a:ea typeface="Apis For Office" panose="020B0504010101010104" pitchFamily="34" charset="0"/>
                <a:cs typeface="Apis For Office" panose="020B0504010101010104" pitchFamily="34" charset="0"/>
              </a:defRPr>
            </a:pPr>
            <a:endParaRPr lang="it-IT"/>
          </a:p>
        </c:txPr>
        <c:crossAx val="728003000"/>
        <c:crosses val="autoZero"/>
        <c:auto val="1"/>
        <c:lblAlgn val="ctr"/>
        <c:lblOffset val="100"/>
        <c:noMultiLvlLbl val="0"/>
      </c:catAx>
      <c:valAx>
        <c:axId val="728003000"/>
        <c:scaling>
          <c:orientation val="minMax"/>
          <c:min val="-15"/>
        </c:scaling>
        <c:delete val="1"/>
        <c:axPos val="l"/>
        <c:numFmt formatCode="General" sourceLinked="1"/>
        <c:majorTickMark val="out"/>
        <c:minorTickMark val="none"/>
        <c:tickLblPos val="nextTo"/>
        <c:crossAx val="728001360"/>
        <c:crosses val="autoZero"/>
        <c:crossBetween val="between"/>
        <c:majorUnit val="0.2"/>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1">
    <c:autoUpdate val="0"/>
  </c:externalData>
</c:chartSpace>
</file>

<file path=ppt/diagrams/_rels/data1.xml.rels><?xml version="1.0" encoding="UTF-8" standalone="yes"?>
<Relationships xmlns="http://schemas.openxmlformats.org/package/2006/relationships"><Relationship Id="rId3" Type="http://schemas.openxmlformats.org/officeDocument/2006/relationships/image" Target="../media/image66.svg"/><Relationship Id="rId2" Type="http://schemas.openxmlformats.org/officeDocument/2006/relationships/image" Target="../media/image65.svg"/><Relationship Id="rId1" Type="http://schemas.openxmlformats.org/officeDocument/2006/relationships/image" Target="../media/image64.svg"/></Relationships>
</file>

<file path=ppt/diagrams/_rels/drawing1.xml.rels><?xml version="1.0" encoding="UTF-8" standalone="yes"?>
<Relationships xmlns="http://schemas.openxmlformats.org/package/2006/relationships"><Relationship Id="rId3" Type="http://schemas.openxmlformats.org/officeDocument/2006/relationships/image" Target="../media/image66.svg"/><Relationship Id="rId2" Type="http://schemas.openxmlformats.org/officeDocument/2006/relationships/image" Target="../media/image65.svg"/><Relationship Id="rId1" Type="http://schemas.openxmlformats.org/officeDocument/2006/relationships/image" Target="../media/image64.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EBA2DD3-60EC-40B7-A984-74D9FF04EA66}" type="doc">
      <dgm:prSet loTypeId="urn:microsoft.com/office/officeart/2018/2/layout/IconVerticalSolidList" loCatId="icon" qsTypeId="urn:microsoft.com/office/officeart/2005/8/quickstyle/simple1#1" qsCatId="simple" csTypeId="urn:microsoft.com/office/officeart/2018/5/colors/Iconchunking_neutralbg_colorful1" csCatId="colorful" phldr="1"/>
      <dgm:spPr/>
      <dgm:t>
        <a:bodyPr/>
        <a:lstStyle/>
        <a:p>
          <a:endParaRPr lang="en-US"/>
        </a:p>
      </dgm:t>
    </dgm:pt>
    <dgm:pt modelId="{7889290C-055B-4CD5-B082-136A919E23B4}">
      <dgm:prSet/>
      <dgm:spPr/>
      <dgm:t>
        <a:bodyPr/>
        <a:lstStyle/>
        <a:p>
          <a:r>
            <a:rPr lang="it-IT"/>
            <a:t>Inadeguato intake calorico proteico orale</a:t>
          </a:r>
          <a:endParaRPr lang="en-US"/>
        </a:p>
      </dgm:t>
    </dgm:pt>
    <dgm:pt modelId="{4E191B35-621B-430A-A278-40CA7B221481}" type="parTrans" cxnId="{EFE281E1-8433-43C2-8B9A-3826BD986BE3}">
      <dgm:prSet/>
      <dgm:spPr/>
      <dgm:t>
        <a:bodyPr/>
        <a:lstStyle/>
        <a:p>
          <a:endParaRPr lang="en-US"/>
        </a:p>
      </dgm:t>
    </dgm:pt>
    <dgm:pt modelId="{9C769ABB-F9DB-4246-A53A-EC2B23EAFB96}" type="sibTrans" cxnId="{EFE281E1-8433-43C2-8B9A-3826BD986BE3}">
      <dgm:prSet/>
      <dgm:spPr/>
      <dgm:t>
        <a:bodyPr/>
        <a:lstStyle/>
        <a:p>
          <a:endParaRPr lang="en-US"/>
        </a:p>
      </dgm:t>
    </dgm:pt>
    <dgm:pt modelId="{141A65CD-0D9F-43A9-8CFC-681341C2DAF5}">
      <dgm:prSet/>
      <dgm:spPr/>
      <dgm:t>
        <a:bodyPr/>
        <a:lstStyle/>
        <a:p>
          <a:r>
            <a:rPr lang="it-IT"/>
            <a:t>Difficoltà all’adeguamento alla fase solida</a:t>
          </a:r>
          <a:endParaRPr lang="en-US"/>
        </a:p>
      </dgm:t>
    </dgm:pt>
    <dgm:pt modelId="{01574C4F-C289-4E34-BFF1-ACE3AC48B95A}" type="parTrans" cxnId="{3A7DFDA3-7A97-47D2-B75A-E68320DAD184}">
      <dgm:prSet/>
      <dgm:spPr/>
      <dgm:t>
        <a:bodyPr/>
        <a:lstStyle/>
        <a:p>
          <a:endParaRPr lang="en-US"/>
        </a:p>
      </dgm:t>
    </dgm:pt>
    <dgm:pt modelId="{34D020F9-F0CB-45EA-BF7D-C89A0CB734CC}" type="sibTrans" cxnId="{3A7DFDA3-7A97-47D2-B75A-E68320DAD184}">
      <dgm:prSet/>
      <dgm:spPr/>
      <dgm:t>
        <a:bodyPr/>
        <a:lstStyle/>
        <a:p>
          <a:endParaRPr lang="en-US"/>
        </a:p>
      </dgm:t>
    </dgm:pt>
    <dgm:pt modelId="{38CC8002-E215-46DB-9396-D2D3D1990544}">
      <dgm:prSet/>
      <dgm:spPr/>
      <dgm:t>
        <a:bodyPr/>
        <a:lstStyle/>
        <a:p>
          <a:r>
            <a:rPr lang="it-IT" b="1"/>
            <a:t>Al fine di raggiungere gli obiettivi è consigliabile avvalersi di supplementi nutrizionali orali liquidi iperproteici (20g/proteine) o modulari a base di whey protein</a:t>
          </a:r>
          <a:endParaRPr lang="en-US"/>
        </a:p>
      </dgm:t>
    </dgm:pt>
    <dgm:pt modelId="{B464BFEB-5AED-4E27-8665-C9DCB602D9F6}" type="parTrans" cxnId="{0E7D7C08-E77C-4B9A-9C0A-EDF374031286}">
      <dgm:prSet/>
      <dgm:spPr/>
      <dgm:t>
        <a:bodyPr/>
        <a:lstStyle/>
        <a:p>
          <a:endParaRPr lang="en-US"/>
        </a:p>
      </dgm:t>
    </dgm:pt>
    <dgm:pt modelId="{ED641825-A7FA-46E1-96D8-F0B8E1CF0D0B}" type="sibTrans" cxnId="{0E7D7C08-E77C-4B9A-9C0A-EDF374031286}">
      <dgm:prSet/>
      <dgm:spPr/>
      <dgm:t>
        <a:bodyPr/>
        <a:lstStyle/>
        <a:p>
          <a:endParaRPr lang="en-US"/>
        </a:p>
      </dgm:t>
    </dgm:pt>
    <dgm:pt modelId="{048D1564-D6E7-43C3-8023-0548CB0EA3C6}" type="pres">
      <dgm:prSet presAssocID="{2EBA2DD3-60EC-40B7-A984-74D9FF04EA66}" presName="root" presStyleCnt="0">
        <dgm:presLayoutVars>
          <dgm:dir/>
          <dgm:resizeHandles val="exact"/>
        </dgm:presLayoutVars>
      </dgm:prSet>
      <dgm:spPr/>
    </dgm:pt>
    <dgm:pt modelId="{C9B0E87C-279C-4BD8-AE16-7C72115DEBBC}" type="pres">
      <dgm:prSet presAssocID="{7889290C-055B-4CD5-B082-136A919E23B4}" presName="compNode" presStyleCnt="0"/>
      <dgm:spPr/>
    </dgm:pt>
    <dgm:pt modelId="{BA7AFF0A-6DBB-4E4B-B6BB-87AEFB85D56D}" type="pres">
      <dgm:prSet presAssocID="{7889290C-055B-4CD5-B082-136A919E23B4}" presName="bgRect" presStyleLbl="bgShp" presStyleIdx="0" presStyleCnt="3"/>
      <dgm:spPr/>
    </dgm:pt>
    <dgm:pt modelId="{2943402A-576A-4E38-AF14-F09E97A737DC}" type="pres">
      <dgm:prSet presAssocID="{7889290C-055B-4CD5-B082-136A919E23B4}"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Fork and knife"/>
        </a:ext>
      </dgm:extLst>
    </dgm:pt>
    <dgm:pt modelId="{91B52F4F-F08D-43B5-8E50-755A85A32577}" type="pres">
      <dgm:prSet presAssocID="{7889290C-055B-4CD5-B082-136A919E23B4}" presName="spaceRect" presStyleCnt="0"/>
      <dgm:spPr/>
    </dgm:pt>
    <dgm:pt modelId="{2B79F238-EC77-46DB-ABBC-2937BF68CA44}" type="pres">
      <dgm:prSet presAssocID="{7889290C-055B-4CD5-B082-136A919E23B4}" presName="parTx" presStyleLbl="revTx" presStyleIdx="0" presStyleCnt="3">
        <dgm:presLayoutVars>
          <dgm:chMax val="0"/>
          <dgm:chPref val="0"/>
        </dgm:presLayoutVars>
      </dgm:prSet>
      <dgm:spPr/>
    </dgm:pt>
    <dgm:pt modelId="{FCF261E3-1530-44B0-90F5-F230039BCDB3}" type="pres">
      <dgm:prSet presAssocID="{9C769ABB-F9DB-4246-A53A-EC2B23EAFB96}" presName="sibTrans" presStyleCnt="0"/>
      <dgm:spPr/>
    </dgm:pt>
    <dgm:pt modelId="{22E9B1A4-D203-47BF-B204-4036B41166BE}" type="pres">
      <dgm:prSet presAssocID="{141A65CD-0D9F-43A9-8CFC-681341C2DAF5}" presName="compNode" presStyleCnt="0"/>
      <dgm:spPr/>
    </dgm:pt>
    <dgm:pt modelId="{26575956-7B4E-4F05-A796-7F4F2C04224C}" type="pres">
      <dgm:prSet presAssocID="{141A65CD-0D9F-43A9-8CFC-681341C2DAF5}" presName="bgRect" presStyleLbl="bgShp" presStyleIdx="1" presStyleCnt="3"/>
      <dgm:spPr/>
    </dgm:pt>
    <dgm:pt modelId="{A5CE49BB-D7E9-4F8C-A094-41DF9891372A}" type="pres">
      <dgm:prSet presAssocID="{141A65CD-0D9F-43A9-8CFC-681341C2DAF5}"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Avviso"/>
        </a:ext>
      </dgm:extLst>
    </dgm:pt>
    <dgm:pt modelId="{03D52CBB-8185-4CE6-98FB-F1432CB31B56}" type="pres">
      <dgm:prSet presAssocID="{141A65CD-0D9F-43A9-8CFC-681341C2DAF5}" presName="spaceRect" presStyleCnt="0"/>
      <dgm:spPr/>
    </dgm:pt>
    <dgm:pt modelId="{B6DBFCFE-49E8-4221-941F-2D1D7AE8B575}" type="pres">
      <dgm:prSet presAssocID="{141A65CD-0D9F-43A9-8CFC-681341C2DAF5}" presName="parTx" presStyleLbl="revTx" presStyleIdx="1" presStyleCnt="3">
        <dgm:presLayoutVars>
          <dgm:chMax val="0"/>
          <dgm:chPref val="0"/>
        </dgm:presLayoutVars>
      </dgm:prSet>
      <dgm:spPr/>
    </dgm:pt>
    <dgm:pt modelId="{3FCE4DF1-4EDA-4EB2-9357-362D2A8AD618}" type="pres">
      <dgm:prSet presAssocID="{34D020F9-F0CB-45EA-BF7D-C89A0CB734CC}" presName="sibTrans" presStyleCnt="0"/>
      <dgm:spPr/>
    </dgm:pt>
    <dgm:pt modelId="{86BDB62C-6073-4C36-80C7-E3FCE5D449BA}" type="pres">
      <dgm:prSet presAssocID="{38CC8002-E215-46DB-9396-D2D3D1990544}" presName="compNode" presStyleCnt="0"/>
      <dgm:spPr/>
    </dgm:pt>
    <dgm:pt modelId="{AB692886-52CE-4292-8480-738C51DC2091}" type="pres">
      <dgm:prSet presAssocID="{38CC8002-E215-46DB-9396-D2D3D1990544}" presName="bgRect" presStyleLbl="bgShp" presStyleIdx="2" presStyleCnt="3"/>
      <dgm:spPr/>
    </dgm:pt>
    <dgm:pt modelId="{DCD2EF69-F5D1-4931-9221-A0C969B20DDC}" type="pres">
      <dgm:prSet presAssocID="{38CC8002-E215-46DB-9396-D2D3D1990544}"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Tiro a segno"/>
        </a:ext>
      </dgm:extLst>
    </dgm:pt>
    <dgm:pt modelId="{64CD2A45-5AF2-4A20-A1A5-71CACCA64629}" type="pres">
      <dgm:prSet presAssocID="{38CC8002-E215-46DB-9396-D2D3D1990544}" presName="spaceRect" presStyleCnt="0"/>
      <dgm:spPr/>
    </dgm:pt>
    <dgm:pt modelId="{3876F847-B93C-4E2C-AB23-9041E8E24ECE}" type="pres">
      <dgm:prSet presAssocID="{38CC8002-E215-46DB-9396-D2D3D1990544}" presName="parTx" presStyleLbl="revTx" presStyleIdx="2" presStyleCnt="3">
        <dgm:presLayoutVars>
          <dgm:chMax val="0"/>
          <dgm:chPref val="0"/>
        </dgm:presLayoutVars>
      </dgm:prSet>
      <dgm:spPr/>
    </dgm:pt>
  </dgm:ptLst>
  <dgm:cxnLst>
    <dgm:cxn modelId="{0E7D7C08-E77C-4B9A-9C0A-EDF374031286}" srcId="{2EBA2DD3-60EC-40B7-A984-74D9FF04EA66}" destId="{38CC8002-E215-46DB-9396-D2D3D1990544}" srcOrd="2" destOrd="0" parTransId="{B464BFEB-5AED-4E27-8665-C9DCB602D9F6}" sibTransId="{ED641825-A7FA-46E1-96D8-F0B8E1CF0D0B}"/>
    <dgm:cxn modelId="{48961C61-EFE3-4D34-987E-36066C212314}" type="presOf" srcId="{2EBA2DD3-60EC-40B7-A984-74D9FF04EA66}" destId="{048D1564-D6E7-43C3-8023-0548CB0EA3C6}" srcOrd="0" destOrd="0" presId="urn:microsoft.com/office/officeart/2018/2/layout/IconVerticalSolidList"/>
    <dgm:cxn modelId="{883BCE4B-5326-4140-8A68-05126627C0CB}" type="presOf" srcId="{38CC8002-E215-46DB-9396-D2D3D1990544}" destId="{3876F847-B93C-4E2C-AB23-9041E8E24ECE}" srcOrd="0" destOrd="0" presId="urn:microsoft.com/office/officeart/2018/2/layout/IconVerticalSolidList"/>
    <dgm:cxn modelId="{1F260553-7017-4E7A-8876-F0168B4177BF}" type="presOf" srcId="{7889290C-055B-4CD5-B082-136A919E23B4}" destId="{2B79F238-EC77-46DB-ABBC-2937BF68CA44}" srcOrd="0" destOrd="0" presId="urn:microsoft.com/office/officeart/2018/2/layout/IconVerticalSolidList"/>
    <dgm:cxn modelId="{5338CCA2-B1AC-48B7-AA57-DE7649D0BCB2}" type="presOf" srcId="{141A65CD-0D9F-43A9-8CFC-681341C2DAF5}" destId="{B6DBFCFE-49E8-4221-941F-2D1D7AE8B575}" srcOrd="0" destOrd="0" presId="urn:microsoft.com/office/officeart/2018/2/layout/IconVerticalSolidList"/>
    <dgm:cxn modelId="{3A7DFDA3-7A97-47D2-B75A-E68320DAD184}" srcId="{2EBA2DD3-60EC-40B7-A984-74D9FF04EA66}" destId="{141A65CD-0D9F-43A9-8CFC-681341C2DAF5}" srcOrd="1" destOrd="0" parTransId="{01574C4F-C289-4E34-BFF1-ACE3AC48B95A}" sibTransId="{34D020F9-F0CB-45EA-BF7D-C89A0CB734CC}"/>
    <dgm:cxn modelId="{EFE281E1-8433-43C2-8B9A-3826BD986BE3}" srcId="{2EBA2DD3-60EC-40B7-A984-74D9FF04EA66}" destId="{7889290C-055B-4CD5-B082-136A919E23B4}" srcOrd="0" destOrd="0" parTransId="{4E191B35-621B-430A-A278-40CA7B221481}" sibTransId="{9C769ABB-F9DB-4246-A53A-EC2B23EAFB96}"/>
    <dgm:cxn modelId="{EF3E505A-46D8-4F36-A4E7-E58AB33FACCD}" type="presParOf" srcId="{048D1564-D6E7-43C3-8023-0548CB0EA3C6}" destId="{C9B0E87C-279C-4BD8-AE16-7C72115DEBBC}" srcOrd="0" destOrd="0" presId="urn:microsoft.com/office/officeart/2018/2/layout/IconVerticalSolidList"/>
    <dgm:cxn modelId="{0D400475-18CD-4585-8A86-9A3A2809364B}" type="presParOf" srcId="{C9B0E87C-279C-4BD8-AE16-7C72115DEBBC}" destId="{BA7AFF0A-6DBB-4E4B-B6BB-87AEFB85D56D}" srcOrd="0" destOrd="0" presId="urn:microsoft.com/office/officeart/2018/2/layout/IconVerticalSolidList"/>
    <dgm:cxn modelId="{45DEF30F-D963-4B9A-B461-B6F0D1A598C7}" type="presParOf" srcId="{C9B0E87C-279C-4BD8-AE16-7C72115DEBBC}" destId="{2943402A-576A-4E38-AF14-F09E97A737DC}" srcOrd="1" destOrd="0" presId="urn:microsoft.com/office/officeart/2018/2/layout/IconVerticalSolidList"/>
    <dgm:cxn modelId="{6F647E16-E677-4FFB-BA5E-F9E796674578}" type="presParOf" srcId="{C9B0E87C-279C-4BD8-AE16-7C72115DEBBC}" destId="{91B52F4F-F08D-43B5-8E50-755A85A32577}" srcOrd="2" destOrd="0" presId="urn:microsoft.com/office/officeart/2018/2/layout/IconVerticalSolidList"/>
    <dgm:cxn modelId="{2A8668AC-FA36-4F98-A046-ADBDFC3104BB}" type="presParOf" srcId="{C9B0E87C-279C-4BD8-AE16-7C72115DEBBC}" destId="{2B79F238-EC77-46DB-ABBC-2937BF68CA44}" srcOrd="3" destOrd="0" presId="urn:microsoft.com/office/officeart/2018/2/layout/IconVerticalSolidList"/>
    <dgm:cxn modelId="{A4BC56B0-2B65-427A-B153-BC10CF69D59F}" type="presParOf" srcId="{048D1564-D6E7-43C3-8023-0548CB0EA3C6}" destId="{FCF261E3-1530-44B0-90F5-F230039BCDB3}" srcOrd="1" destOrd="0" presId="urn:microsoft.com/office/officeart/2018/2/layout/IconVerticalSolidList"/>
    <dgm:cxn modelId="{09E381AA-9407-483B-8CB8-3BA9E50735CE}" type="presParOf" srcId="{048D1564-D6E7-43C3-8023-0548CB0EA3C6}" destId="{22E9B1A4-D203-47BF-B204-4036B41166BE}" srcOrd="2" destOrd="0" presId="urn:microsoft.com/office/officeart/2018/2/layout/IconVerticalSolidList"/>
    <dgm:cxn modelId="{7D283C6E-D293-4D73-BCB6-C549CD32AAE2}" type="presParOf" srcId="{22E9B1A4-D203-47BF-B204-4036B41166BE}" destId="{26575956-7B4E-4F05-A796-7F4F2C04224C}" srcOrd="0" destOrd="0" presId="urn:microsoft.com/office/officeart/2018/2/layout/IconVerticalSolidList"/>
    <dgm:cxn modelId="{690C87A6-60F6-4547-A982-CFF248022047}" type="presParOf" srcId="{22E9B1A4-D203-47BF-B204-4036B41166BE}" destId="{A5CE49BB-D7E9-4F8C-A094-41DF9891372A}" srcOrd="1" destOrd="0" presId="urn:microsoft.com/office/officeart/2018/2/layout/IconVerticalSolidList"/>
    <dgm:cxn modelId="{281083A4-EEB9-4963-928F-8118C76EA028}" type="presParOf" srcId="{22E9B1A4-D203-47BF-B204-4036B41166BE}" destId="{03D52CBB-8185-4CE6-98FB-F1432CB31B56}" srcOrd="2" destOrd="0" presId="urn:microsoft.com/office/officeart/2018/2/layout/IconVerticalSolidList"/>
    <dgm:cxn modelId="{77A23DFA-73E2-4B1E-9425-4AE1BCE1D882}" type="presParOf" srcId="{22E9B1A4-D203-47BF-B204-4036B41166BE}" destId="{B6DBFCFE-49E8-4221-941F-2D1D7AE8B575}" srcOrd="3" destOrd="0" presId="urn:microsoft.com/office/officeart/2018/2/layout/IconVerticalSolidList"/>
    <dgm:cxn modelId="{E8B03369-77FF-4BA0-A5C3-0DC6A931DCE8}" type="presParOf" srcId="{048D1564-D6E7-43C3-8023-0548CB0EA3C6}" destId="{3FCE4DF1-4EDA-4EB2-9357-362D2A8AD618}" srcOrd="3" destOrd="0" presId="urn:microsoft.com/office/officeart/2018/2/layout/IconVerticalSolidList"/>
    <dgm:cxn modelId="{3C77269A-B263-4E2B-A43F-9B7A91208A4A}" type="presParOf" srcId="{048D1564-D6E7-43C3-8023-0548CB0EA3C6}" destId="{86BDB62C-6073-4C36-80C7-E3FCE5D449BA}" srcOrd="4" destOrd="0" presId="urn:microsoft.com/office/officeart/2018/2/layout/IconVerticalSolidList"/>
    <dgm:cxn modelId="{D7287528-5606-427F-9E32-D1F02461CBCF}" type="presParOf" srcId="{86BDB62C-6073-4C36-80C7-E3FCE5D449BA}" destId="{AB692886-52CE-4292-8480-738C51DC2091}" srcOrd="0" destOrd="0" presId="urn:microsoft.com/office/officeart/2018/2/layout/IconVerticalSolidList"/>
    <dgm:cxn modelId="{323BB734-AF94-4BE7-8E1F-9E5FD2F392AA}" type="presParOf" srcId="{86BDB62C-6073-4C36-80C7-E3FCE5D449BA}" destId="{DCD2EF69-F5D1-4931-9221-A0C969B20DDC}" srcOrd="1" destOrd="0" presId="urn:microsoft.com/office/officeart/2018/2/layout/IconVerticalSolidList"/>
    <dgm:cxn modelId="{D32A950F-82ED-4484-A704-0F2B7A6D9ADA}" type="presParOf" srcId="{86BDB62C-6073-4C36-80C7-E3FCE5D449BA}" destId="{64CD2A45-5AF2-4A20-A1A5-71CACCA64629}" srcOrd="2" destOrd="0" presId="urn:microsoft.com/office/officeart/2018/2/layout/IconVerticalSolidList"/>
    <dgm:cxn modelId="{2250FA0C-E0C1-4FC3-9C12-B69EC13358BE}" type="presParOf" srcId="{86BDB62C-6073-4C36-80C7-E3FCE5D449BA}" destId="{3876F847-B93C-4E2C-AB23-9041E8E24ECE}"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7AFF0A-6DBB-4E4B-B6BB-87AEFB85D56D}">
      <dsp:nvSpPr>
        <dsp:cNvPr id="0" name=""/>
        <dsp:cNvSpPr/>
      </dsp:nvSpPr>
      <dsp:spPr>
        <a:xfrm>
          <a:off x="0" y="2585"/>
          <a:ext cx="5098256" cy="117257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943402A-576A-4E38-AF14-F09E97A737DC}">
      <dsp:nvSpPr>
        <dsp:cNvPr id="0" name=""/>
        <dsp:cNvSpPr/>
      </dsp:nvSpPr>
      <dsp:spPr>
        <a:xfrm>
          <a:off x="354703" y="266415"/>
          <a:ext cx="645546" cy="64491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B79F238-EC77-46DB-ABBC-2937BF68CA44}">
      <dsp:nvSpPr>
        <dsp:cNvPr id="0" name=""/>
        <dsp:cNvSpPr/>
      </dsp:nvSpPr>
      <dsp:spPr>
        <a:xfrm>
          <a:off x="1354954" y="2585"/>
          <a:ext cx="3722434" cy="12092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976" tIns="127976" rIns="127976" bIns="127976" numCol="1" spcCol="1270" anchor="ctr" anchorCtr="0">
          <a:noAutofit/>
        </a:bodyPr>
        <a:lstStyle/>
        <a:p>
          <a:pPr marL="0" lvl="0" indent="0" algn="l" defTabSz="622300">
            <a:lnSpc>
              <a:spcPct val="90000"/>
            </a:lnSpc>
            <a:spcBef>
              <a:spcPct val="0"/>
            </a:spcBef>
            <a:spcAft>
              <a:spcPct val="35000"/>
            </a:spcAft>
            <a:buNone/>
          </a:pPr>
          <a:r>
            <a:rPr lang="it-IT" sz="1400" kern="1200"/>
            <a:t>Inadeguato intake calorico proteico orale</a:t>
          </a:r>
          <a:endParaRPr lang="en-US" sz="1400" kern="1200"/>
        </a:p>
      </dsp:txBody>
      <dsp:txXfrm>
        <a:off x="1354954" y="2585"/>
        <a:ext cx="3722434" cy="1209217"/>
      </dsp:txXfrm>
    </dsp:sp>
    <dsp:sp modelId="{26575956-7B4E-4F05-A796-7F4F2C04224C}">
      <dsp:nvSpPr>
        <dsp:cNvPr id="0" name=""/>
        <dsp:cNvSpPr/>
      </dsp:nvSpPr>
      <dsp:spPr>
        <a:xfrm>
          <a:off x="0" y="1514108"/>
          <a:ext cx="5098256" cy="117257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5CE49BB-D7E9-4F8C-A094-41DF9891372A}">
      <dsp:nvSpPr>
        <dsp:cNvPr id="0" name=""/>
        <dsp:cNvSpPr/>
      </dsp:nvSpPr>
      <dsp:spPr>
        <a:xfrm>
          <a:off x="354703" y="1777937"/>
          <a:ext cx="645546" cy="64491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6DBFCFE-49E8-4221-941F-2D1D7AE8B575}">
      <dsp:nvSpPr>
        <dsp:cNvPr id="0" name=""/>
        <dsp:cNvSpPr/>
      </dsp:nvSpPr>
      <dsp:spPr>
        <a:xfrm>
          <a:off x="1354954" y="1514108"/>
          <a:ext cx="3722434" cy="12092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976" tIns="127976" rIns="127976" bIns="127976" numCol="1" spcCol="1270" anchor="ctr" anchorCtr="0">
          <a:noAutofit/>
        </a:bodyPr>
        <a:lstStyle/>
        <a:p>
          <a:pPr marL="0" lvl="0" indent="0" algn="l" defTabSz="622300">
            <a:lnSpc>
              <a:spcPct val="90000"/>
            </a:lnSpc>
            <a:spcBef>
              <a:spcPct val="0"/>
            </a:spcBef>
            <a:spcAft>
              <a:spcPct val="35000"/>
            </a:spcAft>
            <a:buNone/>
          </a:pPr>
          <a:r>
            <a:rPr lang="it-IT" sz="1400" kern="1200"/>
            <a:t>Difficoltà all’adeguamento alla fase solida</a:t>
          </a:r>
          <a:endParaRPr lang="en-US" sz="1400" kern="1200"/>
        </a:p>
      </dsp:txBody>
      <dsp:txXfrm>
        <a:off x="1354954" y="1514108"/>
        <a:ext cx="3722434" cy="1209217"/>
      </dsp:txXfrm>
    </dsp:sp>
    <dsp:sp modelId="{AB692886-52CE-4292-8480-738C51DC2091}">
      <dsp:nvSpPr>
        <dsp:cNvPr id="0" name=""/>
        <dsp:cNvSpPr/>
      </dsp:nvSpPr>
      <dsp:spPr>
        <a:xfrm>
          <a:off x="0" y="3025630"/>
          <a:ext cx="5098256" cy="117257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CD2EF69-F5D1-4931-9221-A0C969B20DDC}">
      <dsp:nvSpPr>
        <dsp:cNvPr id="0" name=""/>
        <dsp:cNvSpPr/>
      </dsp:nvSpPr>
      <dsp:spPr>
        <a:xfrm>
          <a:off x="355050" y="3289459"/>
          <a:ext cx="645546" cy="64491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876F847-B93C-4E2C-AB23-9041E8E24ECE}">
      <dsp:nvSpPr>
        <dsp:cNvPr id="0" name=""/>
        <dsp:cNvSpPr/>
      </dsp:nvSpPr>
      <dsp:spPr>
        <a:xfrm>
          <a:off x="1355647" y="3025630"/>
          <a:ext cx="3700244" cy="12092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976" tIns="127976" rIns="127976" bIns="127976" numCol="1" spcCol="1270" anchor="ctr" anchorCtr="0">
          <a:noAutofit/>
        </a:bodyPr>
        <a:lstStyle/>
        <a:p>
          <a:pPr marL="0" lvl="0" indent="0" algn="l" defTabSz="622300">
            <a:lnSpc>
              <a:spcPct val="90000"/>
            </a:lnSpc>
            <a:spcBef>
              <a:spcPct val="0"/>
            </a:spcBef>
            <a:spcAft>
              <a:spcPct val="35000"/>
            </a:spcAft>
            <a:buNone/>
          </a:pPr>
          <a:r>
            <a:rPr lang="it-IT" sz="1400" b="1" kern="1200"/>
            <a:t>Al fine di raggiungere gli obiettivi è consigliabile avvalersi di supplementi nutrizionali orali liquidi iperproteici (20g/proteine) o modulari a base di whey protein</a:t>
          </a:r>
          <a:endParaRPr lang="en-US" sz="1400" kern="1200"/>
        </a:p>
      </dsp:txBody>
      <dsp:txXfrm>
        <a:off x="1355647" y="3025630"/>
        <a:ext cx="3700244" cy="1209217"/>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914483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371600" y="1143000"/>
            <a:ext cx="4114800" cy="3086100"/>
          </a:xfrm>
          <a:prstGeom prst="rect">
            <a:avLst/>
          </a:prstGeom>
          <a:noFill/>
          <a:ln w="12700">
            <a:solidFill>
              <a:prstClr val="black"/>
            </a:solidFill>
          </a:ln>
        </p:spPr>
      </p:sp>
      <p:sp>
        <p:nvSpPr>
          <p:cNvPr id="3" name="Segnaposto note 2"/>
          <p:cNvSpPr>
            <a:spLocks noGrp="1"/>
          </p:cNvSpPr>
          <p:nvPr>
            <p:ph type="body" idx="1"/>
          </p:nvPr>
        </p:nvSpPr>
        <p:spPr>
          <a:xfrm>
            <a:off x="685800" y="4400550"/>
            <a:ext cx="5486400" cy="3600450"/>
          </a:xfrm>
          <a:prstGeom prst="rect">
            <a:avLst/>
          </a:prstGeom>
        </p:spPr>
        <p:txBody>
          <a:bodyPr/>
          <a:lstStyle/>
          <a:p>
            <a:r>
              <a:rPr lang="it-IT" dirty="0"/>
              <a:t>Nella fase preoperatoria viene effettuato l’inquadramento del paziente attraverso la rilevazione delle misure antropometriche (peso, statura, circonferenze vita e fianchi e collo), il calcolo dell’IMC, la valutazione della composizione corporea attraverso BIVA e/o DEXA e del dispendio energetico.  L'indice di massa corporea, IMC (kg/m2), è il metodo più diffuso per la valutazione della massa corporea. Secondo l'OMS si considera: sottopeso IMC&lt;18.5, normopeso IMC 18.5-24.9, sovrappeso IMC 25-29.9, obesità IMC&gt;=30. Per etnie diverse dalla caucasica  deve essere applicato un </a:t>
            </a:r>
            <a:r>
              <a:rPr lang="it-IT" dirty="0" err="1"/>
              <a:t>cut</a:t>
            </a:r>
            <a:r>
              <a:rPr lang="it-IT" dirty="0"/>
              <a:t> off specifico. La circonferenza della vita è una misura di adiposità viscerale ed un marker di aumentato  rischio  cardiometabolico. I </a:t>
            </a:r>
            <a:r>
              <a:rPr lang="it-IT" dirty="0" err="1"/>
              <a:t>cut</a:t>
            </a:r>
            <a:r>
              <a:rPr lang="it-IT" dirty="0"/>
              <a:t>-off della CV sono: nel M 94 cm (rischio aumentato) e 102 cm (rischio elevato); nella F 80 cm (rischio aumentato) e 88 cm (rischio elevato). Il valore predittivo della CV si annulla per BMI  35 kg/m2 ed in soggetti di bassa statura. La CV è un indice altrettanto affidabile, se non superiore al rapporto circonferenza vita/circonferenza fianchi (</a:t>
            </a:r>
            <a:r>
              <a:rPr lang="it-IT" dirty="0" err="1"/>
              <a:t>Waist</a:t>
            </a:r>
            <a:r>
              <a:rPr lang="it-IT" dirty="0"/>
              <a:t> Hip Ratio, WHR). I valori soglia del WHR per l’adiposità addominale sono 0,85 per la donna e 1 nell’uomo (9). </a:t>
            </a:r>
          </a:p>
          <a:p>
            <a:r>
              <a:rPr lang="it-IT" dirty="0"/>
              <a:t>Secondo un recente documento  </a:t>
            </a:r>
            <a:r>
              <a:rPr lang="it-IT" dirty="0" err="1"/>
              <a:t>Easo</a:t>
            </a:r>
            <a:r>
              <a:rPr lang="it-IT" dirty="0"/>
              <a:t>  la diagnosi  di obesità è data dalla copresenza di una componente  antropometrica  e di una componente clinica;  la componente antropometrica prevede BMI   30 kg/m2 o  BMI   25  kg/m2  con  WHR  0.5, la componente  clinica  considera le aree medica, funzionale e mentale (10).</a:t>
            </a:r>
          </a:p>
          <a:p>
            <a:r>
              <a:rPr lang="it-IT" dirty="0"/>
              <a:t>L’utilizzo della BIVA è un metodo facile, accurato e non invasivo per il paziente, per rilevare la composizione corporea e contemporaneamente lo stato nutrizionale, lo stato di idratazione, di infiammazione e di </a:t>
            </a:r>
            <a:r>
              <a:rPr lang="it-IT" dirty="0" err="1"/>
              <a:t>miopenia</a:t>
            </a:r>
            <a:r>
              <a:rPr lang="it-IT" dirty="0"/>
              <a:t>. Inoltre l’angolo di fase (PhA) è un predittore dello stato di infiammazione,  permette di stratificare i pazienti obesi a rischio che potrebbero trarre beneficio da un’attenta integrazione </a:t>
            </a:r>
            <a:r>
              <a:rPr lang="it-IT" dirty="0" err="1"/>
              <a:t>pre</a:t>
            </a:r>
            <a:r>
              <a:rPr lang="it-IT" dirty="0"/>
              <a:t>-operatoria</a:t>
            </a:r>
          </a:p>
          <a:p>
            <a:r>
              <a:rPr lang="it-IT" dirty="0"/>
              <a:t>Condizioni di sarcopenia, infiammazione, malnutrizione, perdita di massa cellulare (BCM) sono associate ad una riduzione del valore dell'angolo di fase, che pertanto rappresenta un importante indice prognostico. Un angolo di fase più elevato è generalmente associato a una maggiore massa cellulare, una migliore funzionalità delle cellule e una migliore salute in generale.</a:t>
            </a:r>
          </a:p>
          <a:p>
            <a:r>
              <a:rPr lang="it-IT" dirty="0"/>
              <a:t>Un altro test utilizzato in campo clinico per la valutazione della sarcopenia è l’</a:t>
            </a:r>
            <a:r>
              <a:rPr lang="it-IT" dirty="0" err="1"/>
              <a:t>HandGrip</a:t>
            </a:r>
            <a:r>
              <a:rPr lang="it-IT" dirty="0"/>
              <a:t> Test. L’</a:t>
            </a:r>
            <a:r>
              <a:rPr lang="it-IT" dirty="0" err="1"/>
              <a:t>HandGrip</a:t>
            </a:r>
            <a:r>
              <a:rPr lang="it-IT" dirty="0"/>
              <a:t> Test, letteralmente “test di forza della presa della mano”, è un test utilizzato per valutare la forza dei muscoli dell’avambraccio e della mano. Il  </a:t>
            </a:r>
            <a:r>
              <a:rPr lang="it-IT" dirty="0" err="1"/>
              <a:t>cut</a:t>
            </a:r>
            <a:r>
              <a:rPr lang="it-IT" dirty="0"/>
              <a:t> off è per l’uomo kg 27 e per la donna  kg 16.</a:t>
            </a:r>
          </a:p>
          <a:p>
            <a:r>
              <a:rPr lang="it-IT" dirty="0"/>
              <a:t>La DEXA, dispositivo medico che permette di misurare attraverso scansioni con radiazioni ionizzanti a bassa intensità la densità ossea, rimane la metodica standard di riferimento per la caratterizzazione della massa grassa anche nel paziente anziano. Inoltre, permette di valutare la massa grassa viscerale, distretto che aumenta con l’invecchiamento. In ultimo, dall’analisi del corpo intero si determina anche la densità ossea e la massa magra appendicolare, informazioni finalizzate alla diagnosi rispettivamente di </a:t>
            </a:r>
            <a:r>
              <a:rPr lang="it-IT" dirty="0" err="1"/>
              <a:t>osteopenia</a:t>
            </a:r>
            <a:r>
              <a:rPr lang="it-IT" dirty="0"/>
              <a:t>/osteoporosi e sarcopenia. </a:t>
            </a:r>
          </a:p>
          <a:p>
            <a:r>
              <a:rPr lang="it-IT" dirty="0"/>
              <a:t>Nell'obesità </a:t>
            </a:r>
            <a:r>
              <a:rPr lang="it-IT" dirty="0" err="1"/>
              <a:t>sarcopenica</a:t>
            </a:r>
            <a:r>
              <a:rPr lang="it-IT" dirty="0"/>
              <a:t>, la fisiopatologia della sarcopenia e quella dell'obesità sono fortemente interconnesse. La sarcopenia è una sindrome caratterizzata della perdita progressiva e generalizzata della massa e della forza muscolare scheletrica con rischio di esiti avversi quali disabilità fisica, scarsa qualità di vita e morte. Secondo  l’algoritmo  EWSGOP2 (11) lo  screening di  sarcopenia  si avvale del questionario  SARC-F, la valutazione della forza muscolare viene effettuata attraverso  </a:t>
            </a:r>
            <a:r>
              <a:rPr lang="it-IT" dirty="0" err="1"/>
              <a:t>Gripstrenght</a:t>
            </a:r>
            <a:r>
              <a:rPr lang="it-IT" dirty="0"/>
              <a:t>/Chair  stand test, la conferma della diagnosi  attraverso  esame strumentale  (DXA-BIA);  la gravità della sarcopenia viene definita  in relazione alla performance fisica.  La diagnosi  di  sarcopenia è probabile quando  la forza muscolare sia  ridotta, è  confermata se si  associa alla riduzione della  forza anche la riduzione della massa e della qualità  del muscolo; la sarcopenia viene definita severa se, come criterio  aggiuntivo , vi  sia   anche riduzione della performance fisica.  </a:t>
            </a:r>
          </a:p>
          <a:p>
            <a:r>
              <a:rPr lang="it-IT" dirty="0"/>
              <a:t>L’obesità </a:t>
            </a:r>
            <a:r>
              <a:rPr lang="it-IT" dirty="0" err="1"/>
              <a:t>sarcopenica</a:t>
            </a:r>
            <a:r>
              <a:rPr lang="it-IT" dirty="0"/>
              <a:t> (SO) è una condizione clinica e funzionale caratterizzata dalla coesistenza di elevato BMI (classe II e III sec WHO),perdita di massa e funzione  muscolare scheletrica e da eccesso di massa grassa (FM).</a:t>
            </a:r>
          </a:p>
          <a:p>
            <a:r>
              <a:rPr lang="it-IT" dirty="0"/>
              <a:t>Nella consensus aggiornata da ESPEN e EASO la valutazione degli individui con sospetta Obesità  </a:t>
            </a:r>
            <a:r>
              <a:rPr lang="it-IT" dirty="0" err="1"/>
              <a:t>Sarcopenicaè</a:t>
            </a:r>
            <a:r>
              <a:rPr lang="it-IT" dirty="0"/>
              <a:t> stata strutturata su due diversi livelli: screening e diagnosi con una stadiazione della malattia su due livelli: stadio 1 assenza di  complicanze, stadio 2 presenza di  almeno  una complicanza attribuibile ad obesità </a:t>
            </a:r>
            <a:r>
              <a:rPr lang="it-IT" dirty="0" err="1"/>
              <a:t>sarcopenica</a:t>
            </a:r>
            <a:r>
              <a:rPr lang="it-IT" dirty="0"/>
              <a:t>  (malattia metabolica, cardiovascolare, respiratoria, disabilità  funzionale).  La stadiazione individua la necessità di un intervento terapeutico mirato a preservare o recuperare la massa e la funzione muscolare attraverso adeguato intervento nutrizionale ed esercizio fisico(12). Tab 2.</a:t>
            </a:r>
          </a:p>
          <a:p>
            <a:endParaRPr lang="it-IT" dirty="0"/>
          </a:p>
        </p:txBody>
      </p:sp>
    </p:spTree>
    <p:extLst>
      <p:ext uri="{BB962C8B-B14F-4D97-AF65-F5344CB8AC3E}">
        <p14:creationId xmlns:p14="http://schemas.microsoft.com/office/powerpoint/2010/main" val="7310359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134">
              <a:defRPr/>
            </a:pPr>
            <a:r>
              <a:rPr lang="it-IT" b="1" dirty="0"/>
              <a:t>Con particolare attenzione alla riduzione prevalente di tessuto adiposo e contestuale aumento proporzionale della massa magra ,evento fondamentale come sappiamo ai fini metabolici</a:t>
            </a:r>
            <a:endParaRPr lang="en-GB" dirty="0"/>
          </a:p>
          <a:p>
            <a:endParaRPr lang="en-GB" dirty="0"/>
          </a:p>
        </p:txBody>
      </p:sp>
      <p:sp>
        <p:nvSpPr>
          <p:cNvPr id="4" name="Slide Number Placeholder 3"/>
          <p:cNvSpPr>
            <a:spLocks noGrp="1"/>
          </p:cNvSpPr>
          <p:nvPr>
            <p:ph type="sldNum" sz="quarter" idx="5"/>
          </p:nvPr>
        </p:nvSpPr>
        <p:spPr/>
        <p:txBody>
          <a:bodyPr/>
          <a:lstStyle/>
          <a:p>
            <a:pPr marL="0" marR="0" lvl="0" indent="0" algn="r" defTabSz="913674" rtl="0" eaLnBrk="1" fontAlgn="auto" latinLnBrk="0" hangingPunct="1">
              <a:lnSpc>
                <a:spcPct val="100000"/>
              </a:lnSpc>
              <a:spcBef>
                <a:spcPts val="0"/>
              </a:spcBef>
              <a:spcAft>
                <a:spcPts val="0"/>
              </a:spcAft>
              <a:buClrTx/>
              <a:buSzTx/>
              <a:buFontTx/>
              <a:buNone/>
              <a:tabLst/>
              <a:defRPr/>
            </a:pPr>
            <a:fld id="{A16CFAD1-D197-4A88-B173-A6412E995EE5}" type="slidenum">
              <a:rPr kumimoji="0" lang="en-GB" sz="1200" b="0" i="0" u="none" strike="noStrike" kern="1200" cap="none" spc="0" normalizeH="0" baseline="0" noProof="0" smtClean="0">
                <a:ln>
                  <a:noFill/>
                </a:ln>
                <a:solidFill>
                  <a:prstClr val="black"/>
                </a:solidFill>
                <a:effectLst/>
                <a:uLnTx/>
                <a:uFillTx/>
                <a:latin typeface="Apis For Office" panose="020B0504010101010104" pitchFamily="34" charset="0"/>
                <a:ea typeface="+mn-ea"/>
                <a:cs typeface="+mn-cs"/>
              </a:rPr>
              <a:pPr marL="0" marR="0" lvl="0" indent="0" algn="r" defTabSz="913674"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Apis For Office" panose="020B0504010101010104" pitchFamily="34" charset="0"/>
              <a:ea typeface="+mn-ea"/>
              <a:cs typeface="+mn-cs"/>
            </a:endParaRPr>
          </a:p>
        </p:txBody>
      </p:sp>
    </p:spTree>
    <p:extLst>
      <p:ext uri="{BB962C8B-B14F-4D97-AF65-F5344CB8AC3E}">
        <p14:creationId xmlns:p14="http://schemas.microsoft.com/office/powerpoint/2010/main" val="17346469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dirty="0" err="1">
                <a:solidFill>
                  <a:schemeClr val="tx1"/>
                </a:solidFill>
                <a:effectLst/>
                <a:latin typeface="Arial" panose="020B0604020202020204" pitchFamily="34" charset="0"/>
                <a:cs typeface="Arial" panose="020B0604020202020204" pitchFamily="34" charset="0"/>
              </a:rPr>
              <a:t>Anche</a:t>
            </a:r>
            <a:r>
              <a:rPr lang="en-US" sz="1200" b="0" i="0" dirty="0">
                <a:solidFill>
                  <a:schemeClr val="tx1"/>
                </a:solidFill>
                <a:effectLst/>
                <a:latin typeface="Arial" panose="020B0604020202020204" pitchFamily="34" charset="0"/>
                <a:cs typeface="Arial" panose="020B0604020202020204" pitchFamily="34" charset="0"/>
              </a:rPr>
              <a:t> la </a:t>
            </a:r>
            <a:r>
              <a:rPr lang="en-US" sz="1200" b="0" i="0" dirty="0" err="1">
                <a:solidFill>
                  <a:schemeClr val="tx1"/>
                </a:solidFill>
                <a:effectLst/>
                <a:latin typeface="Arial" panose="020B0604020202020204" pitchFamily="34" charset="0"/>
                <a:cs typeface="Arial" panose="020B0604020202020204" pitchFamily="34" charset="0"/>
              </a:rPr>
              <a:t>compozione</a:t>
            </a:r>
            <a:r>
              <a:rPr lang="en-US" sz="1200" b="0" i="0" dirty="0">
                <a:solidFill>
                  <a:schemeClr val="tx1"/>
                </a:solidFill>
                <a:effectLst/>
                <a:latin typeface="Arial" panose="020B0604020202020204" pitchFamily="34" charset="0"/>
                <a:cs typeface="Arial" panose="020B0604020202020204" pitchFamily="34" charset="0"/>
              </a:rPr>
              <a:t> </a:t>
            </a:r>
            <a:r>
              <a:rPr lang="en-US" sz="1200" b="0" i="0" dirty="0" err="1">
                <a:solidFill>
                  <a:schemeClr val="tx1"/>
                </a:solidFill>
                <a:effectLst/>
                <a:latin typeface="Arial" panose="020B0604020202020204" pitchFamily="34" charset="0"/>
                <a:cs typeface="Arial" panose="020B0604020202020204" pitchFamily="34" charset="0"/>
              </a:rPr>
              <a:t>corporea</a:t>
            </a:r>
            <a:r>
              <a:rPr lang="en-US" sz="1200" b="0" i="0" dirty="0">
                <a:solidFill>
                  <a:schemeClr val="tx1"/>
                </a:solidFill>
                <a:effectLst/>
                <a:latin typeface="Arial" panose="020B0604020202020204" pitchFamily="34" charset="0"/>
                <a:cs typeface="Arial" panose="020B0604020202020204" pitchFamily="34" charset="0"/>
              </a:rPr>
              <a:t> è </a:t>
            </a:r>
            <a:r>
              <a:rPr lang="en-US" sz="1200" b="0" i="0" dirty="0" err="1">
                <a:solidFill>
                  <a:schemeClr val="tx1"/>
                </a:solidFill>
                <a:effectLst/>
                <a:latin typeface="Arial" panose="020B0604020202020204" pitchFamily="34" charset="0"/>
                <a:cs typeface="Arial" panose="020B0604020202020204" pitchFamily="34" charset="0"/>
              </a:rPr>
              <a:t>risultata</a:t>
            </a:r>
            <a:r>
              <a:rPr lang="en-US" sz="1200" b="0" i="0" dirty="0">
                <a:solidFill>
                  <a:schemeClr val="tx1"/>
                </a:solidFill>
                <a:effectLst/>
                <a:latin typeface="Arial" panose="020B0604020202020204" pitchFamily="34" charset="0"/>
                <a:cs typeface="Arial" panose="020B0604020202020204" pitchFamily="34" charset="0"/>
              </a:rPr>
              <a:t> </a:t>
            </a:r>
            <a:r>
              <a:rPr lang="en-US" sz="1200" b="0" i="0" dirty="0" err="1">
                <a:solidFill>
                  <a:schemeClr val="tx1"/>
                </a:solidFill>
                <a:effectLst/>
                <a:latin typeface="Arial" panose="020B0604020202020204" pitchFamily="34" charset="0"/>
                <a:cs typeface="Arial" panose="020B0604020202020204" pitchFamily="34" charset="0"/>
              </a:rPr>
              <a:t>migliorare</a:t>
            </a:r>
            <a:r>
              <a:rPr lang="en-US" sz="1200" b="0" i="0" dirty="0">
                <a:solidFill>
                  <a:schemeClr val="tx1"/>
                </a:solidFill>
                <a:effectLst/>
                <a:latin typeface="Arial" panose="020B0604020202020204" pitchFamily="34" charset="0"/>
                <a:cs typeface="Arial" panose="020B0604020202020204" pitchFamily="34" charset="0"/>
              </a:rPr>
              <a:t> </a:t>
            </a:r>
            <a:r>
              <a:rPr lang="en-US" sz="1200" b="0" i="0" dirty="0" err="1">
                <a:solidFill>
                  <a:schemeClr val="tx1"/>
                </a:solidFill>
                <a:effectLst/>
                <a:latin typeface="Arial" panose="020B0604020202020204" pitchFamily="34" charset="0"/>
                <a:cs typeface="Arial" panose="020B0604020202020204" pitchFamily="34" charset="0"/>
              </a:rPr>
              <a:t>nei</a:t>
            </a:r>
            <a:r>
              <a:rPr lang="en-US" sz="1200" b="0" i="0" dirty="0">
                <a:solidFill>
                  <a:schemeClr val="tx1"/>
                </a:solidFill>
                <a:effectLst/>
                <a:latin typeface="Arial" panose="020B0604020202020204" pitchFamily="34" charset="0"/>
                <a:cs typeface="Arial" panose="020B0604020202020204" pitchFamily="34" charset="0"/>
              </a:rPr>
              <a:t> </a:t>
            </a:r>
            <a:r>
              <a:rPr lang="en-US" sz="1200" b="0" i="0" dirty="0" err="1">
                <a:solidFill>
                  <a:schemeClr val="tx1"/>
                </a:solidFill>
                <a:effectLst/>
                <a:latin typeface="Arial" panose="020B0604020202020204" pitchFamily="34" charset="0"/>
                <a:cs typeface="Arial" panose="020B0604020202020204" pitchFamily="34" charset="0"/>
              </a:rPr>
              <a:t>pazienti</a:t>
            </a:r>
            <a:r>
              <a:rPr lang="en-US" sz="1200" b="0" i="0" dirty="0">
                <a:solidFill>
                  <a:schemeClr val="tx1"/>
                </a:solidFill>
                <a:effectLst/>
                <a:latin typeface="Arial" panose="020B0604020202020204" pitchFamily="34" charset="0"/>
                <a:cs typeface="Arial" panose="020B0604020202020204" pitchFamily="34" charset="0"/>
              </a:rPr>
              <a:t> </a:t>
            </a:r>
            <a:r>
              <a:rPr lang="en-US" sz="1200" b="0" i="0" dirty="0" err="1">
                <a:solidFill>
                  <a:schemeClr val="tx1"/>
                </a:solidFill>
                <a:effectLst/>
                <a:latin typeface="Arial" panose="020B0604020202020204" pitchFamily="34" charset="0"/>
                <a:cs typeface="Arial" panose="020B0604020202020204" pitchFamily="34" charset="0"/>
              </a:rPr>
              <a:t>trattati</a:t>
            </a:r>
            <a:r>
              <a:rPr lang="en-US" sz="1200" b="0" i="0" dirty="0">
                <a:solidFill>
                  <a:schemeClr val="tx1"/>
                </a:solidFill>
                <a:effectLst/>
                <a:latin typeface="Arial" panose="020B0604020202020204" pitchFamily="34" charset="0"/>
                <a:cs typeface="Arial" panose="020B0604020202020204" pitchFamily="34" charset="0"/>
              </a:rPr>
              <a:t> con </a:t>
            </a:r>
            <a:r>
              <a:rPr lang="en-US" sz="1200" b="0" i="0" dirty="0" err="1">
                <a:solidFill>
                  <a:schemeClr val="tx1"/>
                </a:solidFill>
                <a:effectLst/>
                <a:latin typeface="Arial" panose="020B0604020202020204" pitchFamily="34" charset="0"/>
                <a:cs typeface="Arial" panose="020B0604020202020204" pitchFamily="34" charset="0"/>
              </a:rPr>
              <a:t>tirzepatide</a:t>
            </a:r>
            <a:r>
              <a:rPr lang="en-US" sz="1200" b="0" i="0" dirty="0">
                <a:solidFill>
                  <a:schemeClr val="tx1"/>
                </a:solidFill>
                <a:effectLst/>
                <a:latin typeface="Arial" panose="020B0604020202020204" pitchFamily="34" charset="0"/>
                <a:cs typeface="Arial" panose="020B0604020202020204" pitchFamily="34" charset="0"/>
              </a:rPr>
              <a:t>, </a:t>
            </a:r>
            <a:r>
              <a:rPr lang="en-US" sz="1200" b="0" i="0" dirty="0" err="1">
                <a:solidFill>
                  <a:schemeClr val="tx1"/>
                </a:solidFill>
                <a:effectLst/>
                <a:latin typeface="Arial" panose="020B0604020202020204" pitchFamily="34" charset="0"/>
                <a:cs typeface="Arial" panose="020B0604020202020204" pitchFamily="34" charset="0"/>
              </a:rPr>
              <a:t>infatti</a:t>
            </a:r>
            <a:r>
              <a:rPr lang="en-US" sz="1200" b="0" i="0" dirty="0">
                <a:solidFill>
                  <a:schemeClr val="tx1"/>
                </a:solidFill>
                <a:effectLst/>
                <a:latin typeface="Arial" panose="020B0604020202020204" pitchFamily="34" charset="0"/>
                <a:cs typeface="Arial" panose="020B0604020202020204" pitchFamily="34" charset="0"/>
              </a:rPr>
              <a:t> </a:t>
            </a:r>
            <a:r>
              <a:rPr lang="it-IT" b="0" i="0" dirty="0">
                <a:solidFill>
                  <a:srgbClr val="3C4043"/>
                </a:solidFill>
                <a:effectLst/>
                <a:latin typeface="Roboto" panose="02000000000000000000" pitchFamily="2" charset="0"/>
              </a:rPr>
              <a:t>La massa grassa totale è risultata ridotta rispetto al basale con tirzepatide nella sottopopolazione sottoposta a DXA con una riduzione media di quasi il 34% nei pazienti trattati con tirzepatide, rispetto a placebo</a:t>
            </a:r>
          </a:p>
          <a:p>
            <a:pPr marL="0" marR="0" lvl="0" indent="0" algn="l" defTabSz="914400" rtl="0" eaLnBrk="1" fontAlgn="auto" latinLnBrk="0" hangingPunct="1">
              <a:lnSpc>
                <a:spcPct val="100000"/>
              </a:lnSpc>
              <a:spcBef>
                <a:spcPts val="0"/>
              </a:spcBef>
              <a:spcAft>
                <a:spcPts val="0"/>
              </a:spcAft>
              <a:buClrTx/>
              <a:buSzTx/>
              <a:buFontTx/>
              <a:buNone/>
              <a:tabLst/>
              <a:defRPr/>
            </a:pPr>
            <a:r>
              <a:rPr lang="it-IT" b="0" i="0" dirty="0">
                <a:solidFill>
                  <a:srgbClr val="3C4043"/>
                </a:solidFill>
                <a:effectLst/>
                <a:latin typeface="Roboto" panose="02000000000000000000" pitchFamily="2" charset="0"/>
              </a:rPr>
              <a:t>La variazione percentuale media della massa magra totale è stata invece del -10,9% con tirzepatide e del -2,6% con placebo </a:t>
            </a:r>
          </a:p>
          <a:p>
            <a:r>
              <a:rPr lang="it-IT" b="0" i="0" dirty="0">
                <a:solidFill>
                  <a:srgbClr val="3C4043"/>
                </a:solidFill>
                <a:effectLst/>
                <a:latin typeface="Roboto" panose="02000000000000000000" pitchFamily="2" charset="0"/>
              </a:rPr>
              <a:t>Quindi i partecipanti in trattamento con tirzepatide hanno ottenuto una riduzione percentuale circa 3 volte maggiore della massa grassa rispetto alla massa magra, con un conseguente miglioramento complessivo della composizione corporea.</a:t>
            </a:r>
          </a:p>
          <a:p>
            <a:pPr marL="0" marR="0" lvl="0" indent="0" algn="l" defTabSz="914400" rtl="0" eaLnBrk="1" fontAlgn="auto" latinLnBrk="0" hangingPunct="1">
              <a:lnSpc>
                <a:spcPct val="100000"/>
              </a:lnSpc>
              <a:spcBef>
                <a:spcPts val="0"/>
              </a:spcBef>
              <a:spcAft>
                <a:spcPts val="0"/>
              </a:spcAft>
              <a:buClrTx/>
              <a:buSzTx/>
              <a:buFontTx/>
              <a:buNone/>
              <a:tabLst/>
              <a:defRPr/>
            </a:pPr>
            <a:r>
              <a:rPr lang="it-IT" b="0" i="0" dirty="0">
                <a:solidFill>
                  <a:srgbClr val="3C4043"/>
                </a:solidFill>
                <a:effectLst/>
                <a:latin typeface="Roboto" panose="02000000000000000000" pitchFamily="2" charset="0"/>
              </a:rPr>
              <a:t>Inoltre, i partecipanti alla tirzepatide hanno avuto miglioramenti significativi nella massa grassa viscerale.</a:t>
            </a:r>
          </a:p>
          <a:p>
            <a:endParaRPr lang="it-IT" b="0" i="0" dirty="0">
              <a:solidFill>
                <a:srgbClr val="3C4043"/>
              </a:solidFill>
              <a:effectLst/>
              <a:latin typeface="Roboto" panose="02000000000000000000" pitchFamily="2" charset="0"/>
            </a:endParaRPr>
          </a:p>
        </p:txBody>
      </p:sp>
      <p:sp>
        <p:nvSpPr>
          <p:cNvPr id="4" name="Date Placeholder 3"/>
          <p:cNvSpPr>
            <a:spLocks noGrp="1"/>
          </p:cNvSpPr>
          <p:nvPr>
            <p:ph type="dt" idx="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CD947E6-5035-49B5-9EC0-0B337A0F5021}" type="datetime1">
              <a:rPr kumimoji="0" lang="en-US" sz="1200" b="0" i="0" u="none" strike="noStrike" kern="1200" cap="none" spc="0" normalizeH="0" baseline="0" noProof="0" smtClean="0">
                <a:ln>
                  <a:noFill/>
                </a:ln>
                <a:solidFill>
                  <a:srgbClr val="000000"/>
                </a:solidFill>
                <a:effectLst/>
                <a:uLnTx/>
                <a:uFillTx/>
                <a:latin typeface="Arial" charset="0"/>
                <a:ea typeface="ヒラギノ角ゴ Pro W3" charset="0"/>
                <a:cs typeface="+mn-cs"/>
              </a:rPr>
              <a:pPr marL="0" marR="0" lvl="0" indent="0" algn="r" defTabSz="914400" rtl="0" eaLnBrk="1" fontAlgn="base" latinLnBrk="0" hangingPunct="1">
                <a:lnSpc>
                  <a:spcPct val="100000"/>
                </a:lnSpc>
                <a:spcBef>
                  <a:spcPct val="0"/>
                </a:spcBef>
                <a:spcAft>
                  <a:spcPct val="0"/>
                </a:spcAft>
                <a:buClrTx/>
                <a:buSzTx/>
                <a:buFontTx/>
                <a:buNone/>
                <a:tabLst/>
                <a:defRPr/>
              </a:pPr>
              <a:t>9/18/2026</a:t>
            </a:fld>
            <a:endParaRPr kumimoji="0" lang="en-US" sz="1200" b="0" i="0" u="none" strike="noStrike" kern="1200" cap="none" spc="0" normalizeH="0" baseline="0" noProof="0" dirty="0">
              <a:ln>
                <a:noFill/>
              </a:ln>
              <a:solidFill>
                <a:srgbClr val="000000"/>
              </a:solidFill>
              <a:effectLst/>
              <a:uLnTx/>
              <a:uFillTx/>
              <a:latin typeface="Arial" charset="0"/>
              <a:ea typeface="ヒラギノ角ゴ Pro W3" charset="0"/>
              <a:cs typeface="+mn-cs"/>
            </a:endParaRPr>
          </a:p>
        </p:txBody>
      </p:sp>
      <p:sp>
        <p:nvSpPr>
          <p:cNvPr id="5" name="Slide Number Placeholder 4"/>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145A613-7C39-204D-9E84-E8628D5964A3}" type="slidenum">
              <a:rPr kumimoji="0" lang="en-US" sz="1200" b="0" i="0" u="none" strike="noStrike" kern="1200" cap="none" spc="0" normalizeH="0" baseline="0" noProof="0" smtClean="0">
                <a:ln>
                  <a:noFill/>
                </a:ln>
                <a:solidFill>
                  <a:srgbClr val="000000"/>
                </a:solidFill>
                <a:effectLst/>
                <a:uLnTx/>
                <a:uFillTx/>
                <a:latin typeface="Arial" charset="0"/>
                <a:ea typeface="ヒラギノ角ゴ Pro W3" charset="0"/>
                <a:cs typeface="+mn-cs"/>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sz="1200" b="0" i="0" u="none" strike="noStrike" kern="1200" cap="none" spc="0" normalizeH="0" baseline="0" noProof="0" dirty="0">
              <a:ln>
                <a:noFill/>
              </a:ln>
              <a:solidFill>
                <a:srgbClr val="000000"/>
              </a:solidFill>
              <a:effectLst/>
              <a:uLnTx/>
              <a:uFillTx/>
              <a:latin typeface="Arial" charset="0"/>
              <a:ea typeface="ヒラギノ角ゴ Pro W3" charset="0"/>
              <a:cs typeface="+mn-cs"/>
            </a:endParaRPr>
          </a:p>
        </p:txBody>
      </p:sp>
    </p:spTree>
    <p:extLst>
      <p:ext uri="{BB962C8B-B14F-4D97-AF65-F5344CB8AC3E}">
        <p14:creationId xmlns:p14="http://schemas.microsoft.com/office/powerpoint/2010/main" val="40932948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hape 182"/>
          <p:cNvSpPr>
            <a:spLocks noGrp="1" noRot="1" noChangeAspect="1" noTextEdit="1"/>
          </p:cNvSpPr>
          <p:nvPr>
            <p:ph type="sldImg"/>
          </p:nvPr>
        </p:nvSpPr>
        <p:spPr/>
      </p:sp>
      <p:sp>
        <p:nvSpPr>
          <p:cNvPr id="183" name="Shape 183"/>
          <p:cNvSpPr>
            <a:spLocks noGrp="1"/>
          </p:cNvSpPr>
          <p:nvPr>
            <p:ph type="body" sz="quarter" idx="1"/>
          </p:nvPr>
        </p:nvSpPr>
        <p:spPr/>
        <p:txBody>
          <a:bodyPr/>
          <a:lstStyle/>
          <a:p>
            <a:pPr defTabSz="457129" eaLnBrk="1" fontAlgn="auto" hangingPunct="1">
              <a:lnSpc>
                <a:spcPct val="100000"/>
              </a:lnSpc>
              <a:spcBef>
                <a:spcPts val="0"/>
              </a:spcBef>
              <a:spcAft>
                <a:spcPts val="0"/>
              </a:spcAft>
              <a:defRPr sz="1500" cap="all">
                <a:latin typeface="Calibri"/>
                <a:ea typeface="Calibri"/>
                <a:cs typeface="Calibri"/>
                <a:sym typeface="Calibri"/>
              </a:defRPr>
            </a:pPr>
            <a:r>
              <a:rPr sz="1500" cap="all">
                <a:solidFill>
                  <a:sysClr val="windowText" lastClr="000000"/>
                </a:solidFill>
                <a:latin typeface="Calibri"/>
                <a:ea typeface="Calibri"/>
                <a:cs typeface="Calibri"/>
                <a:sym typeface="Calibri"/>
              </a:rPr>
              <a:t>Dopo tutte le procedure chirurgiche è fondamentale seguire una serie di diete di svezzamento caratterizzate da una progressione di consistenza alimentare crescente:</a:t>
            </a:r>
          </a:p>
          <a:p>
            <a:pPr marL="208359" indent="-208359" defTabSz="457129" eaLnBrk="1" fontAlgn="auto" hangingPunct="1">
              <a:lnSpc>
                <a:spcPct val="100000"/>
              </a:lnSpc>
              <a:spcBef>
                <a:spcPts val="0"/>
              </a:spcBef>
              <a:spcAft>
                <a:spcPts val="0"/>
              </a:spcAft>
              <a:buSzPct val="145000"/>
              <a:buFontTx/>
              <a:buChar char="-"/>
              <a:defRPr sz="1500" cap="all">
                <a:latin typeface="Calibri"/>
                <a:ea typeface="Calibri"/>
                <a:cs typeface="Calibri"/>
                <a:sym typeface="Calibri"/>
              </a:defRPr>
            </a:pPr>
            <a:r>
              <a:rPr sz="1500" cap="all">
                <a:solidFill>
                  <a:sysClr val="windowText" lastClr="000000"/>
                </a:solidFill>
                <a:latin typeface="Calibri"/>
                <a:ea typeface="Calibri"/>
                <a:cs typeface="Calibri"/>
                <a:sym typeface="Calibri"/>
              </a:rPr>
              <a:t>DIETA LIQUIDA A BASSISSIMO RESIDUO (CLEAR LIQUID DIET) PER 24/48 ORE </a:t>
            </a:r>
          </a:p>
          <a:p>
            <a:pPr marL="208359" indent="-208359" defTabSz="457129" eaLnBrk="1" fontAlgn="auto" hangingPunct="1">
              <a:lnSpc>
                <a:spcPct val="100000"/>
              </a:lnSpc>
              <a:spcBef>
                <a:spcPts val="0"/>
              </a:spcBef>
              <a:spcAft>
                <a:spcPts val="0"/>
              </a:spcAft>
              <a:buSzPct val="145000"/>
              <a:buFontTx/>
              <a:buChar char="-"/>
              <a:defRPr sz="1500" cap="all">
                <a:latin typeface="Calibri"/>
                <a:ea typeface="Calibri"/>
                <a:cs typeface="Calibri"/>
                <a:sym typeface="Calibri"/>
              </a:defRPr>
            </a:pPr>
            <a:r>
              <a:rPr sz="1500" cap="all">
                <a:solidFill>
                  <a:sysClr val="windowText" lastClr="000000"/>
                </a:solidFill>
                <a:latin typeface="Calibri"/>
                <a:ea typeface="Calibri"/>
                <a:cs typeface="Calibri"/>
                <a:sym typeface="Calibri"/>
              </a:rPr>
              <a:t>DIETA LIQUIDA (FULL LIQUID DIET) </a:t>
            </a:r>
          </a:p>
          <a:p>
            <a:pPr marL="208359" indent="-208359" defTabSz="457129" eaLnBrk="1" fontAlgn="auto" hangingPunct="1">
              <a:lnSpc>
                <a:spcPct val="100000"/>
              </a:lnSpc>
              <a:spcBef>
                <a:spcPts val="0"/>
              </a:spcBef>
              <a:spcAft>
                <a:spcPts val="0"/>
              </a:spcAft>
              <a:buSzPct val="145000"/>
              <a:buFontTx/>
              <a:buChar char="-"/>
              <a:defRPr sz="1500" cap="all">
                <a:latin typeface="Calibri"/>
                <a:ea typeface="Calibri"/>
                <a:cs typeface="Calibri"/>
                <a:sym typeface="Calibri"/>
              </a:defRPr>
            </a:pPr>
            <a:r>
              <a:rPr sz="1500" cap="all">
                <a:solidFill>
                  <a:sysClr val="windowText" lastClr="000000"/>
                </a:solidFill>
                <a:latin typeface="Calibri"/>
                <a:ea typeface="Calibri"/>
                <a:cs typeface="Calibri"/>
                <a:sym typeface="Calibri"/>
              </a:rPr>
              <a:t>DIETA SEMILIQUIDA ( PUREED DIET) </a:t>
            </a:r>
          </a:p>
          <a:p>
            <a:pPr marL="208359" indent="-208359" defTabSz="457129" eaLnBrk="1" fontAlgn="auto" hangingPunct="1">
              <a:lnSpc>
                <a:spcPct val="100000"/>
              </a:lnSpc>
              <a:spcBef>
                <a:spcPts val="0"/>
              </a:spcBef>
              <a:spcAft>
                <a:spcPts val="0"/>
              </a:spcAft>
              <a:buSzPct val="145000"/>
              <a:buFontTx/>
              <a:buChar char="-"/>
              <a:defRPr sz="1500" cap="all">
                <a:latin typeface="Calibri"/>
                <a:ea typeface="Calibri"/>
                <a:cs typeface="Calibri"/>
                <a:sym typeface="Calibri"/>
              </a:defRPr>
            </a:pPr>
            <a:r>
              <a:rPr sz="1500" cap="all">
                <a:solidFill>
                  <a:sysClr val="windowText" lastClr="000000"/>
                </a:solidFill>
                <a:latin typeface="Calibri"/>
                <a:ea typeface="Calibri"/>
                <a:cs typeface="Calibri"/>
                <a:sym typeface="Calibri"/>
              </a:rPr>
              <a:t>DIETA SEMISOLIDA CON ALIMENTI TRITATI</a:t>
            </a:r>
          </a:p>
          <a:p>
            <a:pPr marL="208359" indent="-208359" defTabSz="457129" eaLnBrk="1" fontAlgn="auto" hangingPunct="1">
              <a:lnSpc>
                <a:spcPct val="100000"/>
              </a:lnSpc>
              <a:spcBef>
                <a:spcPts val="0"/>
              </a:spcBef>
              <a:spcAft>
                <a:spcPts val="0"/>
              </a:spcAft>
              <a:buSzPct val="145000"/>
              <a:buFontTx/>
              <a:buChar char="-"/>
              <a:defRPr sz="1500" cap="all">
                <a:latin typeface="Calibri"/>
                <a:ea typeface="Calibri"/>
                <a:cs typeface="Calibri"/>
                <a:sym typeface="Calibri"/>
              </a:defRPr>
            </a:pPr>
            <a:r>
              <a:rPr sz="1500" cap="all">
                <a:solidFill>
                  <a:sysClr val="windowText" lastClr="000000"/>
                </a:solidFill>
                <a:latin typeface="Calibri"/>
                <a:ea typeface="Calibri"/>
                <a:cs typeface="Calibri"/>
                <a:sym typeface="Calibri"/>
              </a:rPr>
              <a:t>DIETA SOLIDA DI MANTENIMENTO</a:t>
            </a:r>
          </a:p>
          <a:p>
            <a:pPr defTabSz="457129" eaLnBrk="1" fontAlgn="auto" hangingPunct="1">
              <a:lnSpc>
                <a:spcPct val="100000"/>
              </a:lnSpc>
              <a:spcBef>
                <a:spcPts val="0"/>
              </a:spcBef>
              <a:spcAft>
                <a:spcPts val="0"/>
              </a:spcAft>
              <a:defRPr sz="1500" cap="all">
                <a:latin typeface="Calibri"/>
                <a:ea typeface="Calibri"/>
                <a:cs typeface="Calibri"/>
                <a:sym typeface="Calibri"/>
              </a:defRPr>
            </a:pPr>
            <a:r>
              <a:rPr sz="1500" cap="all">
                <a:solidFill>
                  <a:sysClr val="windowText" lastClr="000000"/>
                </a:solidFill>
                <a:latin typeface="Calibri"/>
                <a:ea typeface="Calibri"/>
                <a:cs typeface="Calibri"/>
                <a:sym typeface="Calibri"/>
              </a:rPr>
              <a:t>Subito dopo l'intervento, nelle prime otto settimane post operatorie, l'obiettivo principale è quello di mantenere un'adeguata idratazione ed ottenere un idoneo introito di nutrienti e proteine tali da favorire la guarigione e minimizzare la perdita di massa muscolare. (57, 207) </a:t>
            </a:r>
          </a:p>
          <a:p>
            <a:pPr defTabSz="457129" eaLnBrk="1" fontAlgn="auto" hangingPunct="1">
              <a:lnSpc>
                <a:spcPct val="100000"/>
              </a:lnSpc>
              <a:spcBef>
                <a:spcPts val="0"/>
              </a:spcBef>
              <a:spcAft>
                <a:spcPts val="0"/>
              </a:spcAft>
              <a:defRPr sz="1200">
                <a:latin typeface="Calibri"/>
                <a:ea typeface="Calibri"/>
                <a:cs typeface="Calibri"/>
                <a:sym typeface="Calibri"/>
              </a:defRPr>
            </a:pPr>
            <a:endParaRPr sz="1200">
              <a:solidFill>
                <a:sysClr val="windowText" lastClr="000000"/>
              </a:solidFill>
              <a:latin typeface="Calibri"/>
              <a:ea typeface="Calibri"/>
              <a:cs typeface="Calibri"/>
              <a:sym typeface="Calibri"/>
            </a:endParaRPr>
          </a:p>
        </p:txBody>
      </p:sp>
    </p:spTree>
    <p:extLst>
      <p:ext uri="{BB962C8B-B14F-4D97-AF65-F5344CB8AC3E}">
        <p14:creationId xmlns:p14="http://schemas.microsoft.com/office/powerpoint/2010/main" val="8266719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hape 200"/>
          <p:cNvSpPr>
            <a:spLocks noGrp="1" noRot="1" noChangeAspect="1" noTextEdit="1"/>
          </p:cNvSpPr>
          <p:nvPr>
            <p:ph type="sldImg"/>
          </p:nvPr>
        </p:nvSpPr>
        <p:spPr/>
      </p:sp>
      <p:sp>
        <p:nvSpPr>
          <p:cNvPr id="201" name="Shape 201"/>
          <p:cNvSpPr>
            <a:spLocks noGrp="1"/>
          </p:cNvSpPr>
          <p:nvPr>
            <p:ph type="body" sz="quarter" idx="1"/>
          </p:nvPr>
        </p:nvSpPr>
        <p:spPr/>
        <p:txBody>
          <a:bodyPr/>
          <a:lstStyle/>
          <a:p>
            <a:pPr defTabSz="457129" eaLnBrk="1" fontAlgn="auto" hangingPunct="1">
              <a:lnSpc>
                <a:spcPct val="100000"/>
              </a:lnSpc>
              <a:spcBef>
                <a:spcPts val="0"/>
              </a:spcBef>
              <a:spcAft>
                <a:spcPts val="0"/>
              </a:spcAft>
              <a:defRPr sz="2000">
                <a:latin typeface="Calibri"/>
                <a:ea typeface="Calibri"/>
                <a:cs typeface="Calibri"/>
                <a:sym typeface="Calibri"/>
              </a:defRPr>
            </a:pPr>
            <a:r>
              <a:rPr sz="2000">
                <a:solidFill>
                  <a:sysClr val="windowText" lastClr="000000"/>
                </a:solidFill>
                <a:latin typeface="Calibri"/>
                <a:ea typeface="Calibri"/>
                <a:cs typeface="Calibri"/>
                <a:sym typeface="Calibri"/>
              </a:rPr>
              <a:t>- FREQUENZA PASTI</a:t>
            </a:r>
          </a:p>
          <a:p>
            <a:pPr marL="277812" indent="-277812" defTabSz="457129" eaLnBrk="1" fontAlgn="auto" hangingPunct="1">
              <a:lnSpc>
                <a:spcPct val="100000"/>
              </a:lnSpc>
              <a:spcBef>
                <a:spcPts val="0"/>
              </a:spcBef>
              <a:spcAft>
                <a:spcPts val="0"/>
              </a:spcAft>
              <a:buSzPct val="145000"/>
              <a:buFontTx/>
              <a:buChar char="-"/>
              <a:defRPr sz="2000">
                <a:latin typeface="Calibri"/>
                <a:ea typeface="Calibri"/>
                <a:cs typeface="Calibri"/>
                <a:sym typeface="Calibri"/>
              </a:defRPr>
            </a:pPr>
            <a:r>
              <a:rPr sz="2000">
                <a:solidFill>
                  <a:sysClr val="windowText" lastClr="000000"/>
                </a:solidFill>
                <a:latin typeface="Calibri"/>
                <a:ea typeface="Calibri"/>
                <a:cs typeface="Calibri"/>
                <a:sym typeface="Calibri"/>
              </a:rPr>
              <a:t>VOLUME PASTI ( 150-200 ML MAX) </a:t>
            </a:r>
          </a:p>
          <a:p>
            <a:pPr marL="277812" indent="-277812" defTabSz="457129" eaLnBrk="1" fontAlgn="auto" hangingPunct="1">
              <a:lnSpc>
                <a:spcPct val="100000"/>
              </a:lnSpc>
              <a:spcBef>
                <a:spcPts val="0"/>
              </a:spcBef>
              <a:spcAft>
                <a:spcPts val="0"/>
              </a:spcAft>
              <a:buSzPct val="145000"/>
              <a:buFontTx/>
              <a:buChar char="-"/>
              <a:defRPr sz="2000">
                <a:latin typeface="Calibri"/>
                <a:ea typeface="Calibri"/>
                <a:cs typeface="Calibri"/>
                <a:sym typeface="Calibri"/>
              </a:defRPr>
            </a:pPr>
            <a:r>
              <a:rPr sz="2000">
                <a:solidFill>
                  <a:sysClr val="windowText" lastClr="000000"/>
                </a:solidFill>
                <a:latin typeface="Calibri"/>
                <a:ea typeface="Calibri"/>
                <a:cs typeface="Calibri"/>
                <a:sym typeface="Calibri"/>
              </a:rPr>
              <a:t>LIQUIDI LONTANO DAI PASTI </a:t>
            </a:r>
          </a:p>
          <a:p>
            <a:pPr marL="277812" indent="-277812" defTabSz="457129" eaLnBrk="1" fontAlgn="auto" hangingPunct="1">
              <a:lnSpc>
                <a:spcPct val="100000"/>
              </a:lnSpc>
              <a:spcBef>
                <a:spcPts val="0"/>
              </a:spcBef>
              <a:spcAft>
                <a:spcPts val="0"/>
              </a:spcAft>
              <a:buSzPct val="145000"/>
              <a:buFontTx/>
              <a:buChar char="-"/>
              <a:defRPr sz="2000">
                <a:latin typeface="Calibri"/>
                <a:ea typeface="Calibri"/>
                <a:cs typeface="Calibri"/>
                <a:sym typeface="Calibri"/>
              </a:defRPr>
            </a:pPr>
            <a:r>
              <a:rPr sz="2000">
                <a:solidFill>
                  <a:sysClr val="windowText" lastClr="000000"/>
                </a:solidFill>
                <a:latin typeface="Calibri"/>
                <a:ea typeface="Calibri"/>
                <a:cs typeface="Calibri"/>
                <a:sym typeface="Calibri"/>
              </a:rPr>
              <a:t>DURATA PASTI </a:t>
            </a:r>
          </a:p>
          <a:p>
            <a:pPr marL="277812" indent="-277812" defTabSz="457129" eaLnBrk="1" fontAlgn="auto" hangingPunct="1">
              <a:lnSpc>
                <a:spcPct val="100000"/>
              </a:lnSpc>
              <a:spcBef>
                <a:spcPts val="0"/>
              </a:spcBef>
              <a:spcAft>
                <a:spcPts val="0"/>
              </a:spcAft>
              <a:buSzPct val="145000"/>
              <a:buFontTx/>
              <a:buChar char="-"/>
              <a:defRPr sz="2000">
                <a:latin typeface="Calibri"/>
                <a:ea typeface="Calibri"/>
                <a:cs typeface="Calibri"/>
                <a:sym typeface="Calibri"/>
              </a:defRPr>
            </a:pPr>
            <a:r>
              <a:rPr sz="2000">
                <a:solidFill>
                  <a:sysClr val="windowText" lastClr="000000"/>
                </a:solidFill>
                <a:latin typeface="Calibri"/>
                <a:ea typeface="Calibri"/>
                <a:cs typeface="Calibri"/>
                <a:sym typeface="Calibri"/>
              </a:rPr>
              <a:t>QUALITA’ DEL CIBO ( -EVITARE CIBI ALTO CONTENUTO ZUCCHERO E GRASSI -CARNI BIANCHE MENO FIBROSE PiU’ DIGERIBILI RISPETTO A MANZO - VERDURE TAGLIATE SOTTILI EVITANDO QUELLE MOLTO FIBROSE - PASTI ASCIUTTI - PANE TOSTATO) </a:t>
            </a:r>
          </a:p>
          <a:p>
            <a:pPr marL="277812" indent="-277812" defTabSz="457129" eaLnBrk="1" fontAlgn="auto" hangingPunct="1">
              <a:lnSpc>
                <a:spcPct val="100000"/>
              </a:lnSpc>
              <a:spcBef>
                <a:spcPts val="0"/>
              </a:spcBef>
              <a:spcAft>
                <a:spcPts val="0"/>
              </a:spcAft>
              <a:buSzPct val="145000"/>
              <a:buFontTx/>
              <a:buChar char="-"/>
              <a:defRPr sz="2000">
                <a:latin typeface="Calibri"/>
                <a:ea typeface="Calibri"/>
                <a:cs typeface="Calibri"/>
                <a:sym typeface="Calibri"/>
              </a:defRPr>
            </a:pPr>
            <a:r>
              <a:rPr sz="2000">
                <a:solidFill>
                  <a:sysClr val="windowText" lastClr="000000"/>
                </a:solidFill>
                <a:latin typeface="Calibri"/>
                <a:ea typeface="Calibri"/>
                <a:cs typeface="Calibri"/>
                <a:sym typeface="Calibri"/>
              </a:rPr>
              <a:t>ABITUDINI ALIMENTARI DISFUNZIONALI: - GRAZING ( PZ TENDONO A FRAZIONARE TROPPO L’ALIMENTAZIONE) - SOFT EATING - SWEET EATING </a:t>
            </a:r>
          </a:p>
          <a:p>
            <a:pPr defTabSz="457129" eaLnBrk="1" fontAlgn="auto" hangingPunct="1">
              <a:lnSpc>
                <a:spcPct val="100000"/>
              </a:lnSpc>
              <a:spcBef>
                <a:spcPts val="0"/>
              </a:spcBef>
              <a:spcAft>
                <a:spcPts val="0"/>
              </a:spcAft>
              <a:defRPr sz="2000">
                <a:latin typeface="Calibri"/>
                <a:ea typeface="Calibri"/>
                <a:cs typeface="Calibri"/>
                <a:sym typeface="Calibri"/>
              </a:defRPr>
            </a:pPr>
            <a:r>
              <a:rPr sz="2000">
                <a:solidFill>
                  <a:sysClr val="windowText" lastClr="000000"/>
                </a:solidFill>
                <a:latin typeface="Calibri"/>
                <a:ea typeface="Calibri"/>
                <a:cs typeface="Calibri"/>
                <a:sym typeface="Calibri"/>
              </a:rPr>
              <a:t>E’ NECESSARIO CHE IL PAZIENTE ARRIVI ALL’INTERVENTO COSCIENTE DELL’IMPORTANZA DELLE MODIFICHE DELLE ABITUDINI ALIMENTARI E NELLO STILE DI VITA E DELLE REGOLE DA SEGUIRE IN TAL SENSO PER TUTTA LA VITA.</a:t>
            </a:r>
          </a:p>
          <a:p>
            <a:pPr defTabSz="457129" eaLnBrk="1" fontAlgn="auto" hangingPunct="1">
              <a:lnSpc>
                <a:spcPct val="100000"/>
              </a:lnSpc>
              <a:spcBef>
                <a:spcPts val="0"/>
              </a:spcBef>
              <a:spcAft>
                <a:spcPts val="0"/>
              </a:spcAft>
              <a:defRPr sz="2000">
                <a:latin typeface="Calibri"/>
                <a:ea typeface="Calibri"/>
                <a:cs typeface="Calibri"/>
                <a:sym typeface="Calibri"/>
              </a:defRPr>
            </a:pPr>
            <a:r>
              <a:rPr sz="2000">
                <a:solidFill>
                  <a:sysClr val="windowText" lastClr="000000"/>
                </a:solidFill>
                <a:latin typeface="Calibri"/>
                <a:ea typeface="Calibri"/>
                <a:cs typeface="Calibri"/>
                <a:sym typeface="Calibri"/>
              </a:rPr>
              <a:t>TALI REGOLE VANNO ACQUISITE NEL CORSO DEL COMPLESSO PERCORSO MULTIDISCIPLINARE E, IN PARTICOLARE PSICO-NUTRIZIONALE, PREVISTO NELLE FASI PRE E POST INTERVENTO.</a:t>
            </a:r>
          </a:p>
          <a:p>
            <a:pPr defTabSz="457129" eaLnBrk="1" fontAlgn="auto" hangingPunct="1">
              <a:lnSpc>
                <a:spcPct val="100000"/>
              </a:lnSpc>
              <a:spcBef>
                <a:spcPts val="0"/>
              </a:spcBef>
              <a:spcAft>
                <a:spcPts val="0"/>
              </a:spcAft>
              <a:defRPr sz="2000">
                <a:latin typeface="Calibri"/>
                <a:ea typeface="Calibri"/>
                <a:cs typeface="Calibri"/>
                <a:sym typeface="Calibri"/>
              </a:defRPr>
            </a:pPr>
            <a:r>
              <a:rPr sz="2000">
                <a:solidFill>
                  <a:sysClr val="windowText" lastClr="000000"/>
                </a:solidFill>
                <a:latin typeface="Calibri"/>
                <a:ea typeface="Calibri"/>
                <a:cs typeface="Calibri"/>
                <a:sym typeface="Calibri"/>
              </a:rPr>
              <a:t>IL SUPPORTO MULTIDISCIPLINARE E’ FONDAMENTALE PER L’OTTENIMENTO ED IL MANTENIMENTO DEI RISULTATI.</a:t>
            </a:r>
          </a:p>
        </p:txBody>
      </p:sp>
    </p:spTree>
    <p:extLst>
      <p:ext uri="{BB962C8B-B14F-4D97-AF65-F5344CB8AC3E}">
        <p14:creationId xmlns:p14="http://schemas.microsoft.com/office/powerpoint/2010/main" val="14197190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en-US" dirty="0"/>
              <a:t>VLCKD was highly effective in terms of body weight reduction without inducing lean body mass loss</a:t>
            </a:r>
          </a:p>
          <a:p>
            <a:r>
              <a:rPr lang="en-US" dirty="0"/>
              <a:t>VLCKD appears to be protective against muscle catabolism [19,20] for several reasons, such as: the</a:t>
            </a:r>
          </a:p>
          <a:p>
            <a:r>
              <a:rPr lang="en-US" dirty="0"/>
              <a:t>adrenergic stimulation by the protein and by low levels of sugar in the blood inhibits the proteolysis</a:t>
            </a:r>
          </a:p>
          <a:p>
            <a:r>
              <a:rPr lang="en-US" dirty="0"/>
              <a:t>of skeletal muscle; the formation of ketone bodies suppresses the use of protein-derived amino acids</a:t>
            </a:r>
          </a:p>
          <a:p>
            <a:r>
              <a:rPr lang="en-US" dirty="0"/>
              <a:t>by muscle; in addition, the beta-hydroxybutyrate decreases leucine oxidation and promotes protein</a:t>
            </a:r>
          </a:p>
          <a:p>
            <a:r>
              <a:rPr lang="en-US" dirty="0"/>
              <a:t>synthesis; increased availability of dietary protein causes an increase in IGF-1 in muscle; the</a:t>
            </a:r>
          </a:p>
          <a:p>
            <a:r>
              <a:rPr lang="en-US" dirty="0"/>
              <a:t>increased protein intake leads to increased protein synthesis, thanks to the presence of amino acids</a:t>
            </a:r>
          </a:p>
          <a:p>
            <a:r>
              <a:rPr lang="en-US" dirty="0"/>
              <a:t>available. It has been suggested that branched-chain amino acids (BCAA) leucine especially</a:t>
            </a:r>
          </a:p>
          <a:p>
            <a:r>
              <a:rPr lang="en-US" dirty="0"/>
              <a:t>interacts with the metabolic pathways that regulate insulin signaling, decreasing hormone levels and</a:t>
            </a:r>
          </a:p>
          <a:p>
            <a:r>
              <a:rPr lang="en-US" dirty="0"/>
              <a:t>simultaneously increasing protein synthesis in skeletal muscle.</a:t>
            </a:r>
          </a:p>
          <a:p>
            <a:r>
              <a:rPr lang="en-US" dirty="0"/>
              <a:t> During weight loss, higher protein intake reduces loss of fat free</a:t>
            </a:r>
          </a:p>
          <a:p>
            <a:r>
              <a:rPr lang="en-US" dirty="0"/>
              <a:t>mass and increases loss of body fat [27], which can interact with the insulin to regulate the control</a:t>
            </a:r>
          </a:p>
          <a:p>
            <a:r>
              <a:rPr lang="en-US" dirty="0"/>
              <a:t>of protein synthesis to support the fat free mass during periods of reduced caloric intake </a:t>
            </a:r>
          </a:p>
          <a:p>
            <a:r>
              <a:rPr lang="en-US" dirty="0"/>
              <a:t> IGF-I GH axis which acts by stimulating protein synthesis.</a:t>
            </a:r>
          </a:p>
          <a:p>
            <a:r>
              <a:rPr lang="en-US" dirty="0"/>
              <a:t>Branched chain amino acids and </a:t>
            </a:r>
            <a:r>
              <a:rPr lang="en-US" dirty="0" err="1"/>
              <a:t>leucineanabolic</a:t>
            </a:r>
            <a:r>
              <a:rPr lang="en-US" dirty="0"/>
              <a:t> effect by increasing protein synthesis and/or a reducing the rate of protein degradation,</a:t>
            </a:r>
          </a:p>
          <a:p>
            <a:r>
              <a:rPr lang="en-US" dirty="0"/>
              <a:t>resulting in a positive net muscle protein balance apparent modulation of protein</a:t>
            </a:r>
          </a:p>
          <a:p>
            <a:r>
              <a:rPr lang="en-US" dirty="0"/>
              <a:t>synthesis and consequent maintenance of fat free mass during a period of caloric restriction and</a:t>
            </a:r>
          </a:p>
          <a:p>
            <a:r>
              <a:rPr lang="en-US" dirty="0"/>
              <a:t>since the same amino acid also modulates the use of glucose by the skeletal muscle, through</a:t>
            </a:r>
          </a:p>
          <a:p>
            <a:r>
              <a:rPr lang="en-US" dirty="0"/>
              <a:t>stimulation of the glucose-alanine cycle, which allows reuse of </a:t>
            </a:r>
            <a:r>
              <a:rPr lang="en-US" dirty="0" err="1"/>
              <a:t>glucosean</a:t>
            </a:r>
            <a:r>
              <a:rPr lang="en-US" dirty="0"/>
              <a:t> adequate daily intake of the amino acid leucine (4 grams/day), along with other</a:t>
            </a:r>
          </a:p>
          <a:p>
            <a:r>
              <a:rPr lang="en-US" dirty="0"/>
              <a:t>amino acids isoleucine, valine (BCAA 2:1:1, </a:t>
            </a:r>
            <a:r>
              <a:rPr lang="en-US" dirty="0" err="1"/>
              <a:t>Leucine:Isoleucine:Valine</a:t>
            </a:r>
            <a:r>
              <a:rPr lang="en-US" dirty="0"/>
              <a:t>), is essential to maintain fat</a:t>
            </a:r>
          </a:p>
          <a:p>
            <a:r>
              <a:rPr lang="en-US" dirty="0"/>
              <a:t>free mass during weight loss induced by low calorie diet</a:t>
            </a:r>
          </a:p>
          <a:p>
            <a:r>
              <a:rPr lang="en-US" dirty="0"/>
              <a:t>The intake of fast absorbing</a:t>
            </a:r>
          </a:p>
          <a:p>
            <a:r>
              <a:rPr lang="en-US" dirty="0"/>
              <a:t>proteins may represent an advantage over slowly digesting proteins. Dietary proteins are those in</a:t>
            </a:r>
          </a:p>
          <a:p>
            <a:r>
              <a:rPr lang="en-US" dirty="0"/>
              <a:t>fast absorption of whey protein, which are the beta-globulin fraction, characterized by good</a:t>
            </a:r>
          </a:p>
          <a:p>
            <a:r>
              <a:rPr lang="en-US" dirty="0"/>
              <a:t>digestibility, low lactose content and high biological value.</a:t>
            </a:r>
          </a:p>
          <a:p>
            <a:r>
              <a:rPr lang="en-US" dirty="0" err="1"/>
              <a:t>Hydrolysed</a:t>
            </a:r>
            <a:r>
              <a:rPr lang="en-US" dirty="0"/>
              <a:t> proteins are more easily assimilated than intact proteins, </a:t>
            </a:r>
            <a:r>
              <a:rPr lang="en-US" dirty="0" err="1"/>
              <a:t>hydrolysed</a:t>
            </a:r>
            <a:r>
              <a:rPr lang="en-US" dirty="0"/>
              <a:t> proteins obtained</a:t>
            </a:r>
          </a:p>
          <a:p>
            <a:r>
              <a:rPr lang="en-US" dirty="0"/>
              <a:t>from whey (β-globulin fraction) have the highest rate of assimilation [39]. In conclusion, a daily intake of adequate amount of whey protein (average at least 20 grams/day) is</a:t>
            </a:r>
          </a:p>
          <a:p>
            <a:r>
              <a:rPr lang="en-US" dirty="0"/>
              <a:t>beneficial in maintaining fat free mass.</a:t>
            </a:r>
            <a:endParaRPr lang="it-IT" dirty="0"/>
          </a:p>
        </p:txBody>
      </p:sp>
      <p:sp>
        <p:nvSpPr>
          <p:cNvPr id="4" name="Segnaposto numero diapositiva 3"/>
          <p:cNvSpPr>
            <a:spLocks noGrp="1"/>
          </p:cNvSpPr>
          <p:nvPr>
            <p:ph type="sldNum" sz="quarter" idx="5"/>
          </p:nvPr>
        </p:nvSpPr>
        <p:spPr/>
        <p:txBody>
          <a:bodyPr/>
          <a:lstStyle/>
          <a:p>
            <a:fld id="{5B64FE2E-5332-4CB2-BCC9-A06C886DAF8C}" type="slidenum">
              <a:rPr lang="it-IT" smtClean="0"/>
              <a:t>25</a:t>
            </a:fld>
            <a:endParaRPr lang="it-IT"/>
          </a:p>
        </p:txBody>
      </p:sp>
    </p:spTree>
    <p:extLst>
      <p:ext uri="{BB962C8B-B14F-4D97-AF65-F5344CB8AC3E}">
        <p14:creationId xmlns:p14="http://schemas.microsoft.com/office/powerpoint/2010/main" val="41267686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DE082F3B-80AC-4A28-AB0E-AC45BA91F3A4}" type="slidenum">
              <a:rPr lang="it-IT" smtClean="0"/>
              <a:t>26</a:t>
            </a:fld>
            <a:endParaRPr lang="it-IT"/>
          </a:p>
        </p:txBody>
      </p:sp>
    </p:spTree>
    <p:extLst>
      <p:ext uri="{BB962C8B-B14F-4D97-AF65-F5344CB8AC3E}">
        <p14:creationId xmlns:p14="http://schemas.microsoft.com/office/powerpoint/2010/main" val="14373921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Un passaggio interessante è la distinzione tra </a:t>
            </a:r>
            <a:r>
              <a:rPr lang="it-IT" dirty="0" err="1"/>
              <a:t>attivita</a:t>
            </a:r>
            <a:r>
              <a:rPr lang="it-IT" dirty="0"/>
              <a:t> fisica ed esercizio fisico . L’</a:t>
            </a:r>
            <a:r>
              <a:rPr lang="it-IT" dirty="0" err="1"/>
              <a:t>attivita</a:t>
            </a:r>
            <a:r>
              <a:rPr lang="it-IT" dirty="0"/>
              <a:t> fisica e qualsiasi movimento quotidiano, mentre l’esercizio è strutturato e programmato . Questa distinzione è tutt’altro che teorica ed introduce il concetto di NEAT , cioè la termogenesi non legata alle </a:t>
            </a:r>
            <a:r>
              <a:rPr lang="it-IT" dirty="0" err="1"/>
              <a:t>attivita</a:t>
            </a:r>
            <a:r>
              <a:rPr lang="it-IT" dirty="0"/>
              <a:t> non strutturate</a:t>
            </a:r>
          </a:p>
        </p:txBody>
      </p:sp>
      <p:sp>
        <p:nvSpPr>
          <p:cNvPr id="4" name="Segnaposto numero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4ECAD9-32EE-4091-BDA5-6BD15ACC5E58}"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it-IT"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96874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557C4D-E712-85C1-509D-AD1EABDDF5C2}"/>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003160A3-7AD2-6D06-0805-8B02D69BE7B3}"/>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18522459-3575-C3DA-2ADA-DFB49C3FAA0B}"/>
              </a:ext>
            </a:extLst>
          </p:cNvPr>
          <p:cNvSpPr>
            <a:spLocks noGrp="1"/>
          </p:cNvSpPr>
          <p:nvPr>
            <p:ph type="body" idx="1"/>
          </p:nvPr>
        </p:nvSpPr>
        <p:spPr/>
        <p:txBody>
          <a:bodyPr/>
          <a:lstStyle/>
          <a:p>
            <a:r>
              <a:rPr lang="it-IT" sz="1200" b="1" kern="1200" dirty="0">
                <a:solidFill>
                  <a:schemeClr val="tx1"/>
                </a:solidFill>
                <a:effectLst/>
                <a:latin typeface="+mn-lt"/>
                <a:ea typeface="+mn-ea"/>
                <a:cs typeface="+mn-cs"/>
              </a:rPr>
              <a:t>39 articoli, rappresentativi di 24 trial clinici randomizzati, hanno soddisfatto i criteri di inclusione per questa revisione</a:t>
            </a:r>
            <a:endParaRPr lang="it-IT" dirty="0"/>
          </a:p>
        </p:txBody>
      </p:sp>
      <p:sp>
        <p:nvSpPr>
          <p:cNvPr id="4" name="Segnaposto numero diapositiva 3">
            <a:extLst>
              <a:ext uri="{FF2B5EF4-FFF2-40B4-BE49-F238E27FC236}">
                <a16:creationId xmlns:a16="http://schemas.microsoft.com/office/drawing/2014/main" id="{DDD6D5F9-7ADA-31E7-0075-2E78D088283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4ECAD9-32EE-4091-BDA5-6BD15ACC5E58}"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it-IT"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279793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460550-29DF-3C01-3431-5F611F092A28}"/>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35A10FB1-DC3F-85D1-9AB8-9E515DE2A1D1}"/>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D1DBFBF8-4CCE-7E5F-62D6-DEE3B63FAAF7}"/>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60CE1842-BAFF-F19F-EFAB-4FB2B55278B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4ECAD9-32EE-4091-BDA5-6BD15ACC5E58}"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it-IT"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272054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3.xml"/><Relationship Id="rId6" Type="http://schemas.openxmlformats.org/officeDocument/2006/relationships/image" Target="../media/image15.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slideMaster" Target="../slideMasters/slideMaster4.xml"/><Relationship Id="rId1" Type="http://schemas.openxmlformats.org/officeDocument/2006/relationships/tags" Target="../tags/tag178.xml"/><Relationship Id="rId4" Type="http://schemas.openxmlformats.org/officeDocument/2006/relationships/image" Target="../media/image20.png"/></Relationships>
</file>

<file path=ppt/slideLayouts/_rels/slideLayout98.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79.xml"/></Relationships>
</file>

<file path=ppt/slideLayouts/_rels/slideLayout99.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8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7.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7.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7.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2.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Master" Target="../slideMasters/slideMaster9.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it-IT"/>
              <a:t>Fare clic per modificare lo stile del titolo</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F458DE67-9CE7-46E7-B790-A904135CDCFC}" type="datetimeFigureOut">
              <a:rPr lang="it-IT" smtClean="0">
                <a:solidFill>
                  <a:srgbClr val="DEDEE0"/>
                </a:solidFill>
              </a:rPr>
              <a:pPr/>
              <a:t>18/09/2026</a:t>
            </a:fld>
            <a:endParaRPr lang="it-IT">
              <a:solidFill>
                <a:srgbClr val="DEDEE0"/>
              </a:solidFill>
            </a:endParaRPr>
          </a:p>
        </p:txBody>
      </p:sp>
      <p:sp>
        <p:nvSpPr>
          <p:cNvPr id="5" name="Footer Placeholder 4"/>
          <p:cNvSpPr>
            <a:spLocks noGrp="1"/>
          </p:cNvSpPr>
          <p:nvPr>
            <p:ph type="ftr" sz="quarter" idx="11"/>
          </p:nvPr>
        </p:nvSpPr>
        <p:spPr/>
        <p:txBody>
          <a:bodyPr/>
          <a:lstStyle/>
          <a:p>
            <a:endParaRPr lang="it-IT">
              <a:solidFill>
                <a:srgbClr val="DEDEE0"/>
              </a:solidFill>
            </a:endParaRPr>
          </a:p>
        </p:txBody>
      </p:sp>
      <p:sp>
        <p:nvSpPr>
          <p:cNvPr id="6" name="Slide Number Placeholder 5"/>
          <p:cNvSpPr>
            <a:spLocks noGrp="1"/>
          </p:cNvSpPr>
          <p:nvPr>
            <p:ph type="sldNum" sz="quarter" idx="12"/>
          </p:nvPr>
        </p:nvSpPr>
        <p:spPr/>
        <p:txBody>
          <a:bodyPr/>
          <a:lstStyle/>
          <a:p>
            <a:fld id="{114E20FB-907A-4FDC-8BE7-BFD0B13126EB}" type="slidenum">
              <a:rPr lang="it-IT" smtClean="0"/>
              <a:pPr/>
              <a:t>‹N›</a:t>
            </a:fld>
            <a:endParaRPr lang="it-IT"/>
          </a:p>
        </p:txBody>
      </p:sp>
    </p:spTree>
    <p:extLst>
      <p:ext uri="{BB962C8B-B14F-4D97-AF65-F5344CB8AC3E}">
        <p14:creationId xmlns:p14="http://schemas.microsoft.com/office/powerpoint/2010/main" val="15694233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a:p>
        </p:txBody>
      </p:sp>
      <p:sp>
        <p:nvSpPr>
          <p:cNvPr id="3" name="Content Placeholder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Date Placeholder 3"/>
          <p:cNvSpPr>
            <a:spLocks noGrp="1"/>
          </p:cNvSpPr>
          <p:nvPr>
            <p:ph type="dt" sz="half" idx="10"/>
          </p:nvPr>
        </p:nvSpPr>
        <p:spPr/>
        <p:txBody>
          <a:bodyPr/>
          <a:lstStyle/>
          <a:p>
            <a:fld id="{F458DE67-9CE7-46E7-B790-A904135CDCFC}" type="datetimeFigureOut">
              <a:rPr lang="it-IT" smtClean="0">
                <a:solidFill>
                  <a:srgbClr val="DEDEE0"/>
                </a:solidFill>
              </a:rPr>
              <a:pPr/>
              <a:t>18/09/2026</a:t>
            </a:fld>
            <a:endParaRPr lang="it-IT">
              <a:solidFill>
                <a:srgbClr val="DEDEE0"/>
              </a:solidFill>
            </a:endParaRPr>
          </a:p>
        </p:txBody>
      </p:sp>
      <p:sp>
        <p:nvSpPr>
          <p:cNvPr id="5" name="Footer Placeholder 4"/>
          <p:cNvSpPr>
            <a:spLocks noGrp="1"/>
          </p:cNvSpPr>
          <p:nvPr>
            <p:ph type="ftr" sz="quarter" idx="11"/>
          </p:nvPr>
        </p:nvSpPr>
        <p:spPr/>
        <p:txBody>
          <a:bodyPr/>
          <a:lstStyle/>
          <a:p>
            <a:endParaRPr lang="it-IT">
              <a:solidFill>
                <a:srgbClr val="DEDEE0"/>
              </a:solidFill>
            </a:endParaRPr>
          </a:p>
        </p:txBody>
      </p:sp>
      <p:sp>
        <p:nvSpPr>
          <p:cNvPr id="6" name="Slide Number Placeholder 5"/>
          <p:cNvSpPr>
            <a:spLocks noGrp="1"/>
          </p:cNvSpPr>
          <p:nvPr>
            <p:ph type="sldNum" sz="quarter" idx="12"/>
          </p:nvPr>
        </p:nvSpPr>
        <p:spPr/>
        <p:txBody>
          <a:bodyPr/>
          <a:lstStyle/>
          <a:p>
            <a:fld id="{114E20FB-907A-4FDC-8BE7-BFD0B13126EB}" type="slidenum">
              <a:rPr lang="it-IT" smtClean="0"/>
              <a:pPr/>
              <a:t>‹N›</a:t>
            </a:fld>
            <a:endParaRPr lang="it-IT"/>
          </a:p>
        </p:txBody>
      </p:sp>
    </p:spTree>
    <p:extLst>
      <p:ext uri="{BB962C8B-B14F-4D97-AF65-F5344CB8AC3E}">
        <p14:creationId xmlns:p14="http://schemas.microsoft.com/office/powerpoint/2010/main" val="17016251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it-IT"/>
              <a:t>Fare clic per modificare lo stile del titolo</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Date Placeholder 3"/>
          <p:cNvSpPr>
            <a:spLocks noGrp="1"/>
          </p:cNvSpPr>
          <p:nvPr>
            <p:ph type="dt" sz="half" idx="10"/>
          </p:nvPr>
        </p:nvSpPr>
        <p:spPr/>
        <p:txBody>
          <a:bodyPr/>
          <a:lstStyle/>
          <a:p>
            <a:fld id="{F458DE67-9CE7-46E7-B790-A904135CDCFC}" type="datetimeFigureOut">
              <a:rPr lang="it-IT" smtClean="0">
                <a:solidFill>
                  <a:srgbClr val="DEDEE0"/>
                </a:solidFill>
              </a:rPr>
              <a:pPr/>
              <a:t>18/09/2026</a:t>
            </a:fld>
            <a:endParaRPr lang="it-IT">
              <a:solidFill>
                <a:srgbClr val="DEDEE0"/>
              </a:solidFill>
            </a:endParaRPr>
          </a:p>
        </p:txBody>
      </p:sp>
      <p:sp>
        <p:nvSpPr>
          <p:cNvPr id="5" name="Footer Placeholder 4"/>
          <p:cNvSpPr>
            <a:spLocks noGrp="1"/>
          </p:cNvSpPr>
          <p:nvPr>
            <p:ph type="ftr" sz="quarter" idx="11"/>
          </p:nvPr>
        </p:nvSpPr>
        <p:spPr/>
        <p:txBody>
          <a:bodyPr/>
          <a:lstStyle/>
          <a:p>
            <a:endParaRPr lang="it-IT">
              <a:solidFill>
                <a:srgbClr val="DEDEE0"/>
              </a:solidFill>
            </a:endParaRPr>
          </a:p>
        </p:txBody>
      </p:sp>
      <p:sp>
        <p:nvSpPr>
          <p:cNvPr id="6" name="Slide Number Placeholder 5"/>
          <p:cNvSpPr>
            <a:spLocks noGrp="1"/>
          </p:cNvSpPr>
          <p:nvPr>
            <p:ph type="sldNum" sz="quarter" idx="12"/>
          </p:nvPr>
        </p:nvSpPr>
        <p:spPr/>
        <p:txBody>
          <a:bodyPr/>
          <a:lstStyle/>
          <a:p>
            <a:fld id="{114E20FB-907A-4FDC-8BE7-BFD0B13126EB}" type="slidenum">
              <a:rPr lang="it-IT" smtClean="0"/>
              <a:pPr/>
              <a:t>‹N›</a:t>
            </a:fld>
            <a:endParaRPr lang="it-IT"/>
          </a:p>
        </p:txBody>
      </p:sp>
    </p:spTree>
    <p:extLst>
      <p:ext uri="{BB962C8B-B14F-4D97-AF65-F5344CB8AC3E}">
        <p14:creationId xmlns:p14="http://schemas.microsoft.com/office/powerpoint/2010/main" val="6283462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F458DE67-9CE7-46E7-B790-A904135CDCFC}" type="datetimeFigureOut">
              <a:rPr lang="it-IT" smtClean="0">
                <a:solidFill>
                  <a:srgbClr val="DEDEE0"/>
                </a:solidFill>
              </a:rPr>
              <a:pPr/>
              <a:t>18/09/2026</a:t>
            </a:fld>
            <a:endParaRPr lang="it-IT">
              <a:solidFill>
                <a:srgbClr val="DEDEE0"/>
              </a:solidFill>
            </a:endParaRPr>
          </a:p>
        </p:txBody>
      </p:sp>
      <p:sp>
        <p:nvSpPr>
          <p:cNvPr id="6" name="Footer Placeholder 5"/>
          <p:cNvSpPr>
            <a:spLocks noGrp="1"/>
          </p:cNvSpPr>
          <p:nvPr>
            <p:ph type="ftr" sz="quarter" idx="11"/>
          </p:nvPr>
        </p:nvSpPr>
        <p:spPr/>
        <p:txBody>
          <a:bodyPr/>
          <a:lstStyle/>
          <a:p>
            <a:endParaRPr lang="it-IT">
              <a:solidFill>
                <a:srgbClr val="DEDEE0"/>
              </a:solidFill>
            </a:endParaRPr>
          </a:p>
        </p:txBody>
      </p:sp>
      <p:sp>
        <p:nvSpPr>
          <p:cNvPr id="7" name="Slide Number Placeholder 6"/>
          <p:cNvSpPr>
            <a:spLocks noGrp="1"/>
          </p:cNvSpPr>
          <p:nvPr>
            <p:ph type="sldNum" sz="quarter" idx="12"/>
          </p:nvPr>
        </p:nvSpPr>
        <p:spPr/>
        <p:txBody>
          <a:bodyPr/>
          <a:lstStyle/>
          <a:p>
            <a:fld id="{114E20FB-907A-4FDC-8BE7-BFD0B13126EB}" type="slidenum">
              <a:rPr lang="it-IT" smtClean="0"/>
              <a:pPr/>
              <a:t>‹N›</a:t>
            </a:fld>
            <a:endParaRPr lang="it-IT"/>
          </a:p>
        </p:txBody>
      </p:sp>
    </p:spTree>
    <p:extLst>
      <p:ext uri="{BB962C8B-B14F-4D97-AF65-F5344CB8AC3E}">
        <p14:creationId xmlns:p14="http://schemas.microsoft.com/office/powerpoint/2010/main" val="4862618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a:t>Fare clic per modificare lo stile del titolo</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7" name="Date Placeholder 6"/>
          <p:cNvSpPr>
            <a:spLocks noGrp="1"/>
          </p:cNvSpPr>
          <p:nvPr>
            <p:ph type="dt" sz="half" idx="10"/>
          </p:nvPr>
        </p:nvSpPr>
        <p:spPr/>
        <p:txBody>
          <a:bodyPr/>
          <a:lstStyle/>
          <a:p>
            <a:fld id="{F458DE67-9CE7-46E7-B790-A904135CDCFC}" type="datetimeFigureOut">
              <a:rPr lang="it-IT" smtClean="0">
                <a:solidFill>
                  <a:srgbClr val="DEDEE0"/>
                </a:solidFill>
              </a:rPr>
              <a:pPr/>
              <a:t>18/09/2026</a:t>
            </a:fld>
            <a:endParaRPr lang="it-IT">
              <a:solidFill>
                <a:srgbClr val="DEDEE0"/>
              </a:solidFill>
            </a:endParaRPr>
          </a:p>
        </p:txBody>
      </p:sp>
      <p:sp>
        <p:nvSpPr>
          <p:cNvPr id="8" name="Footer Placeholder 7"/>
          <p:cNvSpPr>
            <a:spLocks noGrp="1"/>
          </p:cNvSpPr>
          <p:nvPr>
            <p:ph type="ftr" sz="quarter" idx="11"/>
          </p:nvPr>
        </p:nvSpPr>
        <p:spPr/>
        <p:txBody>
          <a:bodyPr/>
          <a:lstStyle/>
          <a:p>
            <a:endParaRPr lang="it-IT">
              <a:solidFill>
                <a:srgbClr val="DEDEE0"/>
              </a:solidFill>
            </a:endParaRPr>
          </a:p>
        </p:txBody>
      </p:sp>
      <p:sp>
        <p:nvSpPr>
          <p:cNvPr id="9" name="Slide Number Placeholder 8"/>
          <p:cNvSpPr>
            <a:spLocks noGrp="1"/>
          </p:cNvSpPr>
          <p:nvPr>
            <p:ph type="sldNum" sz="quarter" idx="12"/>
          </p:nvPr>
        </p:nvSpPr>
        <p:spPr/>
        <p:txBody>
          <a:bodyPr/>
          <a:lstStyle/>
          <a:p>
            <a:fld id="{114E20FB-907A-4FDC-8BE7-BFD0B13126EB}" type="slidenum">
              <a:rPr lang="it-IT" smtClean="0"/>
              <a:pPr/>
              <a:t>‹N›</a:t>
            </a:fld>
            <a:endParaRPr lang="it-IT"/>
          </a:p>
        </p:txBody>
      </p:sp>
    </p:spTree>
    <p:extLst>
      <p:ext uri="{BB962C8B-B14F-4D97-AF65-F5344CB8AC3E}">
        <p14:creationId xmlns:p14="http://schemas.microsoft.com/office/powerpoint/2010/main" val="5217887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a:p>
        </p:txBody>
      </p:sp>
      <p:sp>
        <p:nvSpPr>
          <p:cNvPr id="3" name="Date Placeholder 2"/>
          <p:cNvSpPr>
            <a:spLocks noGrp="1"/>
          </p:cNvSpPr>
          <p:nvPr>
            <p:ph type="dt" sz="half" idx="10"/>
          </p:nvPr>
        </p:nvSpPr>
        <p:spPr/>
        <p:txBody>
          <a:bodyPr/>
          <a:lstStyle/>
          <a:p>
            <a:fld id="{F458DE67-9CE7-46E7-B790-A904135CDCFC}" type="datetimeFigureOut">
              <a:rPr lang="it-IT" smtClean="0">
                <a:solidFill>
                  <a:srgbClr val="DEDEE0"/>
                </a:solidFill>
              </a:rPr>
              <a:pPr/>
              <a:t>18/09/2026</a:t>
            </a:fld>
            <a:endParaRPr lang="it-IT">
              <a:solidFill>
                <a:srgbClr val="DEDEE0"/>
              </a:solidFill>
            </a:endParaRPr>
          </a:p>
        </p:txBody>
      </p:sp>
      <p:sp>
        <p:nvSpPr>
          <p:cNvPr id="4" name="Footer Placeholder 3"/>
          <p:cNvSpPr>
            <a:spLocks noGrp="1"/>
          </p:cNvSpPr>
          <p:nvPr>
            <p:ph type="ftr" sz="quarter" idx="11"/>
          </p:nvPr>
        </p:nvSpPr>
        <p:spPr/>
        <p:txBody>
          <a:bodyPr/>
          <a:lstStyle/>
          <a:p>
            <a:endParaRPr lang="it-IT">
              <a:solidFill>
                <a:srgbClr val="DEDEE0"/>
              </a:solidFill>
            </a:endParaRPr>
          </a:p>
        </p:txBody>
      </p:sp>
      <p:sp>
        <p:nvSpPr>
          <p:cNvPr id="5" name="Slide Number Placeholder 4"/>
          <p:cNvSpPr>
            <a:spLocks noGrp="1"/>
          </p:cNvSpPr>
          <p:nvPr>
            <p:ph type="sldNum" sz="quarter" idx="12"/>
          </p:nvPr>
        </p:nvSpPr>
        <p:spPr/>
        <p:txBody>
          <a:bodyPr/>
          <a:lstStyle/>
          <a:p>
            <a:fld id="{114E20FB-907A-4FDC-8BE7-BFD0B13126EB}" type="slidenum">
              <a:rPr lang="it-IT" smtClean="0"/>
              <a:pPr/>
              <a:t>‹N›</a:t>
            </a:fld>
            <a:endParaRPr lang="it-IT"/>
          </a:p>
        </p:txBody>
      </p:sp>
    </p:spTree>
    <p:extLst>
      <p:ext uri="{BB962C8B-B14F-4D97-AF65-F5344CB8AC3E}">
        <p14:creationId xmlns:p14="http://schemas.microsoft.com/office/powerpoint/2010/main" val="5989622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58DE67-9CE7-46E7-B790-A904135CDCFC}" type="datetimeFigureOut">
              <a:rPr lang="it-IT" smtClean="0">
                <a:solidFill>
                  <a:srgbClr val="DEDEE0"/>
                </a:solidFill>
              </a:rPr>
              <a:pPr/>
              <a:t>18/09/2026</a:t>
            </a:fld>
            <a:endParaRPr lang="it-IT">
              <a:solidFill>
                <a:srgbClr val="DEDEE0"/>
              </a:solidFill>
            </a:endParaRPr>
          </a:p>
        </p:txBody>
      </p:sp>
      <p:sp>
        <p:nvSpPr>
          <p:cNvPr id="3" name="Footer Placeholder 2"/>
          <p:cNvSpPr>
            <a:spLocks noGrp="1"/>
          </p:cNvSpPr>
          <p:nvPr>
            <p:ph type="ftr" sz="quarter" idx="11"/>
          </p:nvPr>
        </p:nvSpPr>
        <p:spPr/>
        <p:txBody>
          <a:bodyPr/>
          <a:lstStyle/>
          <a:p>
            <a:endParaRPr lang="it-IT">
              <a:solidFill>
                <a:srgbClr val="DEDEE0"/>
              </a:solidFill>
            </a:endParaRPr>
          </a:p>
        </p:txBody>
      </p:sp>
      <p:sp>
        <p:nvSpPr>
          <p:cNvPr id="4" name="Slide Number Placeholder 3"/>
          <p:cNvSpPr>
            <a:spLocks noGrp="1"/>
          </p:cNvSpPr>
          <p:nvPr>
            <p:ph type="sldNum" sz="quarter" idx="12"/>
          </p:nvPr>
        </p:nvSpPr>
        <p:spPr/>
        <p:txBody>
          <a:bodyPr/>
          <a:lstStyle/>
          <a:p>
            <a:fld id="{114E20FB-907A-4FDC-8BE7-BFD0B13126EB}" type="slidenum">
              <a:rPr lang="it-IT" smtClean="0"/>
              <a:pPr/>
              <a:t>‹N›</a:t>
            </a:fld>
            <a:endParaRPr lang="it-IT"/>
          </a:p>
        </p:txBody>
      </p:sp>
    </p:spTree>
    <p:extLst>
      <p:ext uri="{BB962C8B-B14F-4D97-AF65-F5344CB8AC3E}">
        <p14:creationId xmlns:p14="http://schemas.microsoft.com/office/powerpoint/2010/main" val="37099153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it-IT"/>
              <a:t>Fare clic per modificare lo stile del titolo</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F458DE67-9CE7-46E7-B790-A904135CDCFC}" type="datetimeFigureOut">
              <a:rPr lang="it-IT" smtClean="0">
                <a:solidFill>
                  <a:srgbClr val="DEDEE0"/>
                </a:solidFill>
              </a:rPr>
              <a:pPr/>
              <a:t>18/09/2026</a:t>
            </a:fld>
            <a:endParaRPr lang="it-IT">
              <a:solidFill>
                <a:srgbClr val="DEDEE0"/>
              </a:solidFill>
            </a:endParaRPr>
          </a:p>
        </p:txBody>
      </p:sp>
      <p:sp>
        <p:nvSpPr>
          <p:cNvPr id="6" name="Footer Placeholder 5"/>
          <p:cNvSpPr>
            <a:spLocks noGrp="1"/>
          </p:cNvSpPr>
          <p:nvPr>
            <p:ph type="ftr" sz="quarter" idx="11"/>
          </p:nvPr>
        </p:nvSpPr>
        <p:spPr/>
        <p:txBody>
          <a:bodyPr/>
          <a:lstStyle/>
          <a:p>
            <a:endParaRPr lang="it-IT">
              <a:solidFill>
                <a:srgbClr val="DEDEE0"/>
              </a:solidFill>
            </a:endParaRPr>
          </a:p>
        </p:txBody>
      </p:sp>
      <p:sp>
        <p:nvSpPr>
          <p:cNvPr id="7" name="Slide Number Placeholder 6"/>
          <p:cNvSpPr>
            <a:spLocks noGrp="1"/>
          </p:cNvSpPr>
          <p:nvPr>
            <p:ph type="sldNum" sz="quarter" idx="12"/>
          </p:nvPr>
        </p:nvSpPr>
        <p:spPr/>
        <p:txBody>
          <a:bodyPr/>
          <a:lstStyle/>
          <a:p>
            <a:fld id="{114E20FB-907A-4FDC-8BE7-BFD0B13126EB}" type="slidenum">
              <a:rPr lang="it-IT" smtClean="0"/>
              <a:pPr/>
              <a:t>‹N›</a:t>
            </a:fld>
            <a:endParaRPr lang="it-IT"/>
          </a:p>
        </p:txBody>
      </p:sp>
      <p:sp>
        <p:nvSpPr>
          <p:cNvPr id="9" name="Content Placeholder 8"/>
          <p:cNvSpPr>
            <a:spLocks noGrp="1"/>
          </p:cNvSpPr>
          <p:nvPr>
            <p:ph sz="quarter" idx="13"/>
          </p:nvPr>
        </p:nvSpPr>
        <p:spPr>
          <a:xfrm>
            <a:off x="304800" y="381000"/>
            <a:ext cx="7772400" cy="4942840"/>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Tree>
    <p:extLst>
      <p:ext uri="{BB962C8B-B14F-4D97-AF65-F5344CB8AC3E}">
        <p14:creationId xmlns:p14="http://schemas.microsoft.com/office/powerpoint/2010/main" val="18824703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it-IT"/>
              <a:t>Fare clic per modificare lo stile del titolo</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8" name="Date Placeholder 7"/>
          <p:cNvSpPr>
            <a:spLocks noGrp="1"/>
          </p:cNvSpPr>
          <p:nvPr>
            <p:ph type="dt" sz="half" idx="10"/>
          </p:nvPr>
        </p:nvSpPr>
        <p:spPr/>
        <p:txBody>
          <a:bodyPr/>
          <a:lstStyle/>
          <a:p>
            <a:fld id="{F458DE67-9CE7-46E7-B790-A904135CDCFC}" type="datetimeFigureOut">
              <a:rPr lang="it-IT" smtClean="0">
                <a:solidFill>
                  <a:srgbClr val="DEDEE0"/>
                </a:solidFill>
              </a:rPr>
              <a:pPr/>
              <a:t>18/09/2026</a:t>
            </a:fld>
            <a:endParaRPr lang="it-IT">
              <a:solidFill>
                <a:srgbClr val="DEDEE0"/>
              </a:solidFill>
            </a:endParaRPr>
          </a:p>
        </p:txBody>
      </p:sp>
      <p:sp>
        <p:nvSpPr>
          <p:cNvPr id="9" name="Slide Number Placeholder 8"/>
          <p:cNvSpPr>
            <a:spLocks noGrp="1"/>
          </p:cNvSpPr>
          <p:nvPr>
            <p:ph type="sldNum" sz="quarter" idx="11"/>
          </p:nvPr>
        </p:nvSpPr>
        <p:spPr/>
        <p:txBody>
          <a:bodyPr/>
          <a:lstStyle/>
          <a:p>
            <a:fld id="{114E20FB-907A-4FDC-8BE7-BFD0B13126EB}" type="slidenum">
              <a:rPr lang="it-IT" smtClean="0"/>
              <a:pPr/>
              <a:t>‹N›</a:t>
            </a:fld>
            <a:endParaRPr lang="it-IT"/>
          </a:p>
        </p:txBody>
      </p:sp>
      <p:sp>
        <p:nvSpPr>
          <p:cNvPr id="10" name="Footer Placeholder 9"/>
          <p:cNvSpPr>
            <a:spLocks noGrp="1"/>
          </p:cNvSpPr>
          <p:nvPr>
            <p:ph type="ftr" sz="quarter" idx="12"/>
          </p:nvPr>
        </p:nvSpPr>
        <p:spPr/>
        <p:txBody>
          <a:bodyPr/>
          <a:lstStyle/>
          <a:p>
            <a:endParaRPr lang="it-IT">
              <a:solidFill>
                <a:srgbClr val="DEDEE0"/>
              </a:solidFill>
            </a:endParaRPr>
          </a:p>
        </p:txBody>
      </p:sp>
    </p:spTree>
    <p:extLst>
      <p:ext uri="{BB962C8B-B14F-4D97-AF65-F5344CB8AC3E}">
        <p14:creationId xmlns:p14="http://schemas.microsoft.com/office/powerpoint/2010/main" val="15153033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a:p>
        </p:txBody>
      </p:sp>
      <p:sp>
        <p:nvSpPr>
          <p:cNvPr id="3" name="Vertical Text Placeholder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Date Placeholder 3"/>
          <p:cNvSpPr>
            <a:spLocks noGrp="1"/>
          </p:cNvSpPr>
          <p:nvPr>
            <p:ph type="dt" sz="half" idx="10"/>
          </p:nvPr>
        </p:nvSpPr>
        <p:spPr/>
        <p:txBody>
          <a:bodyPr/>
          <a:lstStyle/>
          <a:p>
            <a:fld id="{F458DE67-9CE7-46E7-B790-A904135CDCFC}" type="datetimeFigureOut">
              <a:rPr lang="it-IT" smtClean="0">
                <a:solidFill>
                  <a:srgbClr val="DEDEE0"/>
                </a:solidFill>
              </a:rPr>
              <a:pPr/>
              <a:t>18/09/2026</a:t>
            </a:fld>
            <a:endParaRPr lang="it-IT">
              <a:solidFill>
                <a:srgbClr val="DEDEE0"/>
              </a:solidFill>
            </a:endParaRPr>
          </a:p>
        </p:txBody>
      </p:sp>
      <p:sp>
        <p:nvSpPr>
          <p:cNvPr id="5" name="Footer Placeholder 4"/>
          <p:cNvSpPr>
            <a:spLocks noGrp="1"/>
          </p:cNvSpPr>
          <p:nvPr>
            <p:ph type="ftr" sz="quarter" idx="11"/>
          </p:nvPr>
        </p:nvSpPr>
        <p:spPr/>
        <p:txBody>
          <a:bodyPr/>
          <a:lstStyle/>
          <a:p>
            <a:endParaRPr lang="it-IT">
              <a:solidFill>
                <a:srgbClr val="DEDEE0"/>
              </a:solidFill>
            </a:endParaRPr>
          </a:p>
        </p:txBody>
      </p:sp>
      <p:sp>
        <p:nvSpPr>
          <p:cNvPr id="6" name="Slide Number Placeholder 5"/>
          <p:cNvSpPr>
            <a:spLocks noGrp="1"/>
          </p:cNvSpPr>
          <p:nvPr>
            <p:ph type="sldNum" sz="quarter" idx="12"/>
          </p:nvPr>
        </p:nvSpPr>
        <p:spPr/>
        <p:txBody>
          <a:bodyPr/>
          <a:lstStyle/>
          <a:p>
            <a:fld id="{114E20FB-907A-4FDC-8BE7-BFD0B13126EB}" type="slidenum">
              <a:rPr lang="it-IT" smtClean="0"/>
              <a:pPr/>
              <a:t>‹N›</a:t>
            </a:fld>
            <a:endParaRPr lang="it-IT"/>
          </a:p>
        </p:txBody>
      </p:sp>
    </p:spTree>
    <p:extLst>
      <p:ext uri="{BB962C8B-B14F-4D97-AF65-F5344CB8AC3E}">
        <p14:creationId xmlns:p14="http://schemas.microsoft.com/office/powerpoint/2010/main" val="32701861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it-IT"/>
              <a:t>Fare clic per modificare lo stile del titolo</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Date Placeholder 3"/>
          <p:cNvSpPr>
            <a:spLocks noGrp="1"/>
          </p:cNvSpPr>
          <p:nvPr>
            <p:ph type="dt" sz="half" idx="10"/>
          </p:nvPr>
        </p:nvSpPr>
        <p:spPr/>
        <p:txBody>
          <a:bodyPr/>
          <a:lstStyle/>
          <a:p>
            <a:fld id="{F458DE67-9CE7-46E7-B790-A904135CDCFC}" type="datetimeFigureOut">
              <a:rPr lang="it-IT" smtClean="0">
                <a:solidFill>
                  <a:srgbClr val="DEDEE0"/>
                </a:solidFill>
              </a:rPr>
              <a:pPr/>
              <a:t>18/09/2026</a:t>
            </a:fld>
            <a:endParaRPr lang="it-IT">
              <a:solidFill>
                <a:srgbClr val="DEDEE0"/>
              </a:solidFill>
            </a:endParaRPr>
          </a:p>
        </p:txBody>
      </p:sp>
      <p:sp>
        <p:nvSpPr>
          <p:cNvPr id="5" name="Footer Placeholder 4"/>
          <p:cNvSpPr>
            <a:spLocks noGrp="1"/>
          </p:cNvSpPr>
          <p:nvPr>
            <p:ph type="ftr" sz="quarter" idx="11"/>
          </p:nvPr>
        </p:nvSpPr>
        <p:spPr/>
        <p:txBody>
          <a:bodyPr/>
          <a:lstStyle/>
          <a:p>
            <a:endParaRPr lang="it-IT">
              <a:solidFill>
                <a:srgbClr val="DEDEE0"/>
              </a:solidFill>
            </a:endParaRPr>
          </a:p>
        </p:txBody>
      </p:sp>
      <p:sp>
        <p:nvSpPr>
          <p:cNvPr id="6" name="Slide Number Placeholder 5"/>
          <p:cNvSpPr>
            <a:spLocks noGrp="1"/>
          </p:cNvSpPr>
          <p:nvPr>
            <p:ph type="sldNum" sz="quarter" idx="12"/>
          </p:nvPr>
        </p:nvSpPr>
        <p:spPr/>
        <p:txBody>
          <a:bodyPr/>
          <a:lstStyle/>
          <a:p>
            <a:fld id="{114E20FB-907A-4FDC-8BE7-BFD0B13126EB}" type="slidenum">
              <a:rPr lang="it-IT" smtClean="0"/>
              <a:pPr/>
              <a:t>‹N›</a:t>
            </a:fld>
            <a:endParaRPr lang="it-IT"/>
          </a:p>
        </p:txBody>
      </p:sp>
    </p:spTree>
    <p:extLst>
      <p:ext uri="{BB962C8B-B14F-4D97-AF65-F5344CB8AC3E}">
        <p14:creationId xmlns:p14="http://schemas.microsoft.com/office/powerpoint/2010/main" val="20992252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A. Cover">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880DF523-34A7-40E1-AE82-7A0D3594680C}"/>
              </a:ext>
            </a:extLst>
          </p:cNvPr>
          <p:cNvSpPr>
            <a:spLocks noGrp="1"/>
          </p:cNvSpPr>
          <p:nvPr>
            <p:ph type="pic" sz="quarter" idx="13" hasCustomPrompt="1"/>
          </p:nvPr>
        </p:nvSpPr>
        <p:spPr>
          <a:xfrm>
            <a:off x="1" y="0"/>
            <a:ext cx="9143999" cy="6858000"/>
          </a:xfrm>
          <a:custGeom>
            <a:avLst/>
            <a:gdLst>
              <a:gd name="connsiteX0" fmla="*/ 11666200 w 12191999"/>
              <a:gd name="connsiteY0" fmla="*/ 756760 h 6858000"/>
              <a:gd name="connsiteX1" fmla="*/ 11678975 w 12191999"/>
              <a:gd name="connsiteY1" fmla="*/ 761119 h 6858000"/>
              <a:gd name="connsiteX2" fmla="*/ 11678975 w 12191999"/>
              <a:gd name="connsiteY2" fmla="*/ 808195 h 6858000"/>
              <a:gd name="connsiteX3" fmla="*/ 11678845 w 12191999"/>
              <a:gd name="connsiteY3" fmla="*/ 808195 h 6858000"/>
              <a:gd name="connsiteX4" fmla="*/ 11667095 w 12191999"/>
              <a:gd name="connsiteY4" fmla="*/ 813579 h 6858000"/>
              <a:gd name="connsiteX5" fmla="*/ 11644998 w 12191999"/>
              <a:gd name="connsiteY5" fmla="*/ 784080 h 6858000"/>
              <a:gd name="connsiteX6" fmla="*/ 11666200 w 12191999"/>
              <a:gd name="connsiteY6" fmla="*/ 756760 h 6858000"/>
              <a:gd name="connsiteX7" fmla="*/ 11553608 w 12191999"/>
              <a:gd name="connsiteY7" fmla="*/ 755951 h 6858000"/>
              <a:gd name="connsiteX8" fmla="*/ 11565369 w 12191999"/>
              <a:gd name="connsiteY8" fmla="*/ 760439 h 6858000"/>
              <a:gd name="connsiteX9" fmla="*/ 11571638 w 12191999"/>
              <a:gd name="connsiteY9" fmla="*/ 784954 h 6858000"/>
              <a:gd name="connsiteX10" fmla="*/ 11565369 w 12191999"/>
              <a:gd name="connsiteY10" fmla="*/ 809339 h 6858000"/>
              <a:gd name="connsiteX11" fmla="*/ 11553608 w 12191999"/>
              <a:gd name="connsiteY11" fmla="*/ 813698 h 6858000"/>
              <a:gd name="connsiteX12" fmla="*/ 11542106 w 12191999"/>
              <a:gd name="connsiteY12" fmla="*/ 809339 h 6858000"/>
              <a:gd name="connsiteX13" fmla="*/ 11535837 w 12191999"/>
              <a:gd name="connsiteY13" fmla="*/ 784954 h 6858000"/>
              <a:gd name="connsiteX14" fmla="*/ 11542106 w 12191999"/>
              <a:gd name="connsiteY14" fmla="*/ 760439 h 6858000"/>
              <a:gd name="connsiteX15" fmla="*/ 11553608 w 12191999"/>
              <a:gd name="connsiteY15" fmla="*/ 755951 h 6858000"/>
              <a:gd name="connsiteX16" fmla="*/ 11389948 w 12191999"/>
              <a:gd name="connsiteY16" fmla="*/ 755951 h 6858000"/>
              <a:gd name="connsiteX17" fmla="*/ 11401504 w 12191999"/>
              <a:gd name="connsiteY17" fmla="*/ 760439 h 6858000"/>
              <a:gd name="connsiteX18" fmla="*/ 11407795 w 12191999"/>
              <a:gd name="connsiteY18" fmla="*/ 784954 h 6858000"/>
              <a:gd name="connsiteX19" fmla="*/ 11401504 w 12191999"/>
              <a:gd name="connsiteY19" fmla="*/ 809339 h 6858000"/>
              <a:gd name="connsiteX20" fmla="*/ 11389948 w 12191999"/>
              <a:gd name="connsiteY20" fmla="*/ 813698 h 6858000"/>
              <a:gd name="connsiteX21" fmla="*/ 11378133 w 12191999"/>
              <a:gd name="connsiteY21" fmla="*/ 809339 h 6858000"/>
              <a:gd name="connsiteX22" fmla="*/ 11371843 w 12191999"/>
              <a:gd name="connsiteY22" fmla="*/ 784954 h 6858000"/>
              <a:gd name="connsiteX23" fmla="*/ 11378133 w 12191999"/>
              <a:gd name="connsiteY23" fmla="*/ 760439 h 6858000"/>
              <a:gd name="connsiteX24" fmla="*/ 11389948 w 12191999"/>
              <a:gd name="connsiteY24" fmla="*/ 755951 h 6858000"/>
              <a:gd name="connsiteX25" fmla="*/ 11267462 w 12191999"/>
              <a:gd name="connsiteY25" fmla="*/ 755951 h 6858000"/>
              <a:gd name="connsiteX26" fmla="*/ 11279148 w 12191999"/>
              <a:gd name="connsiteY26" fmla="*/ 760439 h 6858000"/>
              <a:gd name="connsiteX27" fmla="*/ 11285438 w 12191999"/>
              <a:gd name="connsiteY27" fmla="*/ 784954 h 6858000"/>
              <a:gd name="connsiteX28" fmla="*/ 11279148 w 12191999"/>
              <a:gd name="connsiteY28" fmla="*/ 809339 h 6858000"/>
              <a:gd name="connsiteX29" fmla="*/ 11267462 w 12191999"/>
              <a:gd name="connsiteY29" fmla="*/ 813698 h 6858000"/>
              <a:gd name="connsiteX30" fmla="*/ 11255907 w 12191999"/>
              <a:gd name="connsiteY30" fmla="*/ 809339 h 6858000"/>
              <a:gd name="connsiteX31" fmla="*/ 11249616 w 12191999"/>
              <a:gd name="connsiteY31" fmla="*/ 784954 h 6858000"/>
              <a:gd name="connsiteX32" fmla="*/ 11255907 w 12191999"/>
              <a:gd name="connsiteY32" fmla="*/ 760439 h 6858000"/>
              <a:gd name="connsiteX33" fmla="*/ 11267462 w 12191999"/>
              <a:gd name="connsiteY33" fmla="*/ 755951 h 6858000"/>
              <a:gd name="connsiteX34" fmla="*/ 11708668 w 12191999"/>
              <a:gd name="connsiteY34" fmla="*/ 750005 h 6858000"/>
              <a:gd name="connsiteX35" fmla="*/ 11706381 w 12191999"/>
              <a:gd name="connsiteY35" fmla="*/ 752433 h 6858000"/>
              <a:gd name="connsiteX36" fmla="*/ 11706381 w 12191999"/>
              <a:gd name="connsiteY36" fmla="*/ 817032 h 6858000"/>
              <a:gd name="connsiteX37" fmla="*/ 11708420 w 12191999"/>
              <a:gd name="connsiteY37" fmla="*/ 819459 h 6858000"/>
              <a:gd name="connsiteX38" fmla="*/ 11715671 w 12191999"/>
              <a:gd name="connsiteY38" fmla="*/ 819459 h 6858000"/>
              <a:gd name="connsiteX39" fmla="*/ 11718206 w 12191999"/>
              <a:gd name="connsiteY39" fmla="*/ 817032 h 6858000"/>
              <a:gd name="connsiteX40" fmla="*/ 11718206 w 12191999"/>
              <a:gd name="connsiteY40" fmla="*/ 752433 h 6858000"/>
              <a:gd name="connsiteX41" fmla="*/ 11715660 w 12191999"/>
              <a:gd name="connsiteY41" fmla="*/ 750005 h 6858000"/>
              <a:gd name="connsiteX42" fmla="*/ 11708668 w 12191999"/>
              <a:gd name="connsiteY42" fmla="*/ 750005 h 6858000"/>
              <a:gd name="connsiteX43" fmla="*/ 11826514 w 12191999"/>
              <a:gd name="connsiteY43" fmla="*/ 749671 h 6858000"/>
              <a:gd name="connsiteX44" fmla="*/ 11822404 w 12191999"/>
              <a:gd name="connsiteY44" fmla="*/ 751851 h 6858000"/>
              <a:gd name="connsiteX45" fmla="*/ 11798623 w 12191999"/>
              <a:gd name="connsiteY45" fmla="*/ 781695 h 6858000"/>
              <a:gd name="connsiteX46" fmla="*/ 11798105 w 12191999"/>
              <a:gd name="connsiteY46" fmla="*/ 782461 h 6858000"/>
              <a:gd name="connsiteX47" fmla="*/ 11798234 w 12191999"/>
              <a:gd name="connsiteY47" fmla="*/ 783227 h 6858000"/>
              <a:gd name="connsiteX48" fmla="*/ 11822145 w 12191999"/>
              <a:gd name="connsiteY48" fmla="*/ 817420 h 6858000"/>
              <a:gd name="connsiteX49" fmla="*/ 11826126 w 12191999"/>
              <a:gd name="connsiteY49" fmla="*/ 819470 h 6858000"/>
              <a:gd name="connsiteX50" fmla="*/ 11835254 w 12191999"/>
              <a:gd name="connsiteY50" fmla="*/ 819470 h 6858000"/>
              <a:gd name="connsiteX51" fmla="*/ 11837175 w 12191999"/>
              <a:gd name="connsiteY51" fmla="*/ 817798 h 6858000"/>
              <a:gd name="connsiteX52" fmla="*/ 11836279 w 12191999"/>
              <a:gd name="connsiteY52" fmla="*/ 816136 h 6858000"/>
              <a:gd name="connsiteX53" fmla="*/ 11810826 w 12191999"/>
              <a:gd name="connsiteY53" fmla="*/ 782450 h 6858000"/>
              <a:gd name="connsiteX54" fmla="*/ 11810567 w 12191999"/>
              <a:gd name="connsiteY54" fmla="*/ 782192 h 6858000"/>
              <a:gd name="connsiteX55" fmla="*/ 11834607 w 12191999"/>
              <a:gd name="connsiteY55" fmla="*/ 753890 h 6858000"/>
              <a:gd name="connsiteX56" fmla="*/ 11835254 w 12191999"/>
              <a:gd name="connsiteY56" fmla="*/ 751203 h 6858000"/>
              <a:gd name="connsiteX57" fmla="*/ 11832816 w 12191999"/>
              <a:gd name="connsiteY57" fmla="*/ 749671 h 6858000"/>
              <a:gd name="connsiteX58" fmla="*/ 11826514 w 12191999"/>
              <a:gd name="connsiteY58" fmla="*/ 749671 h 6858000"/>
              <a:gd name="connsiteX59" fmla="*/ 11301634 w 12191999"/>
              <a:gd name="connsiteY59" fmla="*/ 749671 h 6858000"/>
              <a:gd name="connsiteX60" fmla="*/ 11299832 w 12191999"/>
              <a:gd name="connsiteY60" fmla="*/ 751462 h 6858000"/>
              <a:gd name="connsiteX61" fmla="*/ 11300350 w 12191999"/>
              <a:gd name="connsiteY61" fmla="*/ 753383 h 6858000"/>
              <a:gd name="connsiteX62" fmla="*/ 11324605 w 12191999"/>
              <a:gd name="connsiteY62" fmla="*/ 817399 h 6858000"/>
              <a:gd name="connsiteX63" fmla="*/ 11326785 w 12191999"/>
              <a:gd name="connsiteY63" fmla="*/ 819449 h 6858000"/>
              <a:gd name="connsiteX64" fmla="*/ 11332050 w 12191999"/>
              <a:gd name="connsiteY64" fmla="*/ 819449 h 6858000"/>
              <a:gd name="connsiteX65" fmla="*/ 11334489 w 12191999"/>
              <a:gd name="connsiteY65" fmla="*/ 817399 h 6858000"/>
              <a:gd name="connsiteX66" fmla="*/ 11358108 w 12191999"/>
              <a:gd name="connsiteY66" fmla="*/ 753135 h 6858000"/>
              <a:gd name="connsiteX67" fmla="*/ 11358366 w 12191999"/>
              <a:gd name="connsiteY67" fmla="*/ 751085 h 6858000"/>
              <a:gd name="connsiteX68" fmla="*/ 11356694 w 12191999"/>
              <a:gd name="connsiteY68" fmla="*/ 749671 h 6858000"/>
              <a:gd name="connsiteX69" fmla="*/ 11350015 w 12191999"/>
              <a:gd name="connsiteY69" fmla="*/ 749671 h 6858000"/>
              <a:gd name="connsiteX70" fmla="*/ 11348343 w 12191999"/>
              <a:gd name="connsiteY70" fmla="*/ 751592 h 6858000"/>
              <a:gd name="connsiteX71" fmla="*/ 11330885 w 12191999"/>
              <a:gd name="connsiteY71" fmla="*/ 802908 h 6858000"/>
              <a:gd name="connsiteX72" fmla="*/ 11312920 w 12191999"/>
              <a:gd name="connsiteY72" fmla="*/ 751851 h 6858000"/>
              <a:gd name="connsiteX73" fmla="*/ 11309845 w 12191999"/>
              <a:gd name="connsiteY73" fmla="*/ 749671 h 6858000"/>
              <a:gd name="connsiteX74" fmla="*/ 11301634 w 12191999"/>
              <a:gd name="connsiteY74" fmla="*/ 749671 h 6858000"/>
              <a:gd name="connsiteX75" fmla="*/ 11754223 w 12191999"/>
              <a:gd name="connsiteY75" fmla="*/ 748506 h 6858000"/>
              <a:gd name="connsiteX76" fmla="*/ 11731241 w 12191999"/>
              <a:gd name="connsiteY76" fmla="*/ 767625 h 6858000"/>
              <a:gd name="connsiteX77" fmla="*/ 11749346 w 12191999"/>
              <a:gd name="connsiteY77" fmla="*/ 788417 h 6858000"/>
              <a:gd name="connsiteX78" fmla="*/ 11764236 w 12191999"/>
              <a:gd name="connsiteY78" fmla="*/ 801894 h 6858000"/>
              <a:gd name="connsiteX79" fmla="*/ 11750500 w 12191999"/>
              <a:gd name="connsiteY79" fmla="*/ 813698 h 6858000"/>
              <a:gd name="connsiteX80" fmla="*/ 11733679 w 12191999"/>
              <a:gd name="connsiteY80" fmla="*/ 806641 h 6858000"/>
              <a:gd name="connsiteX81" fmla="*/ 11728673 w 12191999"/>
              <a:gd name="connsiteY81" fmla="*/ 811130 h 6858000"/>
              <a:gd name="connsiteX82" fmla="*/ 11750241 w 12191999"/>
              <a:gd name="connsiteY82" fmla="*/ 821402 h 6858000"/>
              <a:gd name="connsiteX83" fmla="*/ 11774896 w 12191999"/>
              <a:gd name="connsiteY83" fmla="*/ 800610 h 6858000"/>
              <a:gd name="connsiteX84" fmla="*/ 11741901 w 12191999"/>
              <a:gd name="connsiteY84" fmla="*/ 766471 h 6858000"/>
              <a:gd name="connsiteX85" fmla="*/ 11753457 w 12191999"/>
              <a:gd name="connsiteY85" fmla="*/ 756199 h 6858000"/>
              <a:gd name="connsiteX86" fmla="*/ 11767322 w 12191999"/>
              <a:gd name="connsiteY86" fmla="*/ 761335 h 6858000"/>
              <a:gd name="connsiteX87" fmla="*/ 11772328 w 12191999"/>
              <a:gd name="connsiteY87" fmla="*/ 756587 h 6858000"/>
              <a:gd name="connsiteX88" fmla="*/ 11754223 w 12191999"/>
              <a:gd name="connsiteY88" fmla="*/ 748506 h 6858000"/>
              <a:gd name="connsiteX89" fmla="*/ 11614257 w 12191999"/>
              <a:gd name="connsiteY89" fmla="*/ 748117 h 6858000"/>
              <a:gd name="connsiteX90" fmla="*/ 11599001 w 12191999"/>
              <a:gd name="connsiteY90" fmla="*/ 750167 h 6858000"/>
              <a:gd name="connsiteX91" fmla="*/ 11592721 w 12191999"/>
              <a:gd name="connsiteY91" fmla="*/ 755659 h 6858000"/>
              <a:gd name="connsiteX92" fmla="*/ 11592721 w 12191999"/>
              <a:gd name="connsiteY92" fmla="*/ 816902 h 6858000"/>
              <a:gd name="connsiteX93" fmla="*/ 11595418 w 12191999"/>
              <a:gd name="connsiteY93" fmla="*/ 819071 h 6858000"/>
              <a:gd name="connsiteX94" fmla="*/ 11602216 w 12191999"/>
              <a:gd name="connsiteY94" fmla="*/ 819071 h 6858000"/>
              <a:gd name="connsiteX95" fmla="*/ 11604654 w 12191999"/>
              <a:gd name="connsiteY95" fmla="*/ 816902 h 6858000"/>
              <a:gd name="connsiteX96" fmla="*/ 11604654 w 12191999"/>
              <a:gd name="connsiteY96" fmla="*/ 760774 h 6858000"/>
              <a:gd name="connsiteX97" fmla="*/ 11611452 w 12191999"/>
              <a:gd name="connsiteY97" fmla="*/ 754764 h 6858000"/>
              <a:gd name="connsiteX98" fmla="*/ 11625943 w 12191999"/>
              <a:gd name="connsiteY98" fmla="*/ 761033 h 6858000"/>
              <a:gd name="connsiteX99" fmla="*/ 11631823 w 12191999"/>
              <a:gd name="connsiteY99" fmla="*/ 755152 h 6858000"/>
              <a:gd name="connsiteX100" fmla="*/ 11614257 w 12191999"/>
              <a:gd name="connsiteY100" fmla="*/ 748117 h 6858000"/>
              <a:gd name="connsiteX101" fmla="*/ 11553619 w 12191999"/>
              <a:gd name="connsiteY101" fmla="*/ 748117 h 6858000"/>
              <a:gd name="connsiteX102" fmla="*/ 11536236 w 12191999"/>
              <a:gd name="connsiteY102" fmla="*/ 753124 h 6858000"/>
              <a:gd name="connsiteX103" fmla="*/ 11523450 w 12191999"/>
              <a:gd name="connsiteY103" fmla="*/ 784954 h 6858000"/>
              <a:gd name="connsiteX104" fmla="*/ 11536236 w 12191999"/>
              <a:gd name="connsiteY104" fmla="*/ 816654 h 6858000"/>
              <a:gd name="connsiteX105" fmla="*/ 11553619 w 12191999"/>
              <a:gd name="connsiteY105" fmla="*/ 821531 h 6858000"/>
              <a:gd name="connsiteX106" fmla="*/ 11571001 w 12191999"/>
              <a:gd name="connsiteY106" fmla="*/ 816654 h 6858000"/>
              <a:gd name="connsiteX107" fmla="*/ 11583917 w 12191999"/>
              <a:gd name="connsiteY107" fmla="*/ 784954 h 6858000"/>
              <a:gd name="connsiteX108" fmla="*/ 11571001 w 12191999"/>
              <a:gd name="connsiteY108" fmla="*/ 753124 h 6858000"/>
              <a:gd name="connsiteX109" fmla="*/ 11553619 w 12191999"/>
              <a:gd name="connsiteY109" fmla="*/ 748117 h 6858000"/>
              <a:gd name="connsiteX110" fmla="*/ 11486031 w 12191999"/>
              <a:gd name="connsiteY110" fmla="*/ 748117 h 6858000"/>
              <a:gd name="connsiteX111" fmla="*/ 11465229 w 12191999"/>
              <a:gd name="connsiteY111" fmla="*/ 751452 h 6858000"/>
              <a:gd name="connsiteX112" fmla="*/ 11459230 w 12191999"/>
              <a:gd name="connsiteY112" fmla="*/ 756965 h 6858000"/>
              <a:gd name="connsiteX113" fmla="*/ 11459230 w 12191999"/>
              <a:gd name="connsiteY113" fmla="*/ 817010 h 6858000"/>
              <a:gd name="connsiteX114" fmla="*/ 11461787 w 12191999"/>
              <a:gd name="connsiteY114" fmla="*/ 819449 h 6858000"/>
              <a:gd name="connsiteX115" fmla="*/ 11468422 w 12191999"/>
              <a:gd name="connsiteY115" fmla="*/ 819449 h 6858000"/>
              <a:gd name="connsiteX116" fmla="*/ 11471228 w 12191999"/>
              <a:gd name="connsiteY116" fmla="*/ 816751 h 6858000"/>
              <a:gd name="connsiteX117" fmla="*/ 11471228 w 12191999"/>
              <a:gd name="connsiteY117" fmla="*/ 761454 h 6858000"/>
              <a:gd name="connsiteX118" fmla="*/ 11485654 w 12191999"/>
              <a:gd name="connsiteY118" fmla="*/ 755422 h 6858000"/>
              <a:gd name="connsiteX119" fmla="*/ 11501223 w 12191999"/>
              <a:gd name="connsiteY119" fmla="*/ 771844 h 6858000"/>
              <a:gd name="connsiteX120" fmla="*/ 11501223 w 12191999"/>
              <a:gd name="connsiteY120" fmla="*/ 816751 h 6858000"/>
              <a:gd name="connsiteX121" fmla="*/ 11504288 w 12191999"/>
              <a:gd name="connsiteY121" fmla="*/ 819449 h 6858000"/>
              <a:gd name="connsiteX122" fmla="*/ 11511690 w 12191999"/>
              <a:gd name="connsiteY122" fmla="*/ 819449 h 6858000"/>
              <a:gd name="connsiteX123" fmla="*/ 11512963 w 12191999"/>
              <a:gd name="connsiteY123" fmla="*/ 816762 h 6858000"/>
              <a:gd name="connsiteX124" fmla="*/ 11512963 w 12191999"/>
              <a:gd name="connsiteY124" fmla="*/ 770312 h 6858000"/>
              <a:gd name="connsiteX125" fmla="*/ 11486031 w 12191999"/>
              <a:gd name="connsiteY125" fmla="*/ 748117 h 6858000"/>
              <a:gd name="connsiteX126" fmla="*/ 11389700 w 12191999"/>
              <a:gd name="connsiteY126" fmla="*/ 748117 h 6858000"/>
              <a:gd name="connsiteX127" fmla="*/ 11372242 w 12191999"/>
              <a:gd name="connsiteY127" fmla="*/ 753124 h 6858000"/>
              <a:gd name="connsiteX128" fmla="*/ 11359402 w 12191999"/>
              <a:gd name="connsiteY128" fmla="*/ 784954 h 6858000"/>
              <a:gd name="connsiteX129" fmla="*/ 11372242 w 12191999"/>
              <a:gd name="connsiteY129" fmla="*/ 816654 h 6858000"/>
              <a:gd name="connsiteX130" fmla="*/ 11389700 w 12191999"/>
              <a:gd name="connsiteY130" fmla="*/ 821531 h 6858000"/>
              <a:gd name="connsiteX131" fmla="*/ 11407158 w 12191999"/>
              <a:gd name="connsiteY131" fmla="*/ 816654 h 6858000"/>
              <a:gd name="connsiteX132" fmla="*/ 11420127 w 12191999"/>
              <a:gd name="connsiteY132" fmla="*/ 784954 h 6858000"/>
              <a:gd name="connsiteX133" fmla="*/ 11407158 w 12191999"/>
              <a:gd name="connsiteY133" fmla="*/ 753124 h 6858000"/>
              <a:gd name="connsiteX134" fmla="*/ 11389700 w 12191999"/>
              <a:gd name="connsiteY134" fmla="*/ 748117 h 6858000"/>
              <a:gd name="connsiteX135" fmla="*/ 11267473 w 12191999"/>
              <a:gd name="connsiteY135" fmla="*/ 748117 h 6858000"/>
              <a:gd name="connsiteX136" fmla="*/ 11250015 w 12191999"/>
              <a:gd name="connsiteY136" fmla="*/ 753124 h 6858000"/>
              <a:gd name="connsiteX137" fmla="*/ 11237046 w 12191999"/>
              <a:gd name="connsiteY137" fmla="*/ 784954 h 6858000"/>
              <a:gd name="connsiteX138" fmla="*/ 11250015 w 12191999"/>
              <a:gd name="connsiteY138" fmla="*/ 816654 h 6858000"/>
              <a:gd name="connsiteX139" fmla="*/ 11267473 w 12191999"/>
              <a:gd name="connsiteY139" fmla="*/ 821531 h 6858000"/>
              <a:gd name="connsiteX140" fmla="*/ 11284931 w 12191999"/>
              <a:gd name="connsiteY140" fmla="*/ 816654 h 6858000"/>
              <a:gd name="connsiteX141" fmla="*/ 11297771 w 12191999"/>
              <a:gd name="connsiteY141" fmla="*/ 784954 h 6858000"/>
              <a:gd name="connsiteX142" fmla="*/ 11284931 w 12191999"/>
              <a:gd name="connsiteY142" fmla="*/ 753124 h 6858000"/>
              <a:gd name="connsiteX143" fmla="*/ 11267473 w 12191999"/>
              <a:gd name="connsiteY143" fmla="*/ 748117 h 6858000"/>
              <a:gd name="connsiteX144" fmla="*/ 11199756 w 12191999"/>
              <a:gd name="connsiteY144" fmla="*/ 748117 h 6858000"/>
              <a:gd name="connsiteX145" fmla="*/ 11178857 w 12191999"/>
              <a:gd name="connsiteY145" fmla="*/ 751452 h 6858000"/>
              <a:gd name="connsiteX146" fmla="*/ 11172825 w 12191999"/>
              <a:gd name="connsiteY146" fmla="*/ 756965 h 6858000"/>
              <a:gd name="connsiteX147" fmla="*/ 11172825 w 12191999"/>
              <a:gd name="connsiteY147" fmla="*/ 817010 h 6858000"/>
              <a:gd name="connsiteX148" fmla="*/ 11175263 w 12191999"/>
              <a:gd name="connsiteY148" fmla="*/ 819449 h 6858000"/>
              <a:gd name="connsiteX149" fmla="*/ 11181932 w 12191999"/>
              <a:gd name="connsiteY149" fmla="*/ 819449 h 6858000"/>
              <a:gd name="connsiteX150" fmla="*/ 11184748 w 12191999"/>
              <a:gd name="connsiteY150" fmla="*/ 816751 h 6858000"/>
              <a:gd name="connsiteX151" fmla="*/ 11184748 w 12191999"/>
              <a:gd name="connsiteY151" fmla="*/ 761454 h 6858000"/>
              <a:gd name="connsiteX152" fmla="*/ 11199238 w 12191999"/>
              <a:gd name="connsiteY152" fmla="*/ 755422 h 6858000"/>
              <a:gd name="connsiteX153" fmla="*/ 11214884 w 12191999"/>
              <a:gd name="connsiteY153" fmla="*/ 771844 h 6858000"/>
              <a:gd name="connsiteX154" fmla="*/ 11214884 w 12191999"/>
              <a:gd name="connsiteY154" fmla="*/ 816751 h 6858000"/>
              <a:gd name="connsiteX155" fmla="*/ 11217959 w 12191999"/>
              <a:gd name="connsiteY155" fmla="*/ 819449 h 6858000"/>
              <a:gd name="connsiteX156" fmla="*/ 11225393 w 12191999"/>
              <a:gd name="connsiteY156" fmla="*/ 819449 h 6858000"/>
              <a:gd name="connsiteX157" fmla="*/ 11226817 w 12191999"/>
              <a:gd name="connsiteY157" fmla="*/ 816762 h 6858000"/>
              <a:gd name="connsiteX158" fmla="*/ 11226817 w 12191999"/>
              <a:gd name="connsiteY158" fmla="*/ 770312 h 6858000"/>
              <a:gd name="connsiteX159" fmla="*/ 11199756 w 12191999"/>
              <a:gd name="connsiteY159" fmla="*/ 748117 h 6858000"/>
              <a:gd name="connsiteX160" fmla="*/ 11681273 w 12191999"/>
              <a:gd name="connsiteY160" fmla="*/ 724801 h 6858000"/>
              <a:gd name="connsiteX161" fmla="*/ 11678845 w 12191999"/>
              <a:gd name="connsiteY161" fmla="*/ 727876 h 6858000"/>
              <a:gd name="connsiteX162" fmla="*/ 11678845 w 12191999"/>
              <a:gd name="connsiteY162" fmla="*/ 752250 h 6858000"/>
              <a:gd name="connsiteX163" fmla="*/ 11664279 w 12191999"/>
              <a:gd name="connsiteY163" fmla="*/ 748527 h 6858000"/>
              <a:gd name="connsiteX164" fmla="*/ 11632848 w 12191999"/>
              <a:gd name="connsiteY164" fmla="*/ 784954 h 6858000"/>
              <a:gd name="connsiteX165" fmla="*/ 11666707 w 12191999"/>
              <a:gd name="connsiteY165" fmla="*/ 821510 h 6858000"/>
              <a:gd name="connsiteX166" fmla="*/ 11690477 w 12191999"/>
              <a:gd name="connsiteY166" fmla="*/ 812036 h 6858000"/>
              <a:gd name="connsiteX167" fmla="*/ 11690477 w 12191999"/>
              <a:gd name="connsiteY167" fmla="*/ 727498 h 6858000"/>
              <a:gd name="connsiteX168" fmla="*/ 11687919 w 12191999"/>
              <a:gd name="connsiteY168" fmla="*/ 724801 h 6858000"/>
              <a:gd name="connsiteX169" fmla="*/ 11681273 w 12191999"/>
              <a:gd name="connsiteY169" fmla="*/ 724801 h 6858000"/>
              <a:gd name="connsiteX170" fmla="*/ 11786797 w 12191999"/>
              <a:gd name="connsiteY170" fmla="*/ 724552 h 6858000"/>
              <a:gd name="connsiteX171" fmla="*/ 11784607 w 12191999"/>
              <a:gd name="connsiteY171" fmla="*/ 726732 h 6858000"/>
              <a:gd name="connsiteX172" fmla="*/ 11784607 w 12191999"/>
              <a:gd name="connsiteY172" fmla="*/ 817280 h 6858000"/>
              <a:gd name="connsiteX173" fmla="*/ 11786797 w 12191999"/>
              <a:gd name="connsiteY173" fmla="*/ 819330 h 6858000"/>
              <a:gd name="connsiteX174" fmla="*/ 11793864 w 12191999"/>
              <a:gd name="connsiteY174" fmla="*/ 819330 h 6858000"/>
              <a:gd name="connsiteX175" fmla="*/ 11796303 w 12191999"/>
              <a:gd name="connsiteY175" fmla="*/ 817409 h 6858000"/>
              <a:gd name="connsiteX176" fmla="*/ 11796303 w 12191999"/>
              <a:gd name="connsiteY176" fmla="*/ 726473 h 6858000"/>
              <a:gd name="connsiteX177" fmla="*/ 11793864 w 12191999"/>
              <a:gd name="connsiteY177" fmla="*/ 724552 h 6858000"/>
              <a:gd name="connsiteX178" fmla="*/ 11786797 w 12191999"/>
              <a:gd name="connsiteY178" fmla="*/ 724552 h 6858000"/>
              <a:gd name="connsiteX179" fmla="*/ 11712617 w 12191999"/>
              <a:gd name="connsiteY179" fmla="*/ 723776 h 6858000"/>
              <a:gd name="connsiteX180" fmla="*/ 11705237 w 12191999"/>
              <a:gd name="connsiteY180" fmla="*/ 730940 h 6858000"/>
              <a:gd name="connsiteX181" fmla="*/ 11712358 w 12191999"/>
              <a:gd name="connsiteY181" fmla="*/ 737975 h 6858000"/>
              <a:gd name="connsiteX182" fmla="*/ 11719609 w 12191999"/>
              <a:gd name="connsiteY182" fmla="*/ 730433 h 6858000"/>
              <a:gd name="connsiteX183" fmla="*/ 11712617 w 12191999"/>
              <a:gd name="connsiteY183" fmla="*/ 723776 h 6858000"/>
              <a:gd name="connsiteX184" fmla="*/ 11855021 w 12191999"/>
              <a:gd name="connsiteY184" fmla="*/ 713601 h 6858000"/>
              <a:gd name="connsiteX185" fmla="*/ 11855284 w 12191999"/>
              <a:gd name="connsiteY185" fmla="*/ 713794 h 6858000"/>
              <a:gd name="connsiteX186" fmla="*/ 11855021 w 12191999"/>
              <a:gd name="connsiteY186" fmla="*/ 713860 h 6858000"/>
              <a:gd name="connsiteX187" fmla="*/ 11855021 w 12191999"/>
              <a:gd name="connsiteY187" fmla="*/ 713601 h 6858000"/>
              <a:gd name="connsiteX188" fmla="*/ 11847209 w 12191999"/>
              <a:gd name="connsiteY188" fmla="*/ 704235 h 6858000"/>
              <a:gd name="connsiteX189" fmla="*/ 11851428 w 12191999"/>
              <a:gd name="connsiteY189" fmla="*/ 704235 h 6858000"/>
              <a:gd name="connsiteX190" fmla="*/ 11857190 w 12191999"/>
              <a:gd name="connsiteY190" fmla="*/ 707699 h 6858000"/>
              <a:gd name="connsiteX191" fmla="*/ 11851817 w 12191999"/>
              <a:gd name="connsiteY191" fmla="*/ 711162 h 6858000"/>
              <a:gd name="connsiteX192" fmla="*/ 11847209 w 12191999"/>
              <a:gd name="connsiteY192" fmla="*/ 711162 h 6858000"/>
              <a:gd name="connsiteX193" fmla="*/ 11843627 w 12191999"/>
              <a:gd name="connsiteY193" fmla="*/ 701020 h 6858000"/>
              <a:gd name="connsiteX194" fmla="*/ 11843627 w 12191999"/>
              <a:gd name="connsiteY194" fmla="*/ 724250 h 6858000"/>
              <a:gd name="connsiteX195" fmla="*/ 11847468 w 12191999"/>
              <a:gd name="connsiteY195" fmla="*/ 724250 h 6858000"/>
              <a:gd name="connsiteX196" fmla="*/ 11847468 w 12191999"/>
              <a:gd name="connsiteY196" fmla="*/ 714367 h 6858000"/>
              <a:gd name="connsiteX197" fmla="*/ 11849648 w 12191999"/>
              <a:gd name="connsiteY197" fmla="*/ 714367 h 6858000"/>
              <a:gd name="connsiteX198" fmla="*/ 11856553 w 12191999"/>
              <a:gd name="connsiteY198" fmla="*/ 720528 h 6858000"/>
              <a:gd name="connsiteX199" fmla="*/ 11858603 w 12191999"/>
              <a:gd name="connsiteY199" fmla="*/ 724121 h 6858000"/>
              <a:gd name="connsiteX200" fmla="*/ 11863081 w 12191999"/>
              <a:gd name="connsiteY200" fmla="*/ 724121 h 6858000"/>
              <a:gd name="connsiteX201" fmla="*/ 11860265 w 12191999"/>
              <a:gd name="connsiteY201" fmla="*/ 719503 h 6858000"/>
              <a:gd name="connsiteX202" fmla="*/ 11857064 w 12191999"/>
              <a:gd name="connsiteY202" fmla="*/ 715107 h 6858000"/>
              <a:gd name="connsiteX203" fmla="*/ 11855284 w 12191999"/>
              <a:gd name="connsiteY203" fmla="*/ 713794 h 6858000"/>
              <a:gd name="connsiteX204" fmla="*/ 11858039 w 12191999"/>
              <a:gd name="connsiteY204" fmla="*/ 713107 h 6858000"/>
              <a:gd name="connsiteX205" fmla="*/ 11861549 w 12191999"/>
              <a:gd name="connsiteY205" fmla="*/ 707310 h 6858000"/>
              <a:gd name="connsiteX206" fmla="*/ 11859370 w 12191999"/>
              <a:gd name="connsiteY206" fmla="*/ 702822 h 6858000"/>
              <a:gd name="connsiteX207" fmla="*/ 11851817 w 12191999"/>
              <a:gd name="connsiteY207" fmla="*/ 701020 h 6858000"/>
              <a:gd name="connsiteX208" fmla="*/ 11843627 w 12191999"/>
              <a:gd name="connsiteY208" fmla="*/ 701020 h 6858000"/>
              <a:gd name="connsiteX209" fmla="*/ 11852712 w 12191999"/>
              <a:gd name="connsiteY209" fmla="*/ 694611 h 6858000"/>
              <a:gd name="connsiteX210" fmla="*/ 11870623 w 12191999"/>
              <a:gd name="connsiteY210" fmla="*/ 712446 h 6858000"/>
              <a:gd name="connsiteX211" fmla="*/ 11852712 w 12191999"/>
              <a:gd name="connsiteY211" fmla="*/ 730541 h 6858000"/>
              <a:gd name="connsiteX212" fmla="*/ 11834931 w 12191999"/>
              <a:gd name="connsiteY212" fmla="*/ 712446 h 6858000"/>
              <a:gd name="connsiteX213" fmla="*/ 11852712 w 12191999"/>
              <a:gd name="connsiteY213" fmla="*/ 694611 h 6858000"/>
              <a:gd name="connsiteX214" fmla="*/ 11852712 w 12191999"/>
              <a:gd name="connsiteY214" fmla="*/ 690888 h 6858000"/>
              <a:gd name="connsiteX215" fmla="*/ 11831348 w 12191999"/>
              <a:gd name="connsiteY215" fmla="*/ 712446 h 6858000"/>
              <a:gd name="connsiteX216" fmla="*/ 11852712 w 12191999"/>
              <a:gd name="connsiteY216" fmla="*/ 734004 h 6858000"/>
              <a:gd name="connsiteX217" fmla="*/ 11874076 w 12191999"/>
              <a:gd name="connsiteY217" fmla="*/ 712446 h 6858000"/>
              <a:gd name="connsiteX218" fmla="*/ 11852712 w 12191999"/>
              <a:gd name="connsiteY218" fmla="*/ 690888 h 6858000"/>
              <a:gd name="connsiteX219" fmla="*/ 11639380 w 12191999"/>
              <a:gd name="connsiteY219" fmla="*/ 551044 h 6858000"/>
              <a:gd name="connsiteX220" fmla="*/ 11641189 w 12191999"/>
              <a:gd name="connsiteY220" fmla="*/ 551862 h 6858000"/>
              <a:gd name="connsiteX221" fmla="*/ 11644652 w 12191999"/>
              <a:gd name="connsiteY221" fmla="*/ 634274 h 6858000"/>
              <a:gd name="connsiteX222" fmla="*/ 11640682 w 12191999"/>
              <a:gd name="connsiteY222" fmla="*/ 633508 h 6858000"/>
              <a:gd name="connsiteX223" fmla="*/ 11634273 w 12191999"/>
              <a:gd name="connsiteY223" fmla="*/ 599671 h 6858000"/>
              <a:gd name="connsiteX224" fmla="*/ 11638243 w 12191999"/>
              <a:gd name="connsiteY224" fmla="*/ 552250 h 6858000"/>
              <a:gd name="connsiteX225" fmla="*/ 11639380 w 12191999"/>
              <a:gd name="connsiteY225" fmla="*/ 551044 h 6858000"/>
              <a:gd name="connsiteX226" fmla="*/ 11490639 w 12191999"/>
              <a:gd name="connsiteY226" fmla="*/ 502002 h 6858000"/>
              <a:gd name="connsiteX227" fmla="*/ 11550015 w 12191999"/>
              <a:gd name="connsiteY227" fmla="*/ 504052 h 6858000"/>
              <a:gd name="connsiteX228" fmla="*/ 11548343 w 12191999"/>
              <a:gd name="connsiteY228" fmla="*/ 536605 h 6858000"/>
              <a:gd name="connsiteX229" fmla="*/ 11499486 w 12191999"/>
              <a:gd name="connsiteY229" fmla="*/ 541094 h 6858000"/>
              <a:gd name="connsiteX230" fmla="*/ 11492948 w 12191999"/>
              <a:gd name="connsiteY230" fmla="*/ 533659 h 6858000"/>
              <a:gd name="connsiteX231" fmla="*/ 11490639 w 12191999"/>
              <a:gd name="connsiteY231" fmla="*/ 502002 h 6858000"/>
              <a:gd name="connsiteX232" fmla="*/ 11594253 w 12191999"/>
              <a:gd name="connsiteY232" fmla="*/ 498797 h 6858000"/>
              <a:gd name="connsiteX233" fmla="*/ 11598612 w 12191999"/>
              <a:gd name="connsiteY233" fmla="*/ 520075 h 6858000"/>
              <a:gd name="connsiteX234" fmla="*/ 11588351 w 12191999"/>
              <a:gd name="connsiteY234" fmla="*/ 527509 h 6858000"/>
              <a:gd name="connsiteX235" fmla="*/ 11580011 w 12191999"/>
              <a:gd name="connsiteY235" fmla="*/ 500718 h 6858000"/>
              <a:gd name="connsiteX236" fmla="*/ 11594253 w 12191999"/>
              <a:gd name="connsiteY236" fmla="*/ 498797 h 6858000"/>
              <a:gd name="connsiteX237" fmla="*/ 11441405 w 12191999"/>
              <a:gd name="connsiteY237" fmla="*/ 491374 h 6858000"/>
              <a:gd name="connsiteX238" fmla="*/ 11460384 w 12191999"/>
              <a:gd name="connsiteY238" fmla="*/ 496499 h 6858000"/>
              <a:gd name="connsiteX239" fmla="*/ 11442948 w 12191999"/>
              <a:gd name="connsiteY239" fmla="*/ 533670 h 6858000"/>
              <a:gd name="connsiteX240" fmla="*/ 11434607 w 12191999"/>
              <a:gd name="connsiteY240" fmla="*/ 527132 h 6858000"/>
              <a:gd name="connsiteX241" fmla="*/ 11441405 w 12191999"/>
              <a:gd name="connsiteY241" fmla="*/ 491374 h 6858000"/>
              <a:gd name="connsiteX242" fmla="*/ 11419441 w 12191999"/>
              <a:gd name="connsiteY242" fmla="*/ 484343 h 6858000"/>
              <a:gd name="connsiteX243" fmla="*/ 11431543 w 12191999"/>
              <a:gd name="connsiteY243" fmla="*/ 488299 h 6858000"/>
              <a:gd name="connsiteX244" fmla="*/ 11423202 w 12191999"/>
              <a:gd name="connsiteY244" fmla="*/ 532257 h 6858000"/>
              <a:gd name="connsiteX245" fmla="*/ 11444102 w 12191999"/>
              <a:gd name="connsiteY245" fmla="*/ 543154 h 6858000"/>
              <a:gd name="connsiteX246" fmla="*/ 11469620 w 12191999"/>
              <a:gd name="connsiteY246" fmla="*/ 498549 h 6858000"/>
              <a:gd name="connsiteX247" fmla="*/ 11481672 w 12191999"/>
              <a:gd name="connsiteY247" fmla="*/ 500729 h 6858000"/>
              <a:gd name="connsiteX248" fmla="*/ 11485395 w 12191999"/>
              <a:gd name="connsiteY248" fmla="*/ 542507 h 6858000"/>
              <a:gd name="connsiteX249" fmla="*/ 11498472 w 12191999"/>
              <a:gd name="connsiteY249" fmla="*/ 550707 h 6858000"/>
              <a:gd name="connsiteX250" fmla="*/ 11555917 w 12191999"/>
              <a:gd name="connsiteY250" fmla="*/ 543532 h 6858000"/>
              <a:gd name="connsiteX251" fmla="*/ 11559122 w 12191999"/>
              <a:gd name="connsiteY251" fmla="*/ 503286 h 6858000"/>
              <a:gd name="connsiteX252" fmla="*/ 11570149 w 12191999"/>
              <a:gd name="connsiteY252" fmla="*/ 502002 h 6858000"/>
              <a:gd name="connsiteX253" fmla="*/ 11579385 w 12191999"/>
              <a:gd name="connsiteY253" fmla="*/ 528405 h 6858000"/>
              <a:gd name="connsiteX254" fmla="*/ 11598752 w 12191999"/>
              <a:gd name="connsiteY254" fmla="*/ 531739 h 6858000"/>
              <a:gd name="connsiteX255" fmla="*/ 11602723 w 12191999"/>
              <a:gd name="connsiteY255" fmla="*/ 497773 h 6858000"/>
              <a:gd name="connsiteX256" fmla="*/ 11625673 w 12191999"/>
              <a:gd name="connsiteY256" fmla="*/ 533282 h 6858000"/>
              <a:gd name="connsiteX257" fmla="*/ 11612855 w 12191999"/>
              <a:gd name="connsiteY257" fmla="*/ 586216 h 6858000"/>
              <a:gd name="connsiteX258" fmla="*/ 11537326 w 12191999"/>
              <a:gd name="connsiteY258" fmla="*/ 569428 h 6858000"/>
              <a:gd name="connsiteX259" fmla="*/ 11459488 w 12191999"/>
              <a:gd name="connsiteY259" fmla="*/ 611465 h 6858000"/>
              <a:gd name="connsiteX260" fmla="*/ 11456154 w 12191999"/>
              <a:gd name="connsiteY260" fmla="*/ 612360 h 6858000"/>
              <a:gd name="connsiteX261" fmla="*/ 11418325 w 12191999"/>
              <a:gd name="connsiteY261" fmla="*/ 585191 h 6858000"/>
              <a:gd name="connsiteX262" fmla="*/ 11388707 w 12191999"/>
              <a:gd name="connsiteY262" fmla="*/ 549434 h 6858000"/>
              <a:gd name="connsiteX263" fmla="*/ 11414743 w 12191999"/>
              <a:gd name="connsiteY263" fmla="*/ 487403 h 6858000"/>
              <a:gd name="connsiteX264" fmla="*/ 11419441 w 12191999"/>
              <a:gd name="connsiteY264" fmla="*/ 484343 h 6858000"/>
              <a:gd name="connsiteX265" fmla="*/ 11358173 w 12191999"/>
              <a:gd name="connsiteY265" fmla="*/ 469801 h 6858000"/>
              <a:gd name="connsiteX266" fmla="*/ 11346260 w 12191999"/>
              <a:gd name="connsiteY266" fmla="*/ 478275 h 6858000"/>
              <a:gd name="connsiteX267" fmla="*/ 11361744 w 12191999"/>
              <a:gd name="connsiteY267" fmla="*/ 470744 h 6858000"/>
              <a:gd name="connsiteX268" fmla="*/ 11358173 w 12191999"/>
              <a:gd name="connsiteY268" fmla="*/ 469801 h 6858000"/>
              <a:gd name="connsiteX269" fmla="*/ 11354455 w 12191999"/>
              <a:gd name="connsiteY269" fmla="*/ 453696 h 6858000"/>
              <a:gd name="connsiteX270" fmla="*/ 11379471 w 12191999"/>
              <a:gd name="connsiteY270" fmla="*/ 464453 h 6858000"/>
              <a:gd name="connsiteX271" fmla="*/ 11401267 w 12191999"/>
              <a:gd name="connsiteY271" fmla="*/ 487522 h 6858000"/>
              <a:gd name="connsiteX272" fmla="*/ 11376515 w 12191999"/>
              <a:gd name="connsiteY272" fmla="*/ 541611 h 6858000"/>
              <a:gd name="connsiteX273" fmla="*/ 11357665 w 12191999"/>
              <a:gd name="connsiteY273" fmla="*/ 511745 h 6858000"/>
              <a:gd name="connsiteX274" fmla="*/ 11330734 w 12191999"/>
              <a:gd name="connsiteY274" fmla="*/ 504052 h 6858000"/>
              <a:gd name="connsiteX275" fmla="*/ 11328166 w 12191999"/>
              <a:gd name="connsiteY275" fmla="*/ 491881 h 6858000"/>
              <a:gd name="connsiteX276" fmla="*/ 11335600 w 12191999"/>
              <a:gd name="connsiteY276" fmla="*/ 481879 h 6858000"/>
              <a:gd name="connsiteX277" fmla="*/ 11338297 w 12191999"/>
              <a:gd name="connsiteY277" fmla="*/ 470604 h 6858000"/>
              <a:gd name="connsiteX278" fmla="*/ 11349972 w 12191999"/>
              <a:gd name="connsiteY278" fmla="*/ 456124 h 6858000"/>
              <a:gd name="connsiteX279" fmla="*/ 11354455 w 12191999"/>
              <a:gd name="connsiteY279" fmla="*/ 453696 h 6858000"/>
              <a:gd name="connsiteX280" fmla="*/ 11324025 w 12191999"/>
              <a:gd name="connsiteY280" fmla="*/ 392924 h 6858000"/>
              <a:gd name="connsiteX281" fmla="*/ 11322134 w 12191999"/>
              <a:gd name="connsiteY281" fmla="*/ 400006 h 6858000"/>
              <a:gd name="connsiteX282" fmla="*/ 11335988 w 12191999"/>
              <a:gd name="connsiteY282" fmla="*/ 441536 h 6858000"/>
              <a:gd name="connsiteX283" fmla="*/ 11339193 w 12191999"/>
              <a:gd name="connsiteY283" fmla="*/ 451786 h 6858000"/>
              <a:gd name="connsiteX284" fmla="*/ 11328425 w 12191999"/>
              <a:gd name="connsiteY284" fmla="*/ 467162 h 6858000"/>
              <a:gd name="connsiteX285" fmla="*/ 11327270 w 12191999"/>
              <a:gd name="connsiteY285" fmla="*/ 474855 h 6858000"/>
              <a:gd name="connsiteX286" fmla="*/ 11315477 w 12191999"/>
              <a:gd name="connsiteY286" fmla="*/ 490748 h 6858000"/>
              <a:gd name="connsiteX287" fmla="*/ 11317268 w 12191999"/>
              <a:gd name="connsiteY287" fmla="*/ 503696 h 6858000"/>
              <a:gd name="connsiteX288" fmla="*/ 11327788 w 12191999"/>
              <a:gd name="connsiteY288" fmla="*/ 514594 h 6858000"/>
              <a:gd name="connsiteX289" fmla="*/ 11341890 w 12191999"/>
              <a:gd name="connsiteY289" fmla="*/ 516137 h 6858000"/>
              <a:gd name="connsiteX290" fmla="*/ 11358561 w 12191999"/>
              <a:gd name="connsiteY290" fmla="*/ 529214 h 6858000"/>
              <a:gd name="connsiteX291" fmla="*/ 11388308 w 12191999"/>
              <a:gd name="connsiteY291" fmla="*/ 580476 h 6858000"/>
              <a:gd name="connsiteX292" fmla="*/ 11394717 w 12191999"/>
              <a:gd name="connsiteY292" fmla="*/ 606490 h 6858000"/>
              <a:gd name="connsiteX293" fmla="*/ 11360611 w 12191999"/>
              <a:gd name="connsiteY293" fmla="*/ 709026 h 6858000"/>
              <a:gd name="connsiteX294" fmla="*/ 11362402 w 12191999"/>
              <a:gd name="connsiteY294" fmla="*/ 719406 h 6858000"/>
              <a:gd name="connsiteX295" fmla="*/ 11388567 w 12191999"/>
              <a:gd name="connsiteY295" fmla="*/ 719406 h 6858000"/>
              <a:gd name="connsiteX296" fmla="*/ 11394210 w 12191999"/>
              <a:gd name="connsiteY296" fmla="*/ 711972 h 6858000"/>
              <a:gd name="connsiteX297" fmla="*/ 11429094 w 12191999"/>
              <a:gd name="connsiteY297" fmla="*/ 608411 h 6858000"/>
              <a:gd name="connsiteX298" fmla="*/ 11464484 w 12191999"/>
              <a:gd name="connsiteY298" fmla="*/ 709921 h 6858000"/>
              <a:gd name="connsiteX299" fmla="*/ 11468207 w 12191999"/>
              <a:gd name="connsiteY299" fmla="*/ 719665 h 6858000"/>
              <a:gd name="connsiteX300" fmla="*/ 11490650 w 12191999"/>
              <a:gd name="connsiteY300" fmla="*/ 719665 h 6858000"/>
              <a:gd name="connsiteX301" fmla="*/ 11497954 w 12191999"/>
              <a:gd name="connsiteY301" fmla="*/ 713126 h 6858000"/>
              <a:gd name="connsiteX302" fmla="*/ 11473979 w 12191999"/>
              <a:gd name="connsiteY302" fmla="*/ 619309 h 6858000"/>
              <a:gd name="connsiteX303" fmla="*/ 11535276 w 12191999"/>
              <a:gd name="connsiteY303" fmla="*/ 595345 h 6858000"/>
              <a:gd name="connsiteX304" fmla="*/ 11569383 w 12191999"/>
              <a:gd name="connsiteY304" fmla="*/ 622136 h 6858000"/>
              <a:gd name="connsiteX305" fmla="*/ 11512315 w 12191999"/>
              <a:gd name="connsiteY305" fmla="*/ 709932 h 6858000"/>
              <a:gd name="connsiteX306" fmla="*/ 11514624 w 12191999"/>
              <a:gd name="connsiteY306" fmla="*/ 719417 h 6858000"/>
              <a:gd name="connsiteX307" fmla="*/ 11538351 w 12191999"/>
              <a:gd name="connsiteY307" fmla="*/ 719417 h 6858000"/>
              <a:gd name="connsiteX308" fmla="*/ 11547069 w 12191999"/>
              <a:gd name="connsiteY308" fmla="*/ 713903 h 6858000"/>
              <a:gd name="connsiteX309" fmla="*/ 11598623 w 12191999"/>
              <a:gd name="connsiteY309" fmla="*/ 630983 h 6858000"/>
              <a:gd name="connsiteX310" fmla="*/ 11608496 w 12191999"/>
              <a:gd name="connsiteY310" fmla="*/ 600869 h 6858000"/>
              <a:gd name="connsiteX311" fmla="*/ 11599130 w 12191999"/>
              <a:gd name="connsiteY311" fmla="*/ 710062 h 6858000"/>
              <a:gd name="connsiteX312" fmla="*/ 11601439 w 12191999"/>
              <a:gd name="connsiteY312" fmla="*/ 719287 h 6858000"/>
              <a:gd name="connsiteX313" fmla="*/ 11622857 w 12191999"/>
              <a:gd name="connsiteY313" fmla="*/ 719287 h 6858000"/>
              <a:gd name="connsiteX314" fmla="*/ 11629525 w 12191999"/>
              <a:gd name="connsiteY314" fmla="*/ 711087 h 6858000"/>
              <a:gd name="connsiteX315" fmla="*/ 11634650 w 12191999"/>
              <a:gd name="connsiteY315" fmla="*/ 693014 h 6858000"/>
              <a:gd name="connsiteX316" fmla="*/ 11654018 w 12191999"/>
              <a:gd name="connsiteY316" fmla="*/ 688018 h 6858000"/>
              <a:gd name="connsiteX317" fmla="*/ 11659024 w 12191999"/>
              <a:gd name="connsiteY317" fmla="*/ 680584 h 6858000"/>
              <a:gd name="connsiteX318" fmla="*/ 11654654 w 12191999"/>
              <a:gd name="connsiteY318" fmla="*/ 520852 h 6858000"/>
              <a:gd name="connsiteX319" fmla="*/ 11603360 w 12191999"/>
              <a:gd name="connsiteY319" fmla="*/ 487533 h 6858000"/>
              <a:gd name="connsiteX320" fmla="*/ 11526547 w 12191999"/>
              <a:gd name="connsiteY320" fmla="*/ 493424 h 6858000"/>
              <a:gd name="connsiteX321" fmla="*/ 11402033 w 12191999"/>
              <a:gd name="connsiteY321" fmla="*/ 464842 h 6858000"/>
              <a:gd name="connsiteX322" fmla="*/ 11401644 w 12191999"/>
              <a:gd name="connsiteY322" fmla="*/ 459199 h 6858000"/>
              <a:gd name="connsiteX323" fmla="*/ 11433960 w 12191999"/>
              <a:gd name="connsiteY323" fmla="*/ 433314 h 6858000"/>
              <a:gd name="connsiteX324" fmla="*/ 11431392 w 12191999"/>
              <a:gd name="connsiteY324" fmla="*/ 426398 h 6858000"/>
              <a:gd name="connsiteX325" fmla="*/ 11365995 w 12191999"/>
              <a:gd name="connsiteY325" fmla="*/ 438191 h 6858000"/>
              <a:gd name="connsiteX326" fmla="*/ 11327648 w 12191999"/>
              <a:gd name="connsiteY326" fmla="*/ 397567 h 6858000"/>
              <a:gd name="connsiteX327" fmla="*/ 11324025 w 12191999"/>
              <a:gd name="connsiteY327" fmla="*/ 392924 h 6858000"/>
              <a:gd name="connsiteX328" fmla="*/ 11391491 w 12191999"/>
              <a:gd name="connsiteY328" fmla="*/ 334037 h 6858000"/>
              <a:gd name="connsiteX329" fmla="*/ 11426364 w 12191999"/>
              <a:gd name="connsiteY329" fmla="*/ 368996 h 6858000"/>
              <a:gd name="connsiteX330" fmla="*/ 11391491 w 12191999"/>
              <a:gd name="connsiteY330" fmla="*/ 403955 h 6858000"/>
              <a:gd name="connsiteX331" fmla="*/ 11356360 w 12191999"/>
              <a:gd name="connsiteY331" fmla="*/ 368996 h 6858000"/>
              <a:gd name="connsiteX332" fmla="*/ 11391491 w 12191999"/>
              <a:gd name="connsiteY332" fmla="*/ 334037 h 6858000"/>
              <a:gd name="connsiteX333" fmla="*/ 11389959 w 12191999"/>
              <a:gd name="connsiteY333" fmla="*/ 321618 h 6858000"/>
              <a:gd name="connsiteX334" fmla="*/ 11337262 w 12191999"/>
              <a:gd name="connsiteY334" fmla="*/ 374510 h 6858000"/>
              <a:gd name="connsiteX335" fmla="*/ 11389959 w 12191999"/>
              <a:gd name="connsiteY335" fmla="*/ 427401 h 6858000"/>
              <a:gd name="connsiteX336" fmla="*/ 11442656 w 12191999"/>
              <a:gd name="connsiteY336" fmla="*/ 374510 h 6858000"/>
              <a:gd name="connsiteX337" fmla="*/ 11389959 w 12191999"/>
              <a:gd name="connsiteY337" fmla="*/ 321618 h 6858000"/>
              <a:gd name="connsiteX338" fmla="*/ 0 w 12191999"/>
              <a:gd name="connsiteY338" fmla="*/ 0 h 6858000"/>
              <a:gd name="connsiteX339" fmla="*/ 12191999 w 12191999"/>
              <a:gd name="connsiteY339" fmla="*/ 0 h 6858000"/>
              <a:gd name="connsiteX340" fmla="*/ 12191999 w 12191999"/>
              <a:gd name="connsiteY340" fmla="*/ 6858000 h 6858000"/>
              <a:gd name="connsiteX341" fmla="*/ 0 w 12191999"/>
              <a:gd name="connsiteY34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Lst>
            <a:rect l="l" t="t" r="r" b="b"/>
            <a:pathLst>
              <a:path w="12191999" h="6858000">
                <a:moveTo>
                  <a:pt x="11666200" y="756760"/>
                </a:moveTo>
                <a:cubicBezTo>
                  <a:pt x="11673094" y="756760"/>
                  <a:pt x="11676288" y="758940"/>
                  <a:pt x="11678975" y="761119"/>
                </a:cubicBezTo>
                <a:cubicBezTo>
                  <a:pt x="11678975" y="808195"/>
                  <a:pt x="11678975" y="808195"/>
                  <a:pt x="11678975" y="808195"/>
                </a:cubicBezTo>
                <a:lnTo>
                  <a:pt x="11678845" y="808195"/>
                </a:lnTo>
                <a:cubicBezTo>
                  <a:pt x="11678845" y="811658"/>
                  <a:pt x="11673094" y="813579"/>
                  <a:pt x="11667095" y="813579"/>
                </a:cubicBezTo>
                <a:cubicBezTo>
                  <a:pt x="11654191" y="813579"/>
                  <a:pt x="11644998" y="802671"/>
                  <a:pt x="11644998" y="784080"/>
                </a:cubicBezTo>
                <a:cubicBezTo>
                  <a:pt x="11644998" y="767658"/>
                  <a:pt x="11653942" y="756760"/>
                  <a:pt x="11666200" y="756760"/>
                </a:cubicBezTo>
                <a:close/>
                <a:moveTo>
                  <a:pt x="11553608" y="755951"/>
                </a:moveTo>
                <a:cubicBezTo>
                  <a:pt x="11558334" y="755951"/>
                  <a:pt x="11561787" y="756976"/>
                  <a:pt x="11565369" y="760439"/>
                </a:cubicBezTo>
                <a:cubicBezTo>
                  <a:pt x="11569210" y="764032"/>
                  <a:pt x="11571638" y="771995"/>
                  <a:pt x="11571638" y="784954"/>
                </a:cubicBezTo>
                <a:cubicBezTo>
                  <a:pt x="11571638" y="797535"/>
                  <a:pt x="11569210" y="805746"/>
                  <a:pt x="11565369" y="809339"/>
                </a:cubicBezTo>
                <a:cubicBezTo>
                  <a:pt x="11561787" y="812802"/>
                  <a:pt x="11558334" y="813698"/>
                  <a:pt x="11553608" y="813698"/>
                </a:cubicBezTo>
                <a:cubicBezTo>
                  <a:pt x="11548882" y="813698"/>
                  <a:pt x="11545677" y="812802"/>
                  <a:pt x="11542106" y="809339"/>
                </a:cubicBezTo>
                <a:cubicBezTo>
                  <a:pt x="11538394" y="805746"/>
                  <a:pt x="11535837" y="797783"/>
                  <a:pt x="11535837" y="784954"/>
                </a:cubicBezTo>
                <a:cubicBezTo>
                  <a:pt x="11535837" y="772243"/>
                  <a:pt x="11538394" y="764032"/>
                  <a:pt x="11542106" y="760439"/>
                </a:cubicBezTo>
                <a:cubicBezTo>
                  <a:pt x="11545688" y="756976"/>
                  <a:pt x="11549141" y="755951"/>
                  <a:pt x="11553608" y="755951"/>
                </a:cubicBezTo>
                <a:close/>
                <a:moveTo>
                  <a:pt x="11389948" y="755951"/>
                </a:moveTo>
                <a:cubicBezTo>
                  <a:pt x="11394707" y="755951"/>
                  <a:pt x="11397911" y="756976"/>
                  <a:pt x="11401504" y="760439"/>
                </a:cubicBezTo>
                <a:cubicBezTo>
                  <a:pt x="11405356" y="764032"/>
                  <a:pt x="11407795" y="771995"/>
                  <a:pt x="11407795" y="784954"/>
                </a:cubicBezTo>
                <a:cubicBezTo>
                  <a:pt x="11407795" y="797535"/>
                  <a:pt x="11405356" y="805746"/>
                  <a:pt x="11401504" y="809339"/>
                </a:cubicBezTo>
                <a:cubicBezTo>
                  <a:pt x="11397911" y="812802"/>
                  <a:pt x="11394448" y="813698"/>
                  <a:pt x="11389948" y="813698"/>
                </a:cubicBezTo>
                <a:cubicBezTo>
                  <a:pt x="11385201" y="813698"/>
                  <a:pt x="11381985" y="812802"/>
                  <a:pt x="11378133" y="809339"/>
                </a:cubicBezTo>
                <a:cubicBezTo>
                  <a:pt x="11374411" y="805746"/>
                  <a:pt x="11371843" y="797783"/>
                  <a:pt x="11371843" y="784954"/>
                </a:cubicBezTo>
                <a:cubicBezTo>
                  <a:pt x="11371843" y="772243"/>
                  <a:pt x="11374411" y="764032"/>
                  <a:pt x="11378133" y="760439"/>
                </a:cubicBezTo>
                <a:cubicBezTo>
                  <a:pt x="11381726" y="756976"/>
                  <a:pt x="11385190" y="755951"/>
                  <a:pt x="11389948" y="755951"/>
                </a:cubicBezTo>
                <a:close/>
                <a:moveTo>
                  <a:pt x="11267462" y="755951"/>
                </a:moveTo>
                <a:cubicBezTo>
                  <a:pt x="11272210" y="755951"/>
                  <a:pt x="11275425" y="756976"/>
                  <a:pt x="11279148" y="760439"/>
                </a:cubicBezTo>
                <a:cubicBezTo>
                  <a:pt x="11282881" y="764032"/>
                  <a:pt x="11285438" y="771995"/>
                  <a:pt x="11285438" y="784954"/>
                </a:cubicBezTo>
                <a:cubicBezTo>
                  <a:pt x="11285438" y="797535"/>
                  <a:pt x="11283000" y="805746"/>
                  <a:pt x="11279148" y="809339"/>
                </a:cubicBezTo>
                <a:cubicBezTo>
                  <a:pt x="11275555" y="812802"/>
                  <a:pt x="11272210" y="813698"/>
                  <a:pt x="11267462" y="813698"/>
                </a:cubicBezTo>
                <a:cubicBezTo>
                  <a:pt x="11262715" y="813698"/>
                  <a:pt x="11259499" y="812802"/>
                  <a:pt x="11255907" y="809339"/>
                </a:cubicBezTo>
                <a:cubicBezTo>
                  <a:pt x="11252054" y="805746"/>
                  <a:pt x="11249616" y="797783"/>
                  <a:pt x="11249616" y="784954"/>
                </a:cubicBezTo>
                <a:cubicBezTo>
                  <a:pt x="11249616" y="772243"/>
                  <a:pt x="11252054" y="764032"/>
                  <a:pt x="11255907" y="760439"/>
                </a:cubicBezTo>
                <a:cubicBezTo>
                  <a:pt x="11259499" y="756976"/>
                  <a:pt x="11262844" y="755951"/>
                  <a:pt x="11267462" y="755951"/>
                </a:cubicBezTo>
                <a:close/>
                <a:moveTo>
                  <a:pt x="11708668" y="750005"/>
                </a:moveTo>
                <a:cubicBezTo>
                  <a:pt x="11706381" y="750005"/>
                  <a:pt x="11706381" y="750772"/>
                  <a:pt x="11706381" y="752433"/>
                </a:cubicBezTo>
                <a:cubicBezTo>
                  <a:pt x="11706381" y="817032"/>
                  <a:pt x="11706381" y="817032"/>
                  <a:pt x="11706381" y="817032"/>
                </a:cubicBezTo>
                <a:cubicBezTo>
                  <a:pt x="11706381" y="818952"/>
                  <a:pt x="11706381" y="819459"/>
                  <a:pt x="11708420" y="819459"/>
                </a:cubicBezTo>
                <a:cubicBezTo>
                  <a:pt x="11715671" y="819459"/>
                  <a:pt x="11715671" y="819459"/>
                  <a:pt x="11715671" y="819459"/>
                </a:cubicBezTo>
                <a:cubicBezTo>
                  <a:pt x="11717699" y="819330"/>
                  <a:pt x="11718206" y="819330"/>
                  <a:pt x="11718206" y="817032"/>
                </a:cubicBezTo>
                <a:cubicBezTo>
                  <a:pt x="11718206" y="752433"/>
                  <a:pt x="11718206" y="752433"/>
                  <a:pt x="11718206" y="752433"/>
                </a:cubicBezTo>
                <a:cubicBezTo>
                  <a:pt x="11718206" y="750383"/>
                  <a:pt x="11717699" y="750005"/>
                  <a:pt x="11715660" y="750005"/>
                </a:cubicBezTo>
                <a:cubicBezTo>
                  <a:pt x="11708668" y="750005"/>
                  <a:pt x="11708668" y="750005"/>
                  <a:pt x="11708668" y="750005"/>
                </a:cubicBezTo>
                <a:close/>
                <a:moveTo>
                  <a:pt x="11826514" y="749671"/>
                </a:moveTo>
                <a:cubicBezTo>
                  <a:pt x="11824076" y="749671"/>
                  <a:pt x="11823170" y="749542"/>
                  <a:pt x="11822404" y="751851"/>
                </a:cubicBezTo>
                <a:cubicBezTo>
                  <a:pt x="11818552" y="763374"/>
                  <a:pt x="11808647" y="775804"/>
                  <a:pt x="11798623" y="781695"/>
                </a:cubicBezTo>
                <a:cubicBezTo>
                  <a:pt x="11798234" y="782084"/>
                  <a:pt x="11798105" y="782461"/>
                  <a:pt x="11798105" y="782461"/>
                </a:cubicBezTo>
                <a:cubicBezTo>
                  <a:pt x="11798105" y="782591"/>
                  <a:pt x="11798234" y="782968"/>
                  <a:pt x="11798234" y="783227"/>
                </a:cubicBezTo>
                <a:cubicBezTo>
                  <a:pt x="11822145" y="817420"/>
                  <a:pt x="11822145" y="817420"/>
                  <a:pt x="11822145" y="817420"/>
                </a:cubicBezTo>
                <a:cubicBezTo>
                  <a:pt x="11823558" y="819470"/>
                  <a:pt x="11824076" y="819470"/>
                  <a:pt x="11826126" y="819470"/>
                </a:cubicBezTo>
                <a:cubicBezTo>
                  <a:pt x="11835254" y="819470"/>
                  <a:pt x="11835254" y="819470"/>
                  <a:pt x="11835254" y="819470"/>
                </a:cubicBezTo>
                <a:cubicBezTo>
                  <a:pt x="11835891" y="819330"/>
                  <a:pt x="11837175" y="819330"/>
                  <a:pt x="11837175" y="817798"/>
                </a:cubicBezTo>
                <a:cubicBezTo>
                  <a:pt x="11837175" y="817291"/>
                  <a:pt x="11836786" y="816643"/>
                  <a:pt x="11836279" y="816136"/>
                </a:cubicBezTo>
                <a:cubicBezTo>
                  <a:pt x="11810826" y="782450"/>
                  <a:pt x="11810826" y="782450"/>
                  <a:pt x="11810826" y="782450"/>
                </a:cubicBezTo>
                <a:cubicBezTo>
                  <a:pt x="11810567" y="782192"/>
                  <a:pt x="11810567" y="782192"/>
                  <a:pt x="11810567" y="782192"/>
                </a:cubicBezTo>
                <a:cubicBezTo>
                  <a:pt x="11819566" y="775534"/>
                  <a:pt x="11828824" y="765154"/>
                  <a:pt x="11834607" y="753890"/>
                </a:cubicBezTo>
                <a:cubicBezTo>
                  <a:pt x="11835125" y="752606"/>
                  <a:pt x="11835254" y="751969"/>
                  <a:pt x="11835254" y="751203"/>
                </a:cubicBezTo>
                <a:cubicBezTo>
                  <a:pt x="11835254" y="750049"/>
                  <a:pt x="11834607" y="749671"/>
                  <a:pt x="11832816" y="749671"/>
                </a:cubicBezTo>
                <a:cubicBezTo>
                  <a:pt x="11826514" y="749671"/>
                  <a:pt x="11826514" y="749671"/>
                  <a:pt x="11826514" y="749671"/>
                </a:cubicBezTo>
                <a:close/>
                <a:moveTo>
                  <a:pt x="11301634" y="749671"/>
                </a:moveTo>
                <a:cubicBezTo>
                  <a:pt x="11301116" y="749671"/>
                  <a:pt x="11299832" y="749671"/>
                  <a:pt x="11299832" y="751462"/>
                </a:cubicBezTo>
                <a:cubicBezTo>
                  <a:pt x="11299832" y="751980"/>
                  <a:pt x="11299961" y="752617"/>
                  <a:pt x="11300350" y="753383"/>
                </a:cubicBezTo>
                <a:cubicBezTo>
                  <a:pt x="11324605" y="817399"/>
                  <a:pt x="11324605" y="817399"/>
                  <a:pt x="11324605" y="817399"/>
                </a:cubicBezTo>
                <a:cubicBezTo>
                  <a:pt x="11325371" y="818941"/>
                  <a:pt x="11325630" y="819449"/>
                  <a:pt x="11326785" y="819449"/>
                </a:cubicBezTo>
                <a:cubicBezTo>
                  <a:pt x="11332050" y="819449"/>
                  <a:pt x="11332050" y="819449"/>
                  <a:pt x="11332050" y="819449"/>
                </a:cubicBezTo>
                <a:cubicBezTo>
                  <a:pt x="11333593" y="819449"/>
                  <a:pt x="11333971" y="819190"/>
                  <a:pt x="11334489" y="817399"/>
                </a:cubicBezTo>
                <a:cubicBezTo>
                  <a:pt x="11358108" y="753135"/>
                  <a:pt x="11358108" y="753135"/>
                  <a:pt x="11358108" y="753135"/>
                </a:cubicBezTo>
                <a:cubicBezTo>
                  <a:pt x="11358366" y="751592"/>
                  <a:pt x="11358366" y="751462"/>
                  <a:pt x="11358366" y="751085"/>
                </a:cubicBezTo>
                <a:cubicBezTo>
                  <a:pt x="11358366" y="749671"/>
                  <a:pt x="11357341" y="749671"/>
                  <a:pt x="11356694" y="749671"/>
                </a:cubicBezTo>
                <a:cubicBezTo>
                  <a:pt x="11350015" y="749671"/>
                  <a:pt x="11350015" y="749671"/>
                  <a:pt x="11350015" y="749671"/>
                </a:cubicBezTo>
                <a:cubicBezTo>
                  <a:pt x="11349120" y="749930"/>
                  <a:pt x="11348990" y="750308"/>
                  <a:pt x="11348343" y="751592"/>
                </a:cubicBezTo>
                <a:cubicBezTo>
                  <a:pt x="11330885" y="802908"/>
                  <a:pt x="11330885" y="802908"/>
                  <a:pt x="11330885" y="802908"/>
                </a:cubicBezTo>
                <a:cubicBezTo>
                  <a:pt x="11312920" y="751851"/>
                  <a:pt x="11312920" y="751851"/>
                  <a:pt x="11312920" y="751851"/>
                </a:cubicBezTo>
                <a:cubicBezTo>
                  <a:pt x="11312154" y="749930"/>
                  <a:pt x="11311895" y="749671"/>
                  <a:pt x="11309845" y="749671"/>
                </a:cubicBezTo>
                <a:cubicBezTo>
                  <a:pt x="11301634" y="749671"/>
                  <a:pt x="11301634" y="749671"/>
                  <a:pt x="11301634" y="749671"/>
                </a:cubicBezTo>
                <a:close/>
                <a:moveTo>
                  <a:pt x="11754223" y="748506"/>
                </a:moveTo>
                <a:cubicBezTo>
                  <a:pt x="11742149" y="748506"/>
                  <a:pt x="11731241" y="755185"/>
                  <a:pt x="11731241" y="767625"/>
                </a:cubicBezTo>
                <a:cubicBezTo>
                  <a:pt x="11731241" y="779300"/>
                  <a:pt x="11739462" y="784177"/>
                  <a:pt x="11749346" y="788417"/>
                </a:cubicBezTo>
                <a:cubicBezTo>
                  <a:pt x="11757050" y="791622"/>
                  <a:pt x="11764236" y="794708"/>
                  <a:pt x="11764236" y="801894"/>
                </a:cubicBezTo>
                <a:cubicBezTo>
                  <a:pt x="11764236" y="807407"/>
                  <a:pt x="11759866" y="813698"/>
                  <a:pt x="11750500" y="813698"/>
                </a:cubicBezTo>
                <a:cubicBezTo>
                  <a:pt x="11740995" y="813698"/>
                  <a:pt x="11738308" y="806641"/>
                  <a:pt x="11733679" y="806641"/>
                </a:cubicBezTo>
                <a:cubicBezTo>
                  <a:pt x="11731500" y="806641"/>
                  <a:pt x="11728673" y="807666"/>
                  <a:pt x="11728673" y="811130"/>
                </a:cubicBezTo>
                <a:cubicBezTo>
                  <a:pt x="11728673" y="816643"/>
                  <a:pt x="11739462" y="821402"/>
                  <a:pt x="11750241" y="821402"/>
                </a:cubicBezTo>
                <a:cubicBezTo>
                  <a:pt x="11762434" y="821531"/>
                  <a:pt x="11774896" y="815111"/>
                  <a:pt x="11774896" y="800610"/>
                </a:cubicBezTo>
                <a:cubicBezTo>
                  <a:pt x="11774896" y="777897"/>
                  <a:pt x="11741901" y="781490"/>
                  <a:pt x="11741901" y="766471"/>
                </a:cubicBezTo>
                <a:cubicBezTo>
                  <a:pt x="11741901" y="761335"/>
                  <a:pt x="11745882" y="756199"/>
                  <a:pt x="11753457" y="756199"/>
                </a:cubicBezTo>
                <a:cubicBezTo>
                  <a:pt x="11761290" y="756199"/>
                  <a:pt x="11763340" y="761335"/>
                  <a:pt x="11767322" y="761335"/>
                </a:cubicBezTo>
                <a:cubicBezTo>
                  <a:pt x="11769372" y="761335"/>
                  <a:pt x="11772328" y="760180"/>
                  <a:pt x="11772328" y="756587"/>
                </a:cubicBezTo>
                <a:cubicBezTo>
                  <a:pt x="11772328" y="751452"/>
                  <a:pt x="11763599" y="748506"/>
                  <a:pt x="11754223" y="748506"/>
                </a:cubicBezTo>
                <a:close/>
                <a:moveTo>
                  <a:pt x="11614257" y="748117"/>
                </a:moveTo>
                <a:cubicBezTo>
                  <a:pt x="11607082" y="748117"/>
                  <a:pt x="11602594" y="749272"/>
                  <a:pt x="11599001" y="750167"/>
                </a:cubicBezTo>
                <a:cubicBezTo>
                  <a:pt x="11594383" y="751322"/>
                  <a:pt x="11592721" y="753491"/>
                  <a:pt x="11592721" y="755659"/>
                </a:cubicBezTo>
                <a:cubicBezTo>
                  <a:pt x="11592721" y="816902"/>
                  <a:pt x="11592721" y="816902"/>
                  <a:pt x="11592721" y="816902"/>
                </a:cubicBezTo>
                <a:cubicBezTo>
                  <a:pt x="11592721" y="818952"/>
                  <a:pt x="11593487" y="819071"/>
                  <a:pt x="11595418" y="819071"/>
                </a:cubicBezTo>
                <a:cubicBezTo>
                  <a:pt x="11602216" y="819071"/>
                  <a:pt x="11602216" y="819071"/>
                  <a:pt x="11602216" y="819071"/>
                </a:cubicBezTo>
                <a:cubicBezTo>
                  <a:pt x="11603878" y="819071"/>
                  <a:pt x="11604654" y="818942"/>
                  <a:pt x="11604654" y="816902"/>
                </a:cubicBezTo>
                <a:cubicBezTo>
                  <a:pt x="11604654" y="760774"/>
                  <a:pt x="11604654" y="760774"/>
                  <a:pt x="11604654" y="760774"/>
                </a:cubicBezTo>
                <a:cubicBezTo>
                  <a:pt x="11604654" y="757192"/>
                  <a:pt x="11607471" y="754764"/>
                  <a:pt x="11611452" y="754764"/>
                </a:cubicBezTo>
                <a:cubicBezTo>
                  <a:pt x="11620041" y="754764"/>
                  <a:pt x="11621325" y="761033"/>
                  <a:pt x="11625943" y="761033"/>
                </a:cubicBezTo>
                <a:cubicBezTo>
                  <a:pt x="11629255" y="761162"/>
                  <a:pt x="11631823" y="759112"/>
                  <a:pt x="11631823" y="755152"/>
                </a:cubicBezTo>
                <a:cubicBezTo>
                  <a:pt x="11631823" y="750167"/>
                  <a:pt x="11623623" y="748117"/>
                  <a:pt x="11614257" y="748117"/>
                </a:cubicBezTo>
                <a:close/>
                <a:moveTo>
                  <a:pt x="11553619" y="748117"/>
                </a:moveTo>
                <a:cubicBezTo>
                  <a:pt x="11547609" y="748117"/>
                  <a:pt x="11541221" y="749919"/>
                  <a:pt x="11536236" y="753124"/>
                </a:cubicBezTo>
                <a:cubicBezTo>
                  <a:pt x="11528565" y="758519"/>
                  <a:pt x="11523450" y="768780"/>
                  <a:pt x="11523450" y="784954"/>
                </a:cubicBezTo>
                <a:cubicBezTo>
                  <a:pt x="11523450" y="800998"/>
                  <a:pt x="11528565" y="811270"/>
                  <a:pt x="11536236" y="816654"/>
                </a:cubicBezTo>
                <a:cubicBezTo>
                  <a:pt x="11540962" y="819988"/>
                  <a:pt x="11547490" y="821531"/>
                  <a:pt x="11553619" y="821531"/>
                </a:cubicBezTo>
                <a:cubicBezTo>
                  <a:pt x="11559888" y="821531"/>
                  <a:pt x="11566275" y="819859"/>
                  <a:pt x="11571001" y="816654"/>
                </a:cubicBezTo>
                <a:cubicBezTo>
                  <a:pt x="11578802" y="811259"/>
                  <a:pt x="11583917" y="800998"/>
                  <a:pt x="11583917" y="784954"/>
                </a:cubicBezTo>
                <a:cubicBezTo>
                  <a:pt x="11583917" y="768780"/>
                  <a:pt x="11578802" y="758519"/>
                  <a:pt x="11571001" y="753124"/>
                </a:cubicBezTo>
                <a:cubicBezTo>
                  <a:pt x="11566146" y="749660"/>
                  <a:pt x="11559747" y="748117"/>
                  <a:pt x="11553619" y="748117"/>
                </a:cubicBezTo>
                <a:close/>
                <a:moveTo>
                  <a:pt x="11486031" y="748117"/>
                </a:moveTo>
                <a:cubicBezTo>
                  <a:pt x="11475824" y="748117"/>
                  <a:pt x="11468930" y="750297"/>
                  <a:pt x="11465229" y="751452"/>
                </a:cubicBezTo>
                <a:cubicBezTo>
                  <a:pt x="11460632" y="752994"/>
                  <a:pt x="11459230" y="754656"/>
                  <a:pt x="11459230" y="756965"/>
                </a:cubicBezTo>
                <a:cubicBezTo>
                  <a:pt x="11459230" y="817010"/>
                  <a:pt x="11459230" y="817010"/>
                  <a:pt x="11459230" y="817010"/>
                </a:cubicBezTo>
                <a:cubicBezTo>
                  <a:pt x="11459230" y="819190"/>
                  <a:pt x="11459737" y="819449"/>
                  <a:pt x="11461787" y="819449"/>
                </a:cubicBezTo>
                <a:cubicBezTo>
                  <a:pt x="11468422" y="819449"/>
                  <a:pt x="11468422" y="819449"/>
                  <a:pt x="11468422" y="819449"/>
                </a:cubicBezTo>
                <a:cubicBezTo>
                  <a:pt x="11470332" y="819449"/>
                  <a:pt x="11471228" y="819190"/>
                  <a:pt x="11471228" y="816751"/>
                </a:cubicBezTo>
                <a:cubicBezTo>
                  <a:pt x="11471228" y="761454"/>
                  <a:pt x="11471228" y="761454"/>
                  <a:pt x="11471228" y="761454"/>
                </a:cubicBezTo>
                <a:cubicBezTo>
                  <a:pt x="11471228" y="758497"/>
                  <a:pt x="11476331" y="755422"/>
                  <a:pt x="11485654" y="755422"/>
                </a:cubicBezTo>
                <a:cubicBezTo>
                  <a:pt x="11501223" y="755422"/>
                  <a:pt x="11501223" y="765554"/>
                  <a:pt x="11501223" y="771844"/>
                </a:cubicBezTo>
                <a:cubicBezTo>
                  <a:pt x="11501223" y="816751"/>
                  <a:pt x="11501223" y="816751"/>
                  <a:pt x="11501223" y="816751"/>
                </a:cubicBezTo>
                <a:cubicBezTo>
                  <a:pt x="11501223" y="819190"/>
                  <a:pt x="11501990" y="819449"/>
                  <a:pt x="11504288" y="819449"/>
                </a:cubicBezTo>
                <a:cubicBezTo>
                  <a:pt x="11511690" y="819449"/>
                  <a:pt x="11511690" y="819449"/>
                  <a:pt x="11511690" y="819449"/>
                </a:cubicBezTo>
                <a:cubicBezTo>
                  <a:pt x="11512963" y="819201"/>
                  <a:pt x="11512963" y="817917"/>
                  <a:pt x="11512963" y="816762"/>
                </a:cubicBezTo>
                <a:cubicBezTo>
                  <a:pt x="11512963" y="770312"/>
                  <a:pt x="11512963" y="770312"/>
                  <a:pt x="11512963" y="770312"/>
                </a:cubicBezTo>
                <a:cubicBezTo>
                  <a:pt x="11512963" y="762230"/>
                  <a:pt x="11512704" y="748117"/>
                  <a:pt x="11486031" y="748117"/>
                </a:cubicBezTo>
                <a:close/>
                <a:moveTo>
                  <a:pt x="11389700" y="748117"/>
                </a:moveTo>
                <a:cubicBezTo>
                  <a:pt x="11383539" y="748117"/>
                  <a:pt x="11377249" y="749919"/>
                  <a:pt x="11372242" y="753124"/>
                </a:cubicBezTo>
                <a:cubicBezTo>
                  <a:pt x="11364538" y="758519"/>
                  <a:pt x="11359402" y="768780"/>
                  <a:pt x="11359402" y="784954"/>
                </a:cubicBezTo>
                <a:cubicBezTo>
                  <a:pt x="11359402" y="800998"/>
                  <a:pt x="11364538" y="811270"/>
                  <a:pt x="11372242" y="816654"/>
                </a:cubicBezTo>
                <a:cubicBezTo>
                  <a:pt x="11376990" y="819988"/>
                  <a:pt x="11383539" y="821531"/>
                  <a:pt x="11389700" y="821531"/>
                </a:cubicBezTo>
                <a:cubicBezTo>
                  <a:pt x="11395990" y="821531"/>
                  <a:pt x="11402281" y="819859"/>
                  <a:pt x="11407158" y="816654"/>
                </a:cubicBezTo>
                <a:cubicBezTo>
                  <a:pt x="11414991" y="811259"/>
                  <a:pt x="11420127" y="800998"/>
                  <a:pt x="11420127" y="784954"/>
                </a:cubicBezTo>
                <a:cubicBezTo>
                  <a:pt x="11420127" y="768780"/>
                  <a:pt x="11414991" y="758519"/>
                  <a:pt x="11407158" y="753124"/>
                </a:cubicBezTo>
                <a:cubicBezTo>
                  <a:pt x="11402540" y="749660"/>
                  <a:pt x="11395990" y="748117"/>
                  <a:pt x="11389700" y="748117"/>
                </a:cubicBezTo>
                <a:close/>
                <a:moveTo>
                  <a:pt x="11267473" y="748117"/>
                </a:moveTo>
                <a:cubicBezTo>
                  <a:pt x="11261312" y="748117"/>
                  <a:pt x="11254892" y="749919"/>
                  <a:pt x="11250015" y="753124"/>
                </a:cubicBezTo>
                <a:cubicBezTo>
                  <a:pt x="11242182" y="758519"/>
                  <a:pt x="11237046" y="768780"/>
                  <a:pt x="11237046" y="784954"/>
                </a:cubicBezTo>
                <a:cubicBezTo>
                  <a:pt x="11237046" y="800998"/>
                  <a:pt x="11242182" y="811270"/>
                  <a:pt x="11250015" y="816654"/>
                </a:cubicBezTo>
                <a:cubicBezTo>
                  <a:pt x="11254763" y="819988"/>
                  <a:pt x="11261183" y="821531"/>
                  <a:pt x="11267473" y="821531"/>
                </a:cubicBezTo>
                <a:cubicBezTo>
                  <a:pt x="11273764" y="821531"/>
                  <a:pt x="11279925" y="819859"/>
                  <a:pt x="11284931" y="816654"/>
                </a:cubicBezTo>
                <a:cubicBezTo>
                  <a:pt x="11292635" y="811259"/>
                  <a:pt x="11297771" y="800998"/>
                  <a:pt x="11297771" y="784954"/>
                </a:cubicBezTo>
                <a:cubicBezTo>
                  <a:pt x="11297771" y="768780"/>
                  <a:pt x="11292635" y="758519"/>
                  <a:pt x="11284931" y="753124"/>
                </a:cubicBezTo>
                <a:cubicBezTo>
                  <a:pt x="11279925" y="749660"/>
                  <a:pt x="11273764" y="748117"/>
                  <a:pt x="11267473" y="748117"/>
                </a:cubicBezTo>
                <a:close/>
                <a:moveTo>
                  <a:pt x="11199756" y="748117"/>
                </a:moveTo>
                <a:cubicBezTo>
                  <a:pt x="11189495" y="748117"/>
                  <a:pt x="11182698" y="750297"/>
                  <a:pt x="11178857" y="751452"/>
                </a:cubicBezTo>
                <a:cubicBezTo>
                  <a:pt x="11174368" y="752994"/>
                  <a:pt x="11172825" y="754656"/>
                  <a:pt x="11172825" y="756965"/>
                </a:cubicBezTo>
                <a:cubicBezTo>
                  <a:pt x="11172825" y="817010"/>
                  <a:pt x="11172825" y="817010"/>
                  <a:pt x="11172825" y="817010"/>
                </a:cubicBezTo>
                <a:cubicBezTo>
                  <a:pt x="11172825" y="819190"/>
                  <a:pt x="11173343" y="819449"/>
                  <a:pt x="11175263" y="819449"/>
                </a:cubicBezTo>
                <a:cubicBezTo>
                  <a:pt x="11181932" y="819449"/>
                  <a:pt x="11181932" y="819449"/>
                  <a:pt x="11181932" y="819449"/>
                </a:cubicBezTo>
                <a:cubicBezTo>
                  <a:pt x="11183852" y="819449"/>
                  <a:pt x="11184748" y="819190"/>
                  <a:pt x="11184748" y="816751"/>
                </a:cubicBezTo>
                <a:cubicBezTo>
                  <a:pt x="11184748" y="761454"/>
                  <a:pt x="11184748" y="761454"/>
                  <a:pt x="11184748" y="761454"/>
                </a:cubicBezTo>
                <a:cubicBezTo>
                  <a:pt x="11184748" y="758497"/>
                  <a:pt x="11189873" y="755422"/>
                  <a:pt x="11199238" y="755422"/>
                </a:cubicBezTo>
                <a:cubicBezTo>
                  <a:pt x="11214884" y="755422"/>
                  <a:pt x="11214884" y="765554"/>
                  <a:pt x="11214884" y="771844"/>
                </a:cubicBezTo>
                <a:cubicBezTo>
                  <a:pt x="11214884" y="816751"/>
                  <a:pt x="11214884" y="816751"/>
                  <a:pt x="11214884" y="816751"/>
                </a:cubicBezTo>
                <a:cubicBezTo>
                  <a:pt x="11214884" y="819190"/>
                  <a:pt x="11215650" y="819449"/>
                  <a:pt x="11217959" y="819449"/>
                </a:cubicBezTo>
                <a:cubicBezTo>
                  <a:pt x="11225393" y="819449"/>
                  <a:pt x="11225393" y="819449"/>
                  <a:pt x="11225393" y="819449"/>
                </a:cubicBezTo>
                <a:cubicBezTo>
                  <a:pt x="11226688" y="819201"/>
                  <a:pt x="11226817" y="817917"/>
                  <a:pt x="11226817" y="816762"/>
                </a:cubicBezTo>
                <a:cubicBezTo>
                  <a:pt x="11226817" y="770312"/>
                  <a:pt x="11226817" y="770312"/>
                  <a:pt x="11226817" y="770312"/>
                </a:cubicBezTo>
                <a:cubicBezTo>
                  <a:pt x="11226817" y="762230"/>
                  <a:pt x="11226688" y="748117"/>
                  <a:pt x="11199756" y="748117"/>
                </a:cubicBezTo>
                <a:close/>
                <a:moveTo>
                  <a:pt x="11681273" y="724801"/>
                </a:moveTo>
                <a:cubicBezTo>
                  <a:pt x="11678975" y="724801"/>
                  <a:pt x="11678845" y="725567"/>
                  <a:pt x="11678845" y="727876"/>
                </a:cubicBezTo>
                <a:cubicBezTo>
                  <a:pt x="11678845" y="752250"/>
                  <a:pt x="11678845" y="752250"/>
                  <a:pt x="11678845" y="752250"/>
                </a:cubicBezTo>
                <a:cubicBezTo>
                  <a:pt x="11674626" y="750070"/>
                  <a:pt x="11670537" y="748527"/>
                  <a:pt x="11664279" y="748527"/>
                </a:cubicBezTo>
                <a:cubicBezTo>
                  <a:pt x="11643455" y="748527"/>
                  <a:pt x="11632848" y="768413"/>
                  <a:pt x="11632848" y="784954"/>
                </a:cubicBezTo>
                <a:cubicBezTo>
                  <a:pt x="11632848" y="809587"/>
                  <a:pt x="11646260" y="821510"/>
                  <a:pt x="11666707" y="821510"/>
                </a:cubicBezTo>
                <a:cubicBezTo>
                  <a:pt x="11676547" y="821531"/>
                  <a:pt x="11690477" y="816654"/>
                  <a:pt x="11690477" y="812036"/>
                </a:cubicBezTo>
                <a:cubicBezTo>
                  <a:pt x="11690477" y="727498"/>
                  <a:pt x="11690477" y="727498"/>
                  <a:pt x="11690477" y="727498"/>
                </a:cubicBezTo>
                <a:cubicBezTo>
                  <a:pt x="11690477" y="724930"/>
                  <a:pt x="11689711" y="724801"/>
                  <a:pt x="11687919" y="724801"/>
                </a:cubicBezTo>
                <a:cubicBezTo>
                  <a:pt x="11681273" y="724801"/>
                  <a:pt x="11681273" y="724801"/>
                  <a:pt x="11681273" y="724801"/>
                </a:cubicBezTo>
                <a:close/>
                <a:moveTo>
                  <a:pt x="11786797" y="724552"/>
                </a:moveTo>
                <a:cubicBezTo>
                  <a:pt x="11785384" y="724552"/>
                  <a:pt x="11784607" y="724811"/>
                  <a:pt x="11784607" y="726732"/>
                </a:cubicBezTo>
                <a:cubicBezTo>
                  <a:pt x="11784607" y="817280"/>
                  <a:pt x="11784607" y="817280"/>
                  <a:pt x="11784607" y="817280"/>
                </a:cubicBezTo>
                <a:cubicBezTo>
                  <a:pt x="11784607" y="819071"/>
                  <a:pt x="11784995" y="819330"/>
                  <a:pt x="11786797" y="819330"/>
                </a:cubicBezTo>
                <a:cubicBezTo>
                  <a:pt x="11793864" y="819330"/>
                  <a:pt x="11793864" y="819330"/>
                  <a:pt x="11793864" y="819330"/>
                </a:cubicBezTo>
                <a:cubicBezTo>
                  <a:pt x="11795526" y="819330"/>
                  <a:pt x="11796303" y="819330"/>
                  <a:pt x="11796303" y="817409"/>
                </a:cubicBezTo>
                <a:cubicBezTo>
                  <a:pt x="11796303" y="726473"/>
                  <a:pt x="11796303" y="726473"/>
                  <a:pt x="11796303" y="726473"/>
                </a:cubicBezTo>
                <a:cubicBezTo>
                  <a:pt x="11796303" y="724552"/>
                  <a:pt x="11795407" y="724552"/>
                  <a:pt x="11793864" y="724552"/>
                </a:cubicBezTo>
                <a:cubicBezTo>
                  <a:pt x="11786797" y="724552"/>
                  <a:pt x="11786797" y="724552"/>
                  <a:pt x="11786797" y="724552"/>
                </a:cubicBezTo>
                <a:close/>
                <a:moveTo>
                  <a:pt x="11712617" y="723776"/>
                </a:moveTo>
                <a:cubicBezTo>
                  <a:pt x="11708291" y="723776"/>
                  <a:pt x="11705237" y="726851"/>
                  <a:pt x="11705237" y="730940"/>
                </a:cubicBezTo>
                <a:cubicBezTo>
                  <a:pt x="11705237" y="734781"/>
                  <a:pt x="11707913" y="737975"/>
                  <a:pt x="11712358" y="737975"/>
                </a:cubicBezTo>
                <a:cubicBezTo>
                  <a:pt x="11716933" y="737845"/>
                  <a:pt x="11719739" y="734263"/>
                  <a:pt x="11719609" y="730433"/>
                </a:cubicBezTo>
                <a:cubicBezTo>
                  <a:pt x="11719350" y="726462"/>
                  <a:pt x="11716178" y="723776"/>
                  <a:pt x="11712617" y="723776"/>
                </a:cubicBezTo>
                <a:close/>
                <a:moveTo>
                  <a:pt x="11855021" y="713601"/>
                </a:moveTo>
                <a:lnTo>
                  <a:pt x="11855284" y="713794"/>
                </a:lnTo>
                <a:lnTo>
                  <a:pt x="11855021" y="713860"/>
                </a:lnTo>
                <a:cubicBezTo>
                  <a:pt x="11855021" y="713860"/>
                  <a:pt x="11855021" y="713860"/>
                  <a:pt x="11855021" y="713601"/>
                </a:cubicBezTo>
                <a:close/>
                <a:moveTo>
                  <a:pt x="11847209" y="704235"/>
                </a:moveTo>
                <a:cubicBezTo>
                  <a:pt x="11851428" y="704235"/>
                  <a:pt x="11851428" y="704235"/>
                  <a:pt x="11851428" y="704235"/>
                </a:cubicBezTo>
                <a:cubicBezTo>
                  <a:pt x="11853608" y="704235"/>
                  <a:pt x="11857190" y="704235"/>
                  <a:pt x="11857190" y="707699"/>
                </a:cubicBezTo>
                <a:cubicBezTo>
                  <a:pt x="11857190" y="711162"/>
                  <a:pt x="11853478" y="711162"/>
                  <a:pt x="11851817" y="711162"/>
                </a:cubicBezTo>
                <a:cubicBezTo>
                  <a:pt x="11847209" y="711162"/>
                  <a:pt x="11847209" y="711162"/>
                  <a:pt x="11847209" y="711162"/>
                </a:cubicBezTo>
                <a:close/>
                <a:moveTo>
                  <a:pt x="11843627" y="701020"/>
                </a:moveTo>
                <a:lnTo>
                  <a:pt x="11843627" y="724250"/>
                </a:lnTo>
                <a:cubicBezTo>
                  <a:pt x="11847468" y="724250"/>
                  <a:pt x="11847468" y="724250"/>
                  <a:pt x="11847468" y="724250"/>
                </a:cubicBezTo>
                <a:cubicBezTo>
                  <a:pt x="11847468" y="714367"/>
                  <a:pt x="11847468" y="714367"/>
                  <a:pt x="11847468" y="714367"/>
                </a:cubicBezTo>
                <a:cubicBezTo>
                  <a:pt x="11849648" y="714367"/>
                  <a:pt x="11849648" y="714367"/>
                  <a:pt x="11849648" y="714367"/>
                </a:cubicBezTo>
                <a:cubicBezTo>
                  <a:pt x="11852723" y="714367"/>
                  <a:pt x="11853867" y="715521"/>
                  <a:pt x="11856553" y="720528"/>
                </a:cubicBezTo>
                <a:cubicBezTo>
                  <a:pt x="11858603" y="724121"/>
                  <a:pt x="11858603" y="724121"/>
                  <a:pt x="11858603" y="724121"/>
                </a:cubicBezTo>
                <a:cubicBezTo>
                  <a:pt x="11863081" y="724121"/>
                  <a:pt x="11863081" y="724121"/>
                  <a:pt x="11863081" y="724121"/>
                </a:cubicBezTo>
                <a:cubicBezTo>
                  <a:pt x="11860265" y="719503"/>
                  <a:pt x="11860265" y="719503"/>
                  <a:pt x="11860265" y="719503"/>
                </a:cubicBezTo>
                <a:cubicBezTo>
                  <a:pt x="11858857" y="717258"/>
                  <a:pt x="11857864" y="715942"/>
                  <a:pt x="11857064" y="715107"/>
                </a:cubicBezTo>
                <a:lnTo>
                  <a:pt x="11855284" y="713794"/>
                </a:lnTo>
                <a:lnTo>
                  <a:pt x="11858039" y="713107"/>
                </a:lnTo>
                <a:cubicBezTo>
                  <a:pt x="11860542" y="711860"/>
                  <a:pt x="11861549" y="709333"/>
                  <a:pt x="11861549" y="707310"/>
                </a:cubicBezTo>
                <a:cubicBezTo>
                  <a:pt x="11861549" y="705390"/>
                  <a:pt x="11860653" y="703717"/>
                  <a:pt x="11859370" y="702822"/>
                </a:cubicBezTo>
                <a:cubicBezTo>
                  <a:pt x="11857449" y="701020"/>
                  <a:pt x="11854385" y="701020"/>
                  <a:pt x="11851817" y="701020"/>
                </a:cubicBezTo>
                <a:cubicBezTo>
                  <a:pt x="11843627" y="701020"/>
                  <a:pt x="11843627" y="701020"/>
                  <a:pt x="11843627" y="701020"/>
                </a:cubicBezTo>
                <a:close/>
                <a:moveTo>
                  <a:pt x="11852712" y="694611"/>
                </a:moveTo>
                <a:cubicBezTo>
                  <a:pt x="11862563" y="694611"/>
                  <a:pt x="11870623" y="702563"/>
                  <a:pt x="11870623" y="712446"/>
                </a:cubicBezTo>
                <a:cubicBezTo>
                  <a:pt x="11870623" y="722330"/>
                  <a:pt x="11862693" y="730541"/>
                  <a:pt x="11852712" y="730541"/>
                </a:cubicBezTo>
                <a:cubicBezTo>
                  <a:pt x="11842861" y="730541"/>
                  <a:pt x="11834931" y="722330"/>
                  <a:pt x="11834931" y="712446"/>
                </a:cubicBezTo>
                <a:cubicBezTo>
                  <a:pt x="11834801" y="702563"/>
                  <a:pt x="11842732" y="694611"/>
                  <a:pt x="11852712" y="694611"/>
                </a:cubicBezTo>
                <a:close/>
                <a:moveTo>
                  <a:pt x="11852712" y="690888"/>
                </a:moveTo>
                <a:cubicBezTo>
                  <a:pt x="11840940" y="690888"/>
                  <a:pt x="11831348" y="700513"/>
                  <a:pt x="11831348" y="712446"/>
                </a:cubicBezTo>
                <a:cubicBezTo>
                  <a:pt x="11831348" y="724509"/>
                  <a:pt x="11840940" y="734004"/>
                  <a:pt x="11852712" y="734004"/>
                </a:cubicBezTo>
                <a:cubicBezTo>
                  <a:pt x="11864613" y="734004"/>
                  <a:pt x="11874076" y="724250"/>
                  <a:pt x="11874076" y="712446"/>
                </a:cubicBezTo>
                <a:cubicBezTo>
                  <a:pt x="11874076" y="700642"/>
                  <a:pt x="11864484" y="690888"/>
                  <a:pt x="11852712" y="690888"/>
                </a:cubicBezTo>
                <a:close/>
                <a:moveTo>
                  <a:pt x="11639380" y="551044"/>
                </a:moveTo>
                <a:cubicBezTo>
                  <a:pt x="11639972" y="550996"/>
                  <a:pt x="11640676" y="551285"/>
                  <a:pt x="11641189" y="551862"/>
                </a:cubicBezTo>
                <a:cubicBezTo>
                  <a:pt x="11649011" y="560062"/>
                  <a:pt x="11646325" y="621974"/>
                  <a:pt x="11644652" y="634274"/>
                </a:cubicBezTo>
                <a:cubicBezTo>
                  <a:pt x="11644264" y="637349"/>
                  <a:pt x="11641448" y="639788"/>
                  <a:pt x="11640682" y="633508"/>
                </a:cubicBezTo>
                <a:cubicBezTo>
                  <a:pt x="11639786" y="625567"/>
                  <a:pt x="11635557" y="607235"/>
                  <a:pt x="11634273" y="599671"/>
                </a:cubicBezTo>
                <a:cubicBezTo>
                  <a:pt x="11632859" y="592496"/>
                  <a:pt x="11636841" y="570582"/>
                  <a:pt x="11638243" y="552250"/>
                </a:cubicBezTo>
                <a:cubicBezTo>
                  <a:pt x="11638308" y="551479"/>
                  <a:pt x="11638788" y="551093"/>
                  <a:pt x="11639380" y="551044"/>
                </a:cubicBezTo>
                <a:close/>
                <a:moveTo>
                  <a:pt x="11490639" y="502002"/>
                </a:moveTo>
                <a:cubicBezTo>
                  <a:pt x="11510395" y="504700"/>
                  <a:pt x="11530399" y="505207"/>
                  <a:pt x="11550015" y="504052"/>
                </a:cubicBezTo>
                <a:cubicBezTo>
                  <a:pt x="11553220" y="516223"/>
                  <a:pt x="11552831" y="532116"/>
                  <a:pt x="11548343" y="536605"/>
                </a:cubicBezTo>
                <a:cubicBezTo>
                  <a:pt x="11541157" y="543910"/>
                  <a:pt x="11508722" y="542496"/>
                  <a:pt x="11499486" y="541094"/>
                </a:cubicBezTo>
                <a:cubicBezTo>
                  <a:pt x="11496918" y="540705"/>
                  <a:pt x="11494361" y="540327"/>
                  <a:pt x="11492948" y="533659"/>
                </a:cubicBezTo>
                <a:cubicBezTo>
                  <a:pt x="11491405" y="525837"/>
                  <a:pt x="11491275" y="511486"/>
                  <a:pt x="11490639" y="502002"/>
                </a:cubicBezTo>
                <a:close/>
                <a:moveTo>
                  <a:pt x="11594253" y="498797"/>
                </a:moveTo>
                <a:cubicBezTo>
                  <a:pt x="11599767" y="509048"/>
                  <a:pt x="11600155" y="514950"/>
                  <a:pt x="11598612" y="520075"/>
                </a:cubicBezTo>
                <a:cubicBezTo>
                  <a:pt x="11597069" y="525200"/>
                  <a:pt x="11589894" y="528146"/>
                  <a:pt x="11588351" y="527509"/>
                </a:cubicBezTo>
                <a:cubicBezTo>
                  <a:pt x="11588092" y="516482"/>
                  <a:pt x="11585147" y="508152"/>
                  <a:pt x="11580011" y="500718"/>
                </a:cubicBezTo>
                <a:cubicBezTo>
                  <a:pt x="11584510" y="499952"/>
                  <a:pt x="11589257" y="499315"/>
                  <a:pt x="11594253" y="498797"/>
                </a:cubicBezTo>
                <a:close/>
                <a:moveTo>
                  <a:pt x="11441405" y="491374"/>
                </a:moveTo>
                <a:cubicBezTo>
                  <a:pt x="11447684" y="493295"/>
                  <a:pt x="11454104" y="494967"/>
                  <a:pt x="11460384" y="496499"/>
                </a:cubicBezTo>
                <a:cubicBezTo>
                  <a:pt x="11456025" y="524056"/>
                  <a:pt x="11447436" y="531868"/>
                  <a:pt x="11442948" y="533670"/>
                </a:cubicBezTo>
                <a:cubicBezTo>
                  <a:pt x="11439473" y="535073"/>
                  <a:pt x="11431910" y="535839"/>
                  <a:pt x="11434607" y="527132"/>
                </a:cubicBezTo>
                <a:cubicBezTo>
                  <a:pt x="11437305" y="518413"/>
                  <a:pt x="11439862" y="503545"/>
                  <a:pt x="11441405" y="491374"/>
                </a:cubicBezTo>
                <a:close/>
                <a:moveTo>
                  <a:pt x="11419441" y="484343"/>
                </a:moveTo>
                <a:cubicBezTo>
                  <a:pt x="11421606" y="484488"/>
                  <a:pt x="11425004" y="485801"/>
                  <a:pt x="11431543" y="488299"/>
                </a:cubicBezTo>
                <a:cubicBezTo>
                  <a:pt x="11430647" y="509447"/>
                  <a:pt x="11425263" y="521499"/>
                  <a:pt x="11423202" y="532257"/>
                </a:cubicBezTo>
                <a:cubicBezTo>
                  <a:pt x="11420893" y="543284"/>
                  <a:pt x="11433204" y="545841"/>
                  <a:pt x="11444102" y="543154"/>
                </a:cubicBezTo>
                <a:cubicBezTo>
                  <a:pt x="11454870" y="540468"/>
                  <a:pt x="11465132" y="529182"/>
                  <a:pt x="11469620" y="498549"/>
                </a:cubicBezTo>
                <a:cubicBezTo>
                  <a:pt x="11473850" y="499574"/>
                  <a:pt x="11477313" y="500092"/>
                  <a:pt x="11481672" y="500729"/>
                </a:cubicBezTo>
                <a:cubicBezTo>
                  <a:pt x="11482190" y="532516"/>
                  <a:pt x="11484111" y="539691"/>
                  <a:pt x="11485395" y="542507"/>
                </a:cubicBezTo>
                <a:cubicBezTo>
                  <a:pt x="11487833" y="548398"/>
                  <a:pt x="11493735" y="550329"/>
                  <a:pt x="11498472" y="550707"/>
                </a:cubicBezTo>
                <a:cubicBezTo>
                  <a:pt x="11523353" y="552628"/>
                  <a:pt x="11547458" y="551862"/>
                  <a:pt x="11555917" y="543532"/>
                </a:cubicBezTo>
                <a:cubicBezTo>
                  <a:pt x="11564506" y="535073"/>
                  <a:pt x="11561560" y="514443"/>
                  <a:pt x="11559122" y="503286"/>
                </a:cubicBezTo>
                <a:cubicBezTo>
                  <a:pt x="11563092" y="502898"/>
                  <a:pt x="11566308" y="502520"/>
                  <a:pt x="11570149" y="502002"/>
                </a:cubicBezTo>
                <a:cubicBezTo>
                  <a:pt x="11578360" y="511486"/>
                  <a:pt x="11579385" y="521866"/>
                  <a:pt x="11579385" y="528405"/>
                </a:cubicBezTo>
                <a:cubicBezTo>
                  <a:pt x="11579385" y="535709"/>
                  <a:pt x="11587466" y="539551"/>
                  <a:pt x="11598752" y="531739"/>
                </a:cubicBezTo>
                <a:cubicBezTo>
                  <a:pt x="11609909" y="523916"/>
                  <a:pt x="11608884" y="510202"/>
                  <a:pt x="11602723" y="497773"/>
                </a:cubicBezTo>
                <a:cubicBezTo>
                  <a:pt x="11628371" y="495722"/>
                  <a:pt x="11627086" y="512511"/>
                  <a:pt x="11625673" y="533282"/>
                </a:cubicBezTo>
                <a:cubicBezTo>
                  <a:pt x="11624389" y="553793"/>
                  <a:pt x="11619771" y="582882"/>
                  <a:pt x="11612855" y="586216"/>
                </a:cubicBezTo>
                <a:cubicBezTo>
                  <a:pt x="11605798" y="589162"/>
                  <a:pt x="11594771" y="570323"/>
                  <a:pt x="11537326" y="569428"/>
                </a:cubicBezTo>
                <a:cubicBezTo>
                  <a:pt x="11496551" y="568661"/>
                  <a:pt x="11465261" y="574175"/>
                  <a:pt x="11459488" y="611465"/>
                </a:cubicBezTo>
                <a:cubicBezTo>
                  <a:pt x="11459100" y="614151"/>
                  <a:pt x="11457568" y="613774"/>
                  <a:pt x="11456154" y="612360"/>
                </a:cubicBezTo>
                <a:cubicBezTo>
                  <a:pt x="11444998" y="600189"/>
                  <a:pt x="11434737" y="594676"/>
                  <a:pt x="11418325" y="585191"/>
                </a:cubicBezTo>
                <a:cubicBezTo>
                  <a:pt x="11401785" y="575448"/>
                  <a:pt x="11390757" y="562382"/>
                  <a:pt x="11388707" y="549434"/>
                </a:cubicBezTo>
                <a:cubicBezTo>
                  <a:pt x="11386657" y="536486"/>
                  <a:pt x="11391405" y="519190"/>
                  <a:pt x="11414743" y="487403"/>
                </a:cubicBezTo>
                <a:cubicBezTo>
                  <a:pt x="11416346" y="485224"/>
                  <a:pt x="11417276" y="484199"/>
                  <a:pt x="11419441" y="484343"/>
                </a:cubicBezTo>
                <a:close/>
                <a:moveTo>
                  <a:pt x="11358173" y="469801"/>
                </a:moveTo>
                <a:cubicBezTo>
                  <a:pt x="11352402" y="469752"/>
                  <a:pt x="11342133" y="472433"/>
                  <a:pt x="11346260" y="478275"/>
                </a:cubicBezTo>
                <a:cubicBezTo>
                  <a:pt x="11351763" y="486314"/>
                  <a:pt x="11362639" y="473042"/>
                  <a:pt x="11361744" y="470744"/>
                </a:cubicBezTo>
                <a:cubicBezTo>
                  <a:pt x="11361520" y="470137"/>
                  <a:pt x="11360096" y="469817"/>
                  <a:pt x="11358173" y="469801"/>
                </a:cubicBezTo>
                <a:close/>
                <a:moveTo>
                  <a:pt x="11354455" y="453696"/>
                </a:moveTo>
                <a:cubicBezTo>
                  <a:pt x="11359222" y="452705"/>
                  <a:pt x="11365520" y="456094"/>
                  <a:pt x="11379471" y="464453"/>
                </a:cubicBezTo>
                <a:cubicBezTo>
                  <a:pt x="11402044" y="478167"/>
                  <a:pt x="11408971" y="475351"/>
                  <a:pt x="11401267" y="487522"/>
                </a:cubicBezTo>
                <a:cubicBezTo>
                  <a:pt x="11396519" y="495345"/>
                  <a:pt x="11380486" y="516104"/>
                  <a:pt x="11376515" y="541611"/>
                </a:cubicBezTo>
                <a:cubicBezTo>
                  <a:pt x="11371131" y="534436"/>
                  <a:pt x="11363815" y="516622"/>
                  <a:pt x="11357665" y="511745"/>
                </a:cubicBezTo>
                <a:cubicBezTo>
                  <a:pt x="11345613" y="502261"/>
                  <a:pt x="11335222" y="509566"/>
                  <a:pt x="11330734" y="504052"/>
                </a:cubicBezTo>
                <a:cubicBezTo>
                  <a:pt x="11325727" y="498031"/>
                  <a:pt x="11323677" y="497643"/>
                  <a:pt x="11328166" y="491881"/>
                </a:cubicBezTo>
                <a:cubicBezTo>
                  <a:pt x="11328166" y="491881"/>
                  <a:pt x="11333550" y="484835"/>
                  <a:pt x="11335600" y="481879"/>
                </a:cubicBezTo>
                <a:cubicBezTo>
                  <a:pt x="11337909" y="478804"/>
                  <a:pt x="11337272" y="473031"/>
                  <a:pt x="11338297" y="470604"/>
                </a:cubicBezTo>
                <a:cubicBezTo>
                  <a:pt x="11339193" y="468165"/>
                  <a:pt x="11344707" y="460861"/>
                  <a:pt x="11349972" y="456124"/>
                </a:cubicBezTo>
                <a:cubicBezTo>
                  <a:pt x="11351448" y="454843"/>
                  <a:pt x="11352866" y="454026"/>
                  <a:pt x="11354455" y="453696"/>
                </a:cubicBezTo>
                <a:close/>
                <a:moveTo>
                  <a:pt x="11324025" y="392924"/>
                </a:moveTo>
                <a:cubicBezTo>
                  <a:pt x="11322935" y="393149"/>
                  <a:pt x="11322134" y="395329"/>
                  <a:pt x="11322134" y="400006"/>
                </a:cubicBezTo>
                <a:cubicBezTo>
                  <a:pt x="11322134" y="423463"/>
                  <a:pt x="11332395" y="437555"/>
                  <a:pt x="11335988" y="441536"/>
                </a:cubicBezTo>
                <a:cubicBezTo>
                  <a:pt x="11339452" y="445507"/>
                  <a:pt x="11341114" y="449477"/>
                  <a:pt x="11339193" y="451786"/>
                </a:cubicBezTo>
                <a:cubicBezTo>
                  <a:pt x="11334068" y="457807"/>
                  <a:pt x="11328554" y="464475"/>
                  <a:pt x="11328425" y="467162"/>
                </a:cubicBezTo>
                <a:cubicBezTo>
                  <a:pt x="11328166" y="470107"/>
                  <a:pt x="11328425" y="471521"/>
                  <a:pt x="11327270" y="474855"/>
                </a:cubicBezTo>
                <a:cubicBezTo>
                  <a:pt x="11326116" y="478059"/>
                  <a:pt x="11322016" y="482796"/>
                  <a:pt x="11315477" y="490748"/>
                </a:cubicBezTo>
                <a:cubicBezTo>
                  <a:pt x="11311884" y="495366"/>
                  <a:pt x="11314193" y="500362"/>
                  <a:pt x="11317268" y="503696"/>
                </a:cubicBezTo>
                <a:cubicBezTo>
                  <a:pt x="11320861" y="507796"/>
                  <a:pt x="11323300" y="512544"/>
                  <a:pt x="11327788" y="514594"/>
                </a:cubicBezTo>
                <a:cubicBezTo>
                  <a:pt x="11332406" y="516644"/>
                  <a:pt x="11336506" y="515230"/>
                  <a:pt x="11341890" y="516137"/>
                </a:cubicBezTo>
                <a:cubicBezTo>
                  <a:pt x="11347016" y="517032"/>
                  <a:pt x="11353436" y="520107"/>
                  <a:pt x="11358561" y="529214"/>
                </a:cubicBezTo>
                <a:cubicBezTo>
                  <a:pt x="11365995" y="542539"/>
                  <a:pt x="11373947" y="563310"/>
                  <a:pt x="11388308" y="580476"/>
                </a:cubicBezTo>
                <a:cubicBezTo>
                  <a:pt x="11394717" y="588040"/>
                  <a:pt x="11394717" y="602013"/>
                  <a:pt x="11394717" y="606490"/>
                </a:cubicBezTo>
                <a:cubicBezTo>
                  <a:pt x="11395106" y="646736"/>
                  <a:pt x="11374076" y="684803"/>
                  <a:pt x="11360611" y="709026"/>
                </a:cubicBezTo>
                <a:cubicBezTo>
                  <a:pt x="11357406" y="714669"/>
                  <a:pt x="11358172" y="719406"/>
                  <a:pt x="11362402" y="719406"/>
                </a:cubicBezTo>
                <a:cubicBezTo>
                  <a:pt x="11367279" y="719406"/>
                  <a:pt x="11385481" y="719406"/>
                  <a:pt x="11388567" y="719406"/>
                </a:cubicBezTo>
                <a:cubicBezTo>
                  <a:pt x="11391901" y="719406"/>
                  <a:pt x="11393951" y="715813"/>
                  <a:pt x="11394210" y="711972"/>
                </a:cubicBezTo>
                <a:cubicBezTo>
                  <a:pt x="11396519" y="679030"/>
                  <a:pt x="11415110" y="618661"/>
                  <a:pt x="11429094" y="608411"/>
                </a:cubicBezTo>
                <a:cubicBezTo>
                  <a:pt x="11452561" y="623150"/>
                  <a:pt x="11475900" y="654678"/>
                  <a:pt x="11464484" y="709921"/>
                </a:cubicBezTo>
                <a:cubicBezTo>
                  <a:pt x="11463966" y="712996"/>
                  <a:pt x="11461150" y="719665"/>
                  <a:pt x="11468207" y="719665"/>
                </a:cubicBezTo>
                <a:cubicBezTo>
                  <a:pt x="11468207" y="719665"/>
                  <a:pt x="11488082" y="719665"/>
                  <a:pt x="11490650" y="719665"/>
                </a:cubicBezTo>
                <a:cubicBezTo>
                  <a:pt x="11493595" y="719665"/>
                  <a:pt x="11498343" y="718510"/>
                  <a:pt x="11497954" y="713126"/>
                </a:cubicBezTo>
                <a:cubicBezTo>
                  <a:pt x="11496800" y="691590"/>
                  <a:pt x="11478716" y="646100"/>
                  <a:pt x="11473979" y="619309"/>
                </a:cubicBezTo>
                <a:cubicBezTo>
                  <a:pt x="11471034" y="602390"/>
                  <a:pt x="11484499" y="572146"/>
                  <a:pt x="11535276" y="595345"/>
                </a:cubicBezTo>
                <a:cubicBezTo>
                  <a:pt x="11554773" y="577790"/>
                  <a:pt x="11580421" y="588428"/>
                  <a:pt x="11569383" y="622136"/>
                </a:cubicBezTo>
                <a:cubicBezTo>
                  <a:pt x="11558614" y="655713"/>
                  <a:pt x="11549249" y="670452"/>
                  <a:pt x="11512315" y="709932"/>
                </a:cubicBezTo>
                <a:cubicBezTo>
                  <a:pt x="11508215" y="714550"/>
                  <a:pt x="11507827" y="719417"/>
                  <a:pt x="11514624" y="719417"/>
                </a:cubicBezTo>
                <a:cubicBezTo>
                  <a:pt x="11517958" y="719417"/>
                  <a:pt x="11534888" y="719417"/>
                  <a:pt x="11538351" y="719417"/>
                </a:cubicBezTo>
                <a:cubicBezTo>
                  <a:pt x="11543476" y="719417"/>
                  <a:pt x="11545537" y="717874"/>
                  <a:pt x="11547069" y="713903"/>
                </a:cubicBezTo>
                <a:cubicBezTo>
                  <a:pt x="11548483" y="709673"/>
                  <a:pt x="11565412" y="656102"/>
                  <a:pt x="11598623" y="630983"/>
                </a:cubicBezTo>
                <a:cubicBezTo>
                  <a:pt x="11601191" y="629063"/>
                  <a:pt x="11603371" y="620474"/>
                  <a:pt x="11608496" y="600869"/>
                </a:cubicBezTo>
                <a:cubicBezTo>
                  <a:pt x="11624529" y="622017"/>
                  <a:pt x="11626709" y="660461"/>
                  <a:pt x="11599130" y="710062"/>
                </a:cubicBezTo>
                <a:cubicBezTo>
                  <a:pt x="11596314" y="715316"/>
                  <a:pt x="11597976" y="719287"/>
                  <a:pt x="11601439" y="719287"/>
                </a:cubicBezTo>
                <a:cubicBezTo>
                  <a:pt x="11603360" y="719287"/>
                  <a:pt x="11618368" y="719287"/>
                  <a:pt x="11622857" y="719287"/>
                </a:cubicBezTo>
                <a:cubicBezTo>
                  <a:pt x="11626828" y="719287"/>
                  <a:pt x="11627982" y="717107"/>
                  <a:pt x="11629525" y="711087"/>
                </a:cubicBezTo>
                <a:cubicBezTo>
                  <a:pt x="11631446" y="703653"/>
                  <a:pt x="11632093" y="700060"/>
                  <a:pt x="11634650" y="693014"/>
                </a:cubicBezTo>
                <a:cubicBezTo>
                  <a:pt x="11636193" y="688655"/>
                  <a:pt x="11636830" y="687889"/>
                  <a:pt x="11654018" y="688018"/>
                </a:cubicBezTo>
                <a:cubicBezTo>
                  <a:pt x="11659402" y="688018"/>
                  <a:pt x="11659024" y="685202"/>
                  <a:pt x="11659024" y="680584"/>
                </a:cubicBezTo>
                <a:cubicBezTo>
                  <a:pt x="11659272" y="614151"/>
                  <a:pt x="11659661" y="544687"/>
                  <a:pt x="11654654" y="520852"/>
                </a:cubicBezTo>
                <a:cubicBezTo>
                  <a:pt x="11647727" y="487403"/>
                  <a:pt x="11618617" y="486378"/>
                  <a:pt x="11603360" y="487533"/>
                </a:cubicBezTo>
                <a:cubicBezTo>
                  <a:pt x="11587456" y="488688"/>
                  <a:pt x="11557449" y="493424"/>
                  <a:pt x="11526547" y="493424"/>
                </a:cubicBezTo>
                <a:cubicBezTo>
                  <a:pt x="11484866" y="493424"/>
                  <a:pt x="11437930" y="481631"/>
                  <a:pt x="11402033" y="464842"/>
                </a:cubicBezTo>
                <a:cubicBezTo>
                  <a:pt x="11395753" y="462026"/>
                  <a:pt x="11398958" y="460742"/>
                  <a:pt x="11401644" y="459199"/>
                </a:cubicBezTo>
                <a:cubicBezTo>
                  <a:pt x="11415110" y="451765"/>
                  <a:pt x="11426774" y="445097"/>
                  <a:pt x="11433960" y="433314"/>
                </a:cubicBezTo>
                <a:cubicBezTo>
                  <a:pt x="11439473" y="424348"/>
                  <a:pt x="11437423" y="421521"/>
                  <a:pt x="11431392" y="426398"/>
                </a:cubicBezTo>
                <a:cubicBezTo>
                  <a:pt x="11415110" y="439982"/>
                  <a:pt x="11391890" y="447546"/>
                  <a:pt x="11365995" y="438191"/>
                </a:cubicBezTo>
                <a:cubicBezTo>
                  <a:pt x="11339959" y="428966"/>
                  <a:pt x="11329957" y="403847"/>
                  <a:pt x="11327648" y="397567"/>
                </a:cubicBezTo>
                <a:cubicBezTo>
                  <a:pt x="11326493" y="394428"/>
                  <a:pt x="11325115" y="392699"/>
                  <a:pt x="11324025" y="392924"/>
                </a:cubicBezTo>
                <a:close/>
                <a:moveTo>
                  <a:pt x="11391491" y="334037"/>
                </a:moveTo>
                <a:cubicBezTo>
                  <a:pt x="11410848" y="334037"/>
                  <a:pt x="11426364" y="349790"/>
                  <a:pt x="11426364" y="368996"/>
                </a:cubicBezTo>
                <a:cubicBezTo>
                  <a:pt x="11426364" y="388331"/>
                  <a:pt x="11410848" y="403955"/>
                  <a:pt x="11391491" y="403955"/>
                </a:cubicBezTo>
                <a:cubicBezTo>
                  <a:pt x="11372134" y="403955"/>
                  <a:pt x="11356360" y="388331"/>
                  <a:pt x="11356360" y="368996"/>
                </a:cubicBezTo>
                <a:cubicBezTo>
                  <a:pt x="11356360" y="349542"/>
                  <a:pt x="11372134" y="334037"/>
                  <a:pt x="11391491" y="334037"/>
                </a:cubicBezTo>
                <a:close/>
                <a:moveTo>
                  <a:pt x="11389959" y="321618"/>
                </a:moveTo>
                <a:cubicBezTo>
                  <a:pt x="11360729" y="321618"/>
                  <a:pt x="11337262" y="345442"/>
                  <a:pt x="11337262" y="374510"/>
                </a:cubicBezTo>
                <a:cubicBezTo>
                  <a:pt x="11337262" y="403836"/>
                  <a:pt x="11360978" y="427401"/>
                  <a:pt x="11389959" y="427401"/>
                </a:cubicBezTo>
                <a:cubicBezTo>
                  <a:pt x="11419189" y="427401"/>
                  <a:pt x="11442656" y="403577"/>
                  <a:pt x="11442656" y="374510"/>
                </a:cubicBezTo>
                <a:cubicBezTo>
                  <a:pt x="11442656" y="345183"/>
                  <a:pt x="11419189" y="321618"/>
                  <a:pt x="11389959" y="321618"/>
                </a:cubicBezTo>
                <a:close/>
                <a:moveTo>
                  <a:pt x="0" y="0"/>
                </a:moveTo>
                <a:lnTo>
                  <a:pt x="12191999" y="0"/>
                </a:lnTo>
                <a:lnTo>
                  <a:pt x="12191999" y="6858000"/>
                </a:lnTo>
                <a:lnTo>
                  <a:pt x="0" y="6858000"/>
                </a:lnTo>
                <a:close/>
              </a:path>
            </a:pathLst>
          </a:custGeom>
          <a:solidFill>
            <a:srgbClr val="D4D7DC"/>
          </a:solidFill>
        </p:spPr>
        <p:txBody>
          <a:bodyPr wrap="square" tIns="72000">
            <a:noAutofit/>
          </a:bodyPr>
          <a:lstStyle>
            <a:lvl1pPr marL="0" indent="0" algn="ctr">
              <a:buNone/>
              <a:defRPr sz="1050">
                <a:solidFill>
                  <a:schemeClr val="bg1"/>
                </a:solidFill>
              </a:defRPr>
            </a:lvl1pPr>
          </a:lstStyle>
          <a:p>
            <a:r>
              <a:rPr lang="en-GB" dirty="0"/>
              <a:t>Click here and insert picture via Templafy</a:t>
            </a:r>
          </a:p>
        </p:txBody>
      </p:sp>
      <p:sp>
        <p:nvSpPr>
          <p:cNvPr id="2" name="Title 1"/>
          <p:cNvSpPr>
            <a:spLocks noGrp="1"/>
          </p:cNvSpPr>
          <p:nvPr>
            <p:ph type="ctrTitle" hasCustomPrompt="1"/>
          </p:nvPr>
        </p:nvSpPr>
        <p:spPr bwMode="auto">
          <a:xfrm>
            <a:off x="486000" y="648000"/>
            <a:ext cx="6489000" cy="3104850"/>
          </a:xfrm>
        </p:spPr>
        <p:txBody>
          <a:bodyPr bIns="144000" anchor="b"/>
          <a:lstStyle>
            <a:lvl1pPr algn="l">
              <a:lnSpc>
                <a:spcPct val="100000"/>
              </a:lnSpc>
              <a:defRPr sz="3300">
                <a:solidFill>
                  <a:schemeClr val="bg1"/>
                </a:solidFill>
              </a:defRPr>
            </a:lvl1pPr>
          </a:lstStyle>
          <a:p>
            <a:r>
              <a:rPr lang="en-GB" dirty="0"/>
              <a:t>Click to add title</a:t>
            </a:r>
          </a:p>
        </p:txBody>
      </p:sp>
      <p:sp>
        <p:nvSpPr>
          <p:cNvPr id="5" name="Text Placeholder 4">
            <a:extLst>
              <a:ext uri="{FF2B5EF4-FFF2-40B4-BE49-F238E27FC236}">
                <a16:creationId xmlns:a16="http://schemas.microsoft.com/office/drawing/2014/main" id="{455D48FB-C4AE-4499-AA0B-C1A976EDD530}"/>
              </a:ext>
            </a:extLst>
          </p:cNvPr>
          <p:cNvSpPr>
            <a:spLocks noGrp="1"/>
          </p:cNvSpPr>
          <p:nvPr>
            <p:ph type="body" sz="quarter" idx="17" hasCustomPrompt="1"/>
          </p:nvPr>
        </p:nvSpPr>
        <p:spPr>
          <a:xfrm>
            <a:off x="486000" y="3753000"/>
            <a:ext cx="6489001" cy="1309148"/>
          </a:xfrm>
        </p:spPr>
        <p:txBody>
          <a:bodyPr/>
          <a:lstStyle>
            <a:lvl1pPr marL="0" indent="0">
              <a:buNone/>
              <a:defRPr>
                <a:solidFill>
                  <a:schemeClr val="bg1"/>
                </a:solidFill>
                <a:latin typeface="+mj-lt"/>
              </a:defRPr>
            </a:lvl1pPr>
          </a:lstStyle>
          <a:p>
            <a:pPr lvl="0"/>
            <a:r>
              <a:rPr lang="en-GB" dirty="0"/>
              <a:t>Click to add subtitle</a:t>
            </a:r>
          </a:p>
        </p:txBody>
      </p:sp>
      <p:sp>
        <p:nvSpPr>
          <p:cNvPr id="10" name="Text Placeholder 9">
            <a:extLst>
              <a:ext uri="{FF2B5EF4-FFF2-40B4-BE49-F238E27FC236}">
                <a16:creationId xmlns:a16="http://schemas.microsoft.com/office/drawing/2014/main" id="{A1A5C54D-D165-4BAA-A95A-6DA40BFC1373}"/>
              </a:ext>
            </a:extLst>
          </p:cNvPr>
          <p:cNvSpPr>
            <a:spLocks noGrp="1"/>
          </p:cNvSpPr>
          <p:nvPr>
            <p:ph type="body" sz="quarter" idx="14" hasCustomPrompt="1"/>
          </p:nvPr>
        </p:nvSpPr>
        <p:spPr>
          <a:xfrm>
            <a:off x="486000" y="5799600"/>
            <a:ext cx="1440000" cy="154800"/>
          </a:xfrm>
        </p:spPr>
        <p:txBody>
          <a:bodyPr anchor="b"/>
          <a:lstStyle>
            <a:lvl1pPr marL="0" indent="0">
              <a:buNone/>
              <a:defRPr sz="750" b="1">
                <a:solidFill>
                  <a:schemeClr val="bg1"/>
                </a:solidFill>
              </a:defRPr>
            </a:lvl1pPr>
          </a:lstStyle>
          <a:p>
            <a:pPr lvl="0"/>
            <a:r>
              <a:rPr lang="en-GB" dirty="0"/>
              <a:t>Insert name</a:t>
            </a:r>
          </a:p>
        </p:txBody>
      </p:sp>
      <p:sp>
        <p:nvSpPr>
          <p:cNvPr id="7" name="Date Placeholder 6">
            <a:extLst>
              <a:ext uri="{FF2B5EF4-FFF2-40B4-BE49-F238E27FC236}">
                <a16:creationId xmlns:a16="http://schemas.microsoft.com/office/drawing/2014/main" id="{CBA17B31-6DBC-46E7-9036-7C3041DA54A9}"/>
              </a:ext>
            </a:extLst>
          </p:cNvPr>
          <p:cNvSpPr>
            <a:spLocks noGrp="1"/>
          </p:cNvSpPr>
          <p:nvPr>
            <p:ph type="dt" sz="half" idx="10"/>
          </p:nvPr>
        </p:nvSpPr>
        <p:spPr>
          <a:xfrm>
            <a:off x="485241" y="6055200"/>
            <a:ext cx="1440001" cy="154800"/>
          </a:xfrm>
        </p:spPr>
        <p:txBody>
          <a:bodyPr/>
          <a:lstStyle>
            <a:lvl1pPr>
              <a:defRPr sz="750" b="1">
                <a:solidFill>
                  <a:schemeClr val="bg1"/>
                </a:solidFill>
              </a:defRPr>
            </a:lvl1pPr>
          </a:lstStyle>
          <a:p>
            <a:endParaRPr lang="en-GB" dirty="0"/>
          </a:p>
        </p:txBody>
      </p:sp>
      <p:sp>
        <p:nvSpPr>
          <p:cNvPr id="8" name="Footer Placeholder 7">
            <a:extLst>
              <a:ext uri="{FF2B5EF4-FFF2-40B4-BE49-F238E27FC236}">
                <a16:creationId xmlns:a16="http://schemas.microsoft.com/office/drawing/2014/main" id="{1883084E-2481-4E6B-8DE9-0CFD902BC8B0}"/>
              </a:ext>
            </a:extLst>
          </p:cNvPr>
          <p:cNvSpPr>
            <a:spLocks noGrp="1"/>
          </p:cNvSpPr>
          <p:nvPr>
            <p:ph type="ftr" sz="quarter" idx="11"/>
          </p:nvPr>
        </p:nvSpPr>
        <p:spPr>
          <a:xfrm>
            <a:off x="0" y="6876000"/>
            <a:ext cx="0" cy="0"/>
          </a:xfrm>
        </p:spPr>
        <p:txBody>
          <a:bodyPr/>
          <a:lstStyle>
            <a:lvl1pPr algn="l">
              <a:defRPr sz="100">
                <a:noFill/>
              </a:defRPr>
            </a:lvl1pPr>
          </a:lstStyle>
          <a:p>
            <a:endParaRPr lang="en-GB" dirty="0"/>
          </a:p>
        </p:txBody>
      </p:sp>
      <p:sp>
        <p:nvSpPr>
          <p:cNvPr id="13" name="TextBox 12">
            <a:extLst>
              <a:ext uri="{FF2B5EF4-FFF2-40B4-BE49-F238E27FC236}">
                <a16:creationId xmlns:a16="http://schemas.microsoft.com/office/drawing/2014/main" id="{14189875-0661-4E2F-8DC6-9F8850F63BE8}"/>
              </a:ext>
            </a:extLst>
          </p:cNvPr>
          <p:cNvSpPr txBox="1"/>
          <p:nvPr userDrawn="1"/>
        </p:nvSpPr>
        <p:spPr>
          <a:xfrm>
            <a:off x="17859" y="-33912"/>
            <a:ext cx="27000" cy="17184"/>
          </a:xfrm>
          <a:prstGeom prst="rect">
            <a:avLst/>
          </a:prstGeom>
          <a:noFill/>
        </p:spPr>
        <p:txBody>
          <a:bodyPr wrap="square" lIns="0" tIns="0" rIns="0" bIns="0" rtlCol="0">
            <a:spAutoFit/>
          </a:bodyPr>
          <a:lstStyle/>
          <a:p>
            <a:pPr algn="l">
              <a:lnSpc>
                <a:spcPct val="120000"/>
              </a:lnSpc>
            </a:pPr>
            <a:r>
              <a:rPr lang="en-GB" sz="100" dirty="0">
                <a:solidFill>
                  <a:srgbClr val="666666"/>
                </a:solidFill>
                <a:latin typeface="Apis For Office Light" panose="020B0404010101010104" pitchFamily="34" charset="0"/>
                <a:ea typeface="Apis For Office Light" panose="020B0404010101010104" pitchFamily="34" charset="0"/>
                <a:cs typeface="Apis For Office Light" panose="020B0404010101010104" pitchFamily="34" charset="0"/>
              </a:rPr>
              <a:t>Light</a:t>
            </a:r>
          </a:p>
        </p:txBody>
      </p:sp>
      <p:sp>
        <p:nvSpPr>
          <p:cNvPr id="16" name="Slide Number Placeholder 8">
            <a:extLst>
              <a:ext uri="{FF2B5EF4-FFF2-40B4-BE49-F238E27FC236}">
                <a16:creationId xmlns:a16="http://schemas.microsoft.com/office/drawing/2014/main" id="{A65E5DCA-65B0-489C-8954-F5C4AA22ACA4}"/>
              </a:ext>
            </a:extLst>
          </p:cNvPr>
          <p:cNvSpPr>
            <a:spLocks noGrp="1"/>
          </p:cNvSpPr>
          <p:nvPr>
            <p:ph type="sldNum" sz="quarter" idx="4"/>
          </p:nvPr>
        </p:nvSpPr>
        <p:spPr>
          <a:xfrm>
            <a:off x="0" y="6876000"/>
            <a:ext cx="0" cy="0"/>
          </a:xfrm>
          <a:prstGeom prst="rect">
            <a:avLst/>
          </a:prstGeom>
        </p:spPr>
        <p:txBody>
          <a:bodyPr vert="horz" lIns="0" tIns="0" rIns="0" bIns="0" rtlCol="0" anchor="b"/>
          <a:lstStyle>
            <a:lvl1pPr algn="l">
              <a:defRPr sz="100">
                <a:noFill/>
              </a:defRPr>
            </a:lvl1pPr>
          </a:lstStyle>
          <a:p>
            <a:fld id="{23AA811B-2EBD-4900-905E-5BE206449611}" type="slidenum">
              <a:rPr lang="en-GB" smtClean="0"/>
              <a:pPr/>
              <a:t>‹N›</a:t>
            </a:fld>
            <a:endParaRPr lang="en-GB" dirty="0"/>
          </a:p>
        </p:txBody>
      </p:sp>
      <p:sp>
        <p:nvSpPr>
          <p:cNvPr id="3" name="Tagline" descr="{&quot;templafy&quot;:{&quot;type&quot;:&quot;image&quot;,&quot;inheritDimensions&quot;:&quot;inheritNone&quot;,&quot;width&quot;:&quot;7.67 cm&quot;,&quot;binding&quot;:&quot;Form.PLogoChoice.PLogoInsertionWhite&quot;}}" title="Form.PLogoChoice.PLogoInsertionWhite">
            <a:extLst>
              <a:ext uri="{FF2B5EF4-FFF2-40B4-BE49-F238E27FC236}">
                <a16:creationId xmlns:a16="http://schemas.microsoft.com/office/drawing/2014/main" id="{CC218D6D-FEFB-46D0-8813-C99976F4CA16}"/>
              </a:ext>
            </a:extLst>
          </p:cNvPr>
          <p:cNvSpPr/>
          <p:nvPr userDrawn="1"/>
        </p:nvSpPr>
        <p:spPr>
          <a:xfrm>
            <a:off x="6930490" y="5336922"/>
            <a:ext cx="2070635" cy="13091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dirty="0" err="1"/>
          </a:p>
        </p:txBody>
      </p:sp>
    </p:spTree>
    <p:extLst>
      <p:ext uri="{BB962C8B-B14F-4D97-AF65-F5344CB8AC3E}">
        <p14:creationId xmlns:p14="http://schemas.microsoft.com/office/powerpoint/2010/main" val="3485363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B. Cove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980C894-9D8D-4E84-92B9-6EA4ECCC00D1}"/>
              </a:ext>
            </a:extLst>
          </p:cNvPr>
          <p:cNvSpPr/>
          <p:nvPr userDrawn="1"/>
        </p:nvSpPr>
        <p:spPr bwMode="invGray">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dirty="0" err="1"/>
          </a:p>
        </p:txBody>
      </p:sp>
      <p:sp>
        <p:nvSpPr>
          <p:cNvPr id="2" name="Title 1"/>
          <p:cNvSpPr>
            <a:spLocks noGrp="1"/>
          </p:cNvSpPr>
          <p:nvPr>
            <p:ph type="ctrTitle" hasCustomPrompt="1"/>
          </p:nvPr>
        </p:nvSpPr>
        <p:spPr>
          <a:xfrm>
            <a:off x="486000" y="648000"/>
            <a:ext cx="6489001" cy="3104850"/>
          </a:xfrm>
        </p:spPr>
        <p:txBody>
          <a:bodyPr bIns="144000" anchor="b"/>
          <a:lstStyle>
            <a:lvl1pPr algn="l">
              <a:lnSpc>
                <a:spcPct val="100000"/>
              </a:lnSpc>
              <a:defRPr sz="3300">
                <a:solidFill>
                  <a:schemeClr val="bg1"/>
                </a:solidFill>
              </a:defRPr>
            </a:lvl1pPr>
          </a:lstStyle>
          <a:p>
            <a:r>
              <a:rPr lang="en-GB" dirty="0"/>
              <a:t>Click to add title</a:t>
            </a:r>
          </a:p>
        </p:txBody>
      </p:sp>
      <p:sp>
        <p:nvSpPr>
          <p:cNvPr id="10" name="Text Placeholder 9">
            <a:extLst>
              <a:ext uri="{FF2B5EF4-FFF2-40B4-BE49-F238E27FC236}">
                <a16:creationId xmlns:a16="http://schemas.microsoft.com/office/drawing/2014/main" id="{A1A5C54D-D165-4BAA-A95A-6DA40BFC1373}"/>
              </a:ext>
            </a:extLst>
          </p:cNvPr>
          <p:cNvSpPr>
            <a:spLocks noGrp="1"/>
          </p:cNvSpPr>
          <p:nvPr>
            <p:ph type="body" sz="quarter" idx="14" hasCustomPrompt="1"/>
          </p:nvPr>
        </p:nvSpPr>
        <p:spPr>
          <a:xfrm>
            <a:off x="486000" y="5798220"/>
            <a:ext cx="1440000" cy="154800"/>
          </a:xfrm>
        </p:spPr>
        <p:txBody>
          <a:bodyPr anchor="b"/>
          <a:lstStyle>
            <a:lvl1pPr marL="0" indent="0">
              <a:buNone/>
              <a:defRPr sz="750" b="1">
                <a:solidFill>
                  <a:schemeClr val="bg1"/>
                </a:solidFill>
              </a:defRPr>
            </a:lvl1pPr>
          </a:lstStyle>
          <a:p>
            <a:pPr lvl="0"/>
            <a:r>
              <a:rPr lang="en-GB" dirty="0"/>
              <a:t>Insert name</a:t>
            </a:r>
          </a:p>
        </p:txBody>
      </p:sp>
      <p:sp>
        <p:nvSpPr>
          <p:cNvPr id="7" name="Date Placeholder 6">
            <a:extLst>
              <a:ext uri="{FF2B5EF4-FFF2-40B4-BE49-F238E27FC236}">
                <a16:creationId xmlns:a16="http://schemas.microsoft.com/office/drawing/2014/main" id="{CBA17B31-6DBC-46E7-9036-7C3041DA54A9}"/>
              </a:ext>
            </a:extLst>
          </p:cNvPr>
          <p:cNvSpPr>
            <a:spLocks noGrp="1"/>
          </p:cNvSpPr>
          <p:nvPr>
            <p:ph type="dt" sz="half" idx="10"/>
          </p:nvPr>
        </p:nvSpPr>
        <p:spPr>
          <a:xfrm>
            <a:off x="485241" y="6053913"/>
            <a:ext cx="1440001" cy="154800"/>
          </a:xfrm>
        </p:spPr>
        <p:txBody>
          <a:bodyPr/>
          <a:lstStyle>
            <a:lvl1pPr>
              <a:defRPr sz="750" b="1">
                <a:solidFill>
                  <a:schemeClr val="bg1"/>
                </a:solidFill>
              </a:defRPr>
            </a:lvl1pPr>
          </a:lstStyle>
          <a:p>
            <a:endParaRPr lang="en-GB" dirty="0"/>
          </a:p>
        </p:txBody>
      </p:sp>
      <p:sp>
        <p:nvSpPr>
          <p:cNvPr id="13" name="Freeform: Shape 12">
            <a:extLst>
              <a:ext uri="{FF2B5EF4-FFF2-40B4-BE49-F238E27FC236}">
                <a16:creationId xmlns:a16="http://schemas.microsoft.com/office/drawing/2014/main" id="{7FDF5EDE-8F7F-4DF3-B844-7C0C4E6AC641}"/>
              </a:ext>
            </a:extLst>
          </p:cNvPr>
          <p:cNvSpPr/>
          <p:nvPr userDrawn="1"/>
        </p:nvSpPr>
        <p:spPr>
          <a:xfrm>
            <a:off x="8379619" y="321619"/>
            <a:ext cx="525938" cy="499913"/>
          </a:xfrm>
          <a:custGeom>
            <a:avLst/>
            <a:gdLst>
              <a:gd name="connsiteX0" fmla="*/ 3724334 w 5293529"/>
              <a:gd name="connsiteY0" fmla="*/ 3284754 h 3773692"/>
              <a:gd name="connsiteX1" fmla="*/ 3564286 w 5293529"/>
              <a:gd name="connsiteY1" fmla="*/ 3490983 h 3773692"/>
              <a:gd name="connsiteX2" fmla="*/ 3731094 w 5293529"/>
              <a:gd name="connsiteY2" fmla="*/ 3713664 h 3773692"/>
              <a:gd name="connsiteX3" fmla="*/ 3819792 w 5293529"/>
              <a:gd name="connsiteY3" fmla="*/ 3673021 h 3773692"/>
              <a:gd name="connsiteX4" fmla="*/ 3820769 w 5293529"/>
              <a:gd name="connsiteY4" fmla="*/ 3673021 h 3773692"/>
              <a:gd name="connsiteX5" fmla="*/ 3820769 w 5293529"/>
              <a:gd name="connsiteY5" fmla="*/ 3317659 h 3773692"/>
              <a:gd name="connsiteX6" fmla="*/ 3724334 w 5293529"/>
              <a:gd name="connsiteY6" fmla="*/ 3284754 h 3773692"/>
              <a:gd name="connsiteX7" fmla="*/ 2874414 w 5293529"/>
              <a:gd name="connsiteY7" fmla="*/ 3278646 h 3773692"/>
              <a:gd name="connsiteX8" fmla="*/ 2787589 w 5293529"/>
              <a:gd name="connsiteY8" fmla="*/ 3312529 h 3773692"/>
              <a:gd name="connsiteX9" fmla="*/ 2740267 w 5293529"/>
              <a:gd name="connsiteY9" fmla="*/ 3497581 h 3773692"/>
              <a:gd name="connsiteX10" fmla="*/ 2787589 w 5293529"/>
              <a:gd name="connsiteY10" fmla="*/ 3681655 h 3773692"/>
              <a:gd name="connsiteX11" fmla="*/ 2874414 w 5293529"/>
              <a:gd name="connsiteY11" fmla="*/ 3714560 h 3773692"/>
              <a:gd name="connsiteX12" fmla="*/ 2963193 w 5293529"/>
              <a:gd name="connsiteY12" fmla="*/ 3681655 h 3773692"/>
              <a:gd name="connsiteX13" fmla="*/ 3010515 w 5293529"/>
              <a:gd name="connsiteY13" fmla="*/ 3497581 h 3773692"/>
              <a:gd name="connsiteX14" fmla="*/ 2963193 w 5293529"/>
              <a:gd name="connsiteY14" fmla="*/ 3312529 h 3773692"/>
              <a:gd name="connsiteX15" fmla="*/ 2874414 w 5293529"/>
              <a:gd name="connsiteY15" fmla="*/ 3278646 h 3773692"/>
              <a:gd name="connsiteX16" fmla="*/ 1638997 w 5293529"/>
              <a:gd name="connsiteY16" fmla="*/ 3278646 h 3773692"/>
              <a:gd name="connsiteX17" fmla="*/ 1549810 w 5293529"/>
              <a:gd name="connsiteY17" fmla="*/ 3312529 h 3773692"/>
              <a:gd name="connsiteX18" fmla="*/ 1502326 w 5293529"/>
              <a:gd name="connsiteY18" fmla="*/ 3497581 h 3773692"/>
              <a:gd name="connsiteX19" fmla="*/ 1549810 w 5293529"/>
              <a:gd name="connsiteY19" fmla="*/ 3681655 h 3773692"/>
              <a:gd name="connsiteX20" fmla="*/ 1638997 w 5293529"/>
              <a:gd name="connsiteY20" fmla="*/ 3714560 h 3773692"/>
              <a:gd name="connsiteX21" fmla="*/ 1726229 w 5293529"/>
              <a:gd name="connsiteY21" fmla="*/ 3681655 h 3773692"/>
              <a:gd name="connsiteX22" fmla="*/ 1773713 w 5293529"/>
              <a:gd name="connsiteY22" fmla="*/ 3497581 h 3773692"/>
              <a:gd name="connsiteX23" fmla="*/ 1726229 w 5293529"/>
              <a:gd name="connsiteY23" fmla="*/ 3312529 h 3773692"/>
              <a:gd name="connsiteX24" fmla="*/ 1638997 w 5293529"/>
              <a:gd name="connsiteY24" fmla="*/ 3278646 h 3773692"/>
              <a:gd name="connsiteX25" fmla="*/ 714389 w 5293529"/>
              <a:gd name="connsiteY25" fmla="*/ 3278646 h 3773692"/>
              <a:gd name="connsiteX26" fmla="*/ 627157 w 5293529"/>
              <a:gd name="connsiteY26" fmla="*/ 3312529 h 3773692"/>
              <a:gd name="connsiteX27" fmla="*/ 579672 w 5293529"/>
              <a:gd name="connsiteY27" fmla="*/ 3497581 h 3773692"/>
              <a:gd name="connsiteX28" fmla="*/ 627157 w 5293529"/>
              <a:gd name="connsiteY28" fmla="*/ 3681655 h 3773692"/>
              <a:gd name="connsiteX29" fmla="*/ 714389 w 5293529"/>
              <a:gd name="connsiteY29" fmla="*/ 3714560 h 3773692"/>
              <a:gd name="connsiteX30" fmla="*/ 802598 w 5293529"/>
              <a:gd name="connsiteY30" fmla="*/ 3681655 h 3773692"/>
              <a:gd name="connsiteX31" fmla="*/ 850082 w 5293529"/>
              <a:gd name="connsiteY31" fmla="*/ 3497581 h 3773692"/>
              <a:gd name="connsiteX32" fmla="*/ 802598 w 5293529"/>
              <a:gd name="connsiteY32" fmla="*/ 3312529 h 3773692"/>
              <a:gd name="connsiteX33" fmla="*/ 714389 w 5293529"/>
              <a:gd name="connsiteY33" fmla="*/ 3278646 h 3773692"/>
              <a:gd name="connsiteX34" fmla="*/ 4044917 w 5293529"/>
              <a:gd name="connsiteY34" fmla="*/ 3233767 h 3773692"/>
              <a:gd name="connsiteX35" fmla="*/ 4097696 w 5293529"/>
              <a:gd name="connsiteY35" fmla="*/ 3233767 h 3773692"/>
              <a:gd name="connsiteX36" fmla="*/ 4116918 w 5293529"/>
              <a:gd name="connsiteY36" fmla="*/ 3252093 h 3773692"/>
              <a:gd name="connsiteX37" fmla="*/ 4116918 w 5293529"/>
              <a:gd name="connsiteY37" fmla="*/ 3739728 h 3773692"/>
              <a:gd name="connsiteX38" fmla="*/ 4097777 w 5293529"/>
              <a:gd name="connsiteY38" fmla="*/ 3758054 h 3773692"/>
              <a:gd name="connsiteX39" fmla="*/ 4043043 w 5293529"/>
              <a:gd name="connsiteY39" fmla="*/ 3758054 h 3773692"/>
              <a:gd name="connsiteX40" fmla="*/ 4027650 w 5293529"/>
              <a:gd name="connsiteY40" fmla="*/ 3739728 h 3773692"/>
              <a:gd name="connsiteX41" fmla="*/ 4027650 w 5293529"/>
              <a:gd name="connsiteY41" fmla="*/ 3252093 h 3773692"/>
              <a:gd name="connsiteX42" fmla="*/ 4044917 w 5293529"/>
              <a:gd name="connsiteY42" fmla="*/ 3233767 h 3773692"/>
              <a:gd name="connsiteX43" fmla="*/ 4934502 w 5293529"/>
              <a:gd name="connsiteY43" fmla="*/ 3231242 h 3773692"/>
              <a:gd name="connsiteX44" fmla="*/ 4982068 w 5293529"/>
              <a:gd name="connsiteY44" fmla="*/ 3231242 h 3773692"/>
              <a:gd name="connsiteX45" fmla="*/ 5000475 w 5293529"/>
              <a:gd name="connsiteY45" fmla="*/ 3242808 h 3773692"/>
              <a:gd name="connsiteX46" fmla="*/ 4995588 w 5293529"/>
              <a:gd name="connsiteY46" fmla="*/ 3263088 h 3773692"/>
              <a:gd name="connsiteX47" fmla="*/ 4814120 w 5293529"/>
              <a:gd name="connsiteY47" fmla="*/ 3476729 h 3773692"/>
              <a:gd name="connsiteX48" fmla="*/ 4816075 w 5293529"/>
              <a:gd name="connsiteY48" fmla="*/ 3478684 h 3773692"/>
              <a:gd name="connsiteX49" fmla="*/ 5008213 w 5293529"/>
              <a:gd name="connsiteY49" fmla="*/ 3732967 h 3773692"/>
              <a:gd name="connsiteX50" fmla="*/ 5014973 w 5293529"/>
              <a:gd name="connsiteY50" fmla="*/ 3745511 h 3773692"/>
              <a:gd name="connsiteX51" fmla="*/ 5000475 w 5293529"/>
              <a:gd name="connsiteY51" fmla="*/ 3758135 h 3773692"/>
              <a:gd name="connsiteX52" fmla="*/ 4931570 w 5293529"/>
              <a:gd name="connsiteY52" fmla="*/ 3758135 h 3773692"/>
              <a:gd name="connsiteX53" fmla="*/ 4901515 w 5293529"/>
              <a:gd name="connsiteY53" fmla="*/ 3742660 h 3773692"/>
              <a:gd name="connsiteX54" fmla="*/ 4721024 w 5293529"/>
              <a:gd name="connsiteY54" fmla="*/ 3484548 h 3773692"/>
              <a:gd name="connsiteX55" fmla="*/ 4720047 w 5293529"/>
              <a:gd name="connsiteY55" fmla="*/ 3478766 h 3773692"/>
              <a:gd name="connsiteX56" fmla="*/ 4723956 w 5293529"/>
              <a:gd name="connsiteY56" fmla="*/ 3472982 h 3773692"/>
              <a:gd name="connsiteX57" fmla="*/ 4903470 w 5293529"/>
              <a:gd name="connsiteY57" fmla="*/ 3247695 h 3773692"/>
              <a:gd name="connsiteX58" fmla="*/ 4934502 w 5293529"/>
              <a:gd name="connsiteY58" fmla="*/ 3231242 h 3773692"/>
              <a:gd name="connsiteX59" fmla="*/ 972337 w 5293529"/>
              <a:gd name="connsiteY59" fmla="*/ 3231242 h 3773692"/>
              <a:gd name="connsiteX60" fmla="*/ 1034320 w 5293529"/>
              <a:gd name="connsiteY60" fmla="*/ 3231242 h 3773692"/>
              <a:gd name="connsiteX61" fmla="*/ 1057533 w 5293529"/>
              <a:gd name="connsiteY61" fmla="*/ 3247695 h 3773692"/>
              <a:gd name="connsiteX62" fmla="*/ 1193145 w 5293529"/>
              <a:gd name="connsiteY62" fmla="*/ 3633111 h 3773692"/>
              <a:gd name="connsiteX63" fmla="*/ 1324929 w 5293529"/>
              <a:gd name="connsiteY63" fmla="*/ 3245740 h 3773692"/>
              <a:gd name="connsiteX64" fmla="*/ 1337554 w 5293529"/>
              <a:gd name="connsiteY64" fmla="*/ 3231242 h 3773692"/>
              <a:gd name="connsiteX65" fmla="*/ 1387971 w 5293529"/>
              <a:gd name="connsiteY65" fmla="*/ 3231242 h 3773692"/>
              <a:gd name="connsiteX66" fmla="*/ 1400595 w 5293529"/>
              <a:gd name="connsiteY66" fmla="*/ 3241912 h 3773692"/>
              <a:gd name="connsiteX67" fmla="*/ 1398641 w 5293529"/>
              <a:gd name="connsiteY67" fmla="*/ 3257387 h 3773692"/>
              <a:gd name="connsiteX68" fmla="*/ 1220349 w 5293529"/>
              <a:gd name="connsiteY68" fmla="*/ 3742497 h 3773692"/>
              <a:gd name="connsiteX69" fmla="*/ 1201942 w 5293529"/>
              <a:gd name="connsiteY69" fmla="*/ 3757972 h 3773692"/>
              <a:gd name="connsiteX70" fmla="*/ 1162194 w 5293529"/>
              <a:gd name="connsiteY70" fmla="*/ 3757972 h 3773692"/>
              <a:gd name="connsiteX71" fmla="*/ 1145742 w 5293529"/>
              <a:gd name="connsiteY71" fmla="*/ 3742497 h 3773692"/>
              <a:gd name="connsiteX72" fmla="*/ 962645 w 5293529"/>
              <a:gd name="connsiteY72" fmla="*/ 3259260 h 3773692"/>
              <a:gd name="connsiteX73" fmla="*/ 958735 w 5293529"/>
              <a:gd name="connsiteY73" fmla="*/ 3244762 h 3773692"/>
              <a:gd name="connsiteX74" fmla="*/ 972337 w 5293529"/>
              <a:gd name="connsiteY74" fmla="*/ 3231242 h 3773692"/>
              <a:gd name="connsiteX75" fmla="*/ 4388794 w 5293529"/>
              <a:gd name="connsiteY75" fmla="*/ 3222446 h 3773692"/>
              <a:gd name="connsiteX76" fmla="*/ 4525465 w 5293529"/>
              <a:gd name="connsiteY76" fmla="*/ 3283451 h 3773692"/>
              <a:gd name="connsiteX77" fmla="*/ 4487673 w 5293529"/>
              <a:gd name="connsiteY77" fmla="*/ 3319289 h 3773692"/>
              <a:gd name="connsiteX78" fmla="*/ 4383011 w 5293529"/>
              <a:gd name="connsiteY78" fmla="*/ 3280519 h 3773692"/>
              <a:gd name="connsiteX79" fmla="*/ 4295779 w 5293529"/>
              <a:gd name="connsiteY79" fmla="*/ 3358058 h 3773692"/>
              <a:gd name="connsiteX80" fmla="*/ 4544850 w 5293529"/>
              <a:gd name="connsiteY80" fmla="*/ 3615763 h 3773692"/>
              <a:gd name="connsiteX81" fmla="*/ 4358739 w 5293529"/>
              <a:gd name="connsiteY81" fmla="*/ 3772715 h 3773692"/>
              <a:gd name="connsiteX82" fmla="*/ 4195923 w 5293529"/>
              <a:gd name="connsiteY82" fmla="*/ 3695175 h 3773692"/>
              <a:gd name="connsiteX83" fmla="*/ 4233715 w 5293529"/>
              <a:gd name="connsiteY83" fmla="*/ 3661293 h 3773692"/>
              <a:gd name="connsiteX84" fmla="*/ 4360694 w 5293529"/>
              <a:gd name="connsiteY84" fmla="*/ 3714560 h 3773692"/>
              <a:gd name="connsiteX85" fmla="*/ 4464379 w 5293529"/>
              <a:gd name="connsiteY85" fmla="*/ 3625455 h 3773692"/>
              <a:gd name="connsiteX86" fmla="*/ 4351979 w 5293529"/>
              <a:gd name="connsiteY86" fmla="*/ 3523726 h 3773692"/>
              <a:gd name="connsiteX87" fmla="*/ 4215308 w 5293529"/>
              <a:gd name="connsiteY87" fmla="*/ 3366774 h 3773692"/>
              <a:gd name="connsiteX88" fmla="*/ 4388794 w 5293529"/>
              <a:gd name="connsiteY88" fmla="*/ 3222446 h 3773692"/>
              <a:gd name="connsiteX89" fmla="*/ 3332238 w 5293529"/>
              <a:gd name="connsiteY89" fmla="*/ 3219514 h 3773692"/>
              <a:gd name="connsiteX90" fmla="*/ 3464837 w 5293529"/>
              <a:gd name="connsiteY90" fmla="*/ 3272619 h 3773692"/>
              <a:gd name="connsiteX91" fmla="*/ 3420447 w 5293529"/>
              <a:gd name="connsiteY91" fmla="*/ 3317008 h 3773692"/>
              <a:gd name="connsiteX92" fmla="*/ 3311061 w 5293529"/>
              <a:gd name="connsiteY92" fmla="*/ 3269687 h 3773692"/>
              <a:gd name="connsiteX93" fmla="*/ 3259748 w 5293529"/>
              <a:gd name="connsiteY93" fmla="*/ 3315053 h 3773692"/>
              <a:gd name="connsiteX94" fmla="*/ 3259748 w 5293529"/>
              <a:gd name="connsiteY94" fmla="*/ 3738751 h 3773692"/>
              <a:gd name="connsiteX95" fmla="*/ 3241341 w 5293529"/>
              <a:gd name="connsiteY95" fmla="*/ 3755122 h 3773692"/>
              <a:gd name="connsiteX96" fmla="*/ 3190028 w 5293529"/>
              <a:gd name="connsiteY96" fmla="*/ 3755122 h 3773692"/>
              <a:gd name="connsiteX97" fmla="*/ 3169666 w 5293529"/>
              <a:gd name="connsiteY97" fmla="*/ 3738751 h 3773692"/>
              <a:gd name="connsiteX98" fmla="*/ 3169666 w 5293529"/>
              <a:gd name="connsiteY98" fmla="*/ 3276447 h 3773692"/>
              <a:gd name="connsiteX99" fmla="*/ 3217069 w 5293529"/>
              <a:gd name="connsiteY99" fmla="*/ 3234989 h 3773692"/>
              <a:gd name="connsiteX100" fmla="*/ 3332238 w 5293529"/>
              <a:gd name="connsiteY100" fmla="*/ 3219514 h 3773692"/>
              <a:gd name="connsiteX101" fmla="*/ 2874495 w 5293529"/>
              <a:gd name="connsiteY101" fmla="*/ 3219514 h 3773692"/>
              <a:gd name="connsiteX102" fmla="*/ 3005709 w 5293529"/>
              <a:gd name="connsiteY102" fmla="*/ 3257306 h 3773692"/>
              <a:gd name="connsiteX103" fmla="*/ 3103204 w 5293529"/>
              <a:gd name="connsiteY103" fmla="*/ 3497581 h 3773692"/>
              <a:gd name="connsiteX104" fmla="*/ 3005709 w 5293529"/>
              <a:gd name="connsiteY104" fmla="*/ 3736878 h 3773692"/>
              <a:gd name="connsiteX105" fmla="*/ 2874495 w 5293529"/>
              <a:gd name="connsiteY105" fmla="*/ 3773692 h 3773692"/>
              <a:gd name="connsiteX106" fmla="*/ 2743281 w 5293529"/>
              <a:gd name="connsiteY106" fmla="*/ 3736878 h 3773692"/>
              <a:gd name="connsiteX107" fmla="*/ 2646764 w 5293529"/>
              <a:gd name="connsiteY107" fmla="*/ 3497581 h 3773692"/>
              <a:gd name="connsiteX108" fmla="*/ 2743281 w 5293529"/>
              <a:gd name="connsiteY108" fmla="*/ 3257306 h 3773692"/>
              <a:gd name="connsiteX109" fmla="*/ 2874495 w 5293529"/>
              <a:gd name="connsiteY109" fmla="*/ 3219514 h 3773692"/>
              <a:gd name="connsiteX110" fmla="*/ 2364299 w 5293529"/>
              <a:gd name="connsiteY110" fmla="*/ 3219514 h 3773692"/>
              <a:gd name="connsiteX111" fmla="*/ 2567596 w 5293529"/>
              <a:gd name="connsiteY111" fmla="*/ 3387054 h 3773692"/>
              <a:gd name="connsiteX112" fmla="*/ 2567596 w 5293529"/>
              <a:gd name="connsiteY112" fmla="*/ 3737692 h 3773692"/>
              <a:gd name="connsiteX113" fmla="*/ 2557985 w 5293529"/>
              <a:gd name="connsiteY113" fmla="*/ 3757973 h 3773692"/>
              <a:gd name="connsiteX114" fmla="*/ 2502111 w 5293529"/>
              <a:gd name="connsiteY114" fmla="*/ 3757973 h 3773692"/>
              <a:gd name="connsiteX115" fmla="*/ 2478979 w 5293529"/>
              <a:gd name="connsiteY115" fmla="*/ 3737611 h 3773692"/>
              <a:gd name="connsiteX116" fmla="*/ 2478979 w 5293529"/>
              <a:gd name="connsiteY116" fmla="*/ 3398620 h 3773692"/>
              <a:gd name="connsiteX117" fmla="*/ 2361448 w 5293529"/>
              <a:gd name="connsiteY117" fmla="*/ 3274655 h 3773692"/>
              <a:gd name="connsiteX118" fmla="*/ 2252551 w 5293529"/>
              <a:gd name="connsiteY118" fmla="*/ 3320185 h 3773692"/>
              <a:gd name="connsiteX119" fmla="*/ 2252551 w 5293529"/>
              <a:gd name="connsiteY119" fmla="*/ 3737611 h 3773692"/>
              <a:gd name="connsiteX120" fmla="*/ 2231375 w 5293529"/>
              <a:gd name="connsiteY120" fmla="*/ 3757973 h 3773692"/>
              <a:gd name="connsiteX121" fmla="*/ 2181283 w 5293529"/>
              <a:gd name="connsiteY121" fmla="*/ 3757973 h 3773692"/>
              <a:gd name="connsiteX122" fmla="*/ 2161980 w 5293529"/>
              <a:gd name="connsiteY122" fmla="*/ 3739565 h 3773692"/>
              <a:gd name="connsiteX123" fmla="*/ 2161980 w 5293529"/>
              <a:gd name="connsiteY123" fmla="*/ 3286302 h 3773692"/>
              <a:gd name="connsiteX124" fmla="*/ 2207266 w 5293529"/>
              <a:gd name="connsiteY124" fmla="*/ 3244682 h 3773692"/>
              <a:gd name="connsiteX125" fmla="*/ 2364299 w 5293529"/>
              <a:gd name="connsiteY125" fmla="*/ 3219514 h 3773692"/>
              <a:gd name="connsiteX126" fmla="*/ 1637124 w 5293529"/>
              <a:gd name="connsiteY126" fmla="*/ 3219514 h 3773692"/>
              <a:gd name="connsiteX127" fmla="*/ 1768908 w 5293529"/>
              <a:gd name="connsiteY127" fmla="*/ 3257306 h 3773692"/>
              <a:gd name="connsiteX128" fmla="*/ 1866810 w 5293529"/>
              <a:gd name="connsiteY128" fmla="*/ 3497581 h 3773692"/>
              <a:gd name="connsiteX129" fmla="*/ 1768908 w 5293529"/>
              <a:gd name="connsiteY129" fmla="*/ 3736878 h 3773692"/>
              <a:gd name="connsiteX130" fmla="*/ 1637124 w 5293529"/>
              <a:gd name="connsiteY130" fmla="*/ 3773692 h 3773692"/>
              <a:gd name="connsiteX131" fmla="*/ 1505339 w 5293529"/>
              <a:gd name="connsiteY131" fmla="*/ 3736878 h 3773692"/>
              <a:gd name="connsiteX132" fmla="*/ 1408415 w 5293529"/>
              <a:gd name="connsiteY132" fmla="*/ 3497581 h 3773692"/>
              <a:gd name="connsiteX133" fmla="*/ 1505339 w 5293529"/>
              <a:gd name="connsiteY133" fmla="*/ 3257306 h 3773692"/>
              <a:gd name="connsiteX134" fmla="*/ 1637124 w 5293529"/>
              <a:gd name="connsiteY134" fmla="*/ 3219514 h 3773692"/>
              <a:gd name="connsiteX135" fmla="*/ 714470 w 5293529"/>
              <a:gd name="connsiteY135" fmla="*/ 3219514 h 3773692"/>
              <a:gd name="connsiteX136" fmla="*/ 846254 w 5293529"/>
              <a:gd name="connsiteY136" fmla="*/ 3257306 h 3773692"/>
              <a:gd name="connsiteX137" fmla="*/ 943179 w 5293529"/>
              <a:gd name="connsiteY137" fmla="*/ 3497581 h 3773692"/>
              <a:gd name="connsiteX138" fmla="*/ 846254 w 5293529"/>
              <a:gd name="connsiteY138" fmla="*/ 3736878 h 3773692"/>
              <a:gd name="connsiteX139" fmla="*/ 714470 w 5293529"/>
              <a:gd name="connsiteY139" fmla="*/ 3773692 h 3773692"/>
              <a:gd name="connsiteX140" fmla="*/ 582686 w 5293529"/>
              <a:gd name="connsiteY140" fmla="*/ 3736878 h 3773692"/>
              <a:gd name="connsiteX141" fmla="*/ 484784 w 5293529"/>
              <a:gd name="connsiteY141" fmla="*/ 3497581 h 3773692"/>
              <a:gd name="connsiteX142" fmla="*/ 582686 w 5293529"/>
              <a:gd name="connsiteY142" fmla="*/ 3257306 h 3773692"/>
              <a:gd name="connsiteX143" fmla="*/ 714470 w 5293529"/>
              <a:gd name="connsiteY143" fmla="*/ 3219514 h 3773692"/>
              <a:gd name="connsiteX144" fmla="*/ 203297 w 5293529"/>
              <a:gd name="connsiteY144" fmla="*/ 3219514 h 3773692"/>
              <a:gd name="connsiteX145" fmla="*/ 407571 w 5293529"/>
              <a:gd name="connsiteY145" fmla="*/ 3387054 h 3773692"/>
              <a:gd name="connsiteX146" fmla="*/ 407571 w 5293529"/>
              <a:gd name="connsiteY146" fmla="*/ 3737692 h 3773692"/>
              <a:gd name="connsiteX147" fmla="*/ 396819 w 5293529"/>
              <a:gd name="connsiteY147" fmla="*/ 3757973 h 3773692"/>
              <a:gd name="connsiteX148" fmla="*/ 340701 w 5293529"/>
              <a:gd name="connsiteY148" fmla="*/ 3757973 h 3773692"/>
              <a:gd name="connsiteX149" fmla="*/ 317488 w 5293529"/>
              <a:gd name="connsiteY149" fmla="*/ 3737611 h 3773692"/>
              <a:gd name="connsiteX150" fmla="*/ 317488 w 5293529"/>
              <a:gd name="connsiteY150" fmla="*/ 3398620 h 3773692"/>
              <a:gd name="connsiteX151" fmla="*/ 199387 w 5293529"/>
              <a:gd name="connsiteY151" fmla="*/ 3274655 h 3773692"/>
              <a:gd name="connsiteX152" fmla="*/ 90001 w 5293529"/>
              <a:gd name="connsiteY152" fmla="*/ 3320185 h 3773692"/>
              <a:gd name="connsiteX153" fmla="*/ 90001 w 5293529"/>
              <a:gd name="connsiteY153" fmla="*/ 3737611 h 3773692"/>
              <a:gd name="connsiteX154" fmla="*/ 68743 w 5293529"/>
              <a:gd name="connsiteY154" fmla="*/ 3757973 h 3773692"/>
              <a:gd name="connsiteX155" fmla="*/ 18407 w 5293529"/>
              <a:gd name="connsiteY155" fmla="*/ 3757973 h 3773692"/>
              <a:gd name="connsiteX156" fmla="*/ 0 w 5293529"/>
              <a:gd name="connsiteY156" fmla="*/ 3739565 h 3773692"/>
              <a:gd name="connsiteX157" fmla="*/ 0 w 5293529"/>
              <a:gd name="connsiteY157" fmla="*/ 3286302 h 3773692"/>
              <a:gd name="connsiteX158" fmla="*/ 45530 w 5293529"/>
              <a:gd name="connsiteY158" fmla="*/ 3244682 h 3773692"/>
              <a:gd name="connsiteX159" fmla="*/ 203297 w 5293529"/>
              <a:gd name="connsiteY159" fmla="*/ 3219514 h 3773692"/>
              <a:gd name="connsiteX160" fmla="*/ 3838118 w 5293529"/>
              <a:gd name="connsiteY160" fmla="*/ 3043502 h 3773692"/>
              <a:gd name="connsiteX161" fmla="*/ 3888290 w 5293529"/>
              <a:gd name="connsiteY161" fmla="*/ 3043502 h 3773692"/>
              <a:gd name="connsiteX162" fmla="*/ 3907594 w 5293529"/>
              <a:gd name="connsiteY162" fmla="*/ 3063864 h 3773692"/>
              <a:gd name="connsiteX163" fmla="*/ 3907594 w 5293529"/>
              <a:gd name="connsiteY163" fmla="*/ 3702017 h 3773692"/>
              <a:gd name="connsiteX164" fmla="*/ 3728162 w 5293529"/>
              <a:gd name="connsiteY164" fmla="*/ 3773529 h 3773692"/>
              <a:gd name="connsiteX165" fmla="*/ 3472575 w 5293529"/>
              <a:gd name="connsiteY165" fmla="*/ 3497580 h 3773692"/>
              <a:gd name="connsiteX166" fmla="*/ 3709836 w 5293529"/>
              <a:gd name="connsiteY166" fmla="*/ 3222608 h 3773692"/>
              <a:gd name="connsiteX167" fmla="*/ 3819792 w 5293529"/>
              <a:gd name="connsiteY167" fmla="*/ 3250708 h 3773692"/>
              <a:gd name="connsiteX168" fmla="*/ 3819792 w 5293529"/>
              <a:gd name="connsiteY168" fmla="*/ 3066715 h 3773692"/>
              <a:gd name="connsiteX169" fmla="*/ 3838118 w 5293529"/>
              <a:gd name="connsiteY169" fmla="*/ 3043502 h 3773692"/>
              <a:gd name="connsiteX170" fmla="*/ 4634688 w 5293529"/>
              <a:gd name="connsiteY170" fmla="*/ 3041629 h 3773692"/>
              <a:gd name="connsiteX171" fmla="*/ 4688037 w 5293529"/>
              <a:gd name="connsiteY171" fmla="*/ 3041629 h 3773692"/>
              <a:gd name="connsiteX172" fmla="*/ 4706445 w 5293529"/>
              <a:gd name="connsiteY172" fmla="*/ 3056127 h 3773692"/>
              <a:gd name="connsiteX173" fmla="*/ 4706445 w 5293529"/>
              <a:gd name="connsiteY173" fmla="*/ 3742578 h 3773692"/>
              <a:gd name="connsiteX174" fmla="*/ 4688037 w 5293529"/>
              <a:gd name="connsiteY174" fmla="*/ 3757076 h 3773692"/>
              <a:gd name="connsiteX175" fmla="*/ 4634688 w 5293529"/>
              <a:gd name="connsiteY175" fmla="*/ 3757076 h 3773692"/>
              <a:gd name="connsiteX176" fmla="*/ 4618154 w 5293529"/>
              <a:gd name="connsiteY176" fmla="*/ 3741601 h 3773692"/>
              <a:gd name="connsiteX177" fmla="*/ 4618154 w 5293529"/>
              <a:gd name="connsiteY177" fmla="*/ 3058082 h 3773692"/>
              <a:gd name="connsiteX178" fmla="*/ 4634688 w 5293529"/>
              <a:gd name="connsiteY178" fmla="*/ 3041629 h 3773692"/>
              <a:gd name="connsiteX179" fmla="*/ 4074727 w 5293529"/>
              <a:gd name="connsiteY179" fmla="*/ 3035765 h 3773692"/>
              <a:gd name="connsiteX180" fmla="*/ 4127506 w 5293529"/>
              <a:gd name="connsiteY180" fmla="*/ 3086019 h 3773692"/>
              <a:gd name="connsiteX181" fmla="*/ 4072772 w 5293529"/>
              <a:gd name="connsiteY181" fmla="*/ 3142952 h 3773692"/>
              <a:gd name="connsiteX182" fmla="*/ 4019016 w 5293529"/>
              <a:gd name="connsiteY182" fmla="*/ 3089847 h 3773692"/>
              <a:gd name="connsiteX183" fmla="*/ 4074727 w 5293529"/>
              <a:gd name="connsiteY183" fmla="*/ 3035765 h 3773692"/>
              <a:gd name="connsiteX184" fmla="*/ 5090721 w 5293529"/>
              <a:gd name="connsiteY184" fmla="*/ 2888260 h 3773692"/>
              <a:gd name="connsiteX185" fmla="*/ 5090721 w 5293529"/>
              <a:gd name="connsiteY185" fmla="*/ 2940551 h 3773692"/>
              <a:gd name="connsiteX186" fmla="*/ 5125500 w 5293529"/>
              <a:gd name="connsiteY186" fmla="*/ 2940551 h 3773692"/>
              <a:gd name="connsiteX187" fmla="*/ 5166061 w 5293529"/>
              <a:gd name="connsiteY187" fmla="*/ 2914405 h 3773692"/>
              <a:gd name="connsiteX188" fmla="*/ 5122567 w 5293529"/>
              <a:gd name="connsiteY188" fmla="*/ 2888260 h 3773692"/>
              <a:gd name="connsiteX189" fmla="*/ 5090721 w 5293529"/>
              <a:gd name="connsiteY189" fmla="*/ 2888260 h 3773692"/>
              <a:gd name="connsiteX190" fmla="*/ 5063680 w 5293529"/>
              <a:gd name="connsiteY190" fmla="*/ 2863988 h 3773692"/>
              <a:gd name="connsiteX191" fmla="*/ 5125500 w 5293529"/>
              <a:gd name="connsiteY191" fmla="*/ 2863988 h 3773692"/>
              <a:gd name="connsiteX192" fmla="*/ 5182514 w 5293529"/>
              <a:gd name="connsiteY192" fmla="*/ 2877591 h 3773692"/>
              <a:gd name="connsiteX193" fmla="*/ 5198966 w 5293529"/>
              <a:gd name="connsiteY193" fmla="*/ 2911473 h 3773692"/>
              <a:gd name="connsiteX194" fmla="*/ 5172474 w 5293529"/>
              <a:gd name="connsiteY194" fmla="*/ 2955227 h 3773692"/>
              <a:gd name="connsiteX195" fmla="*/ 5151671 w 5293529"/>
              <a:gd name="connsiteY195" fmla="*/ 2960419 h 3773692"/>
              <a:gd name="connsiteX196" fmla="*/ 5149690 w 5293529"/>
              <a:gd name="connsiteY196" fmla="*/ 2958958 h 3773692"/>
              <a:gd name="connsiteX197" fmla="*/ 5149690 w 5293529"/>
              <a:gd name="connsiteY197" fmla="*/ 2960913 h 3773692"/>
              <a:gd name="connsiteX198" fmla="*/ 5151671 w 5293529"/>
              <a:gd name="connsiteY198" fmla="*/ 2960419 h 3773692"/>
              <a:gd name="connsiteX199" fmla="*/ 5165114 w 5293529"/>
              <a:gd name="connsiteY199" fmla="*/ 2970330 h 3773692"/>
              <a:gd name="connsiteX200" fmla="*/ 5189274 w 5293529"/>
              <a:gd name="connsiteY200" fmla="*/ 3003510 h 3773692"/>
              <a:gd name="connsiteX201" fmla="*/ 5210532 w 5293529"/>
              <a:gd name="connsiteY201" fmla="*/ 3038371 h 3773692"/>
              <a:gd name="connsiteX202" fmla="*/ 5176731 w 5293529"/>
              <a:gd name="connsiteY202" fmla="*/ 3038371 h 3773692"/>
              <a:gd name="connsiteX203" fmla="*/ 5161256 w 5293529"/>
              <a:gd name="connsiteY203" fmla="*/ 3011248 h 3773692"/>
              <a:gd name="connsiteX204" fmla="*/ 5109128 w 5293529"/>
              <a:gd name="connsiteY204" fmla="*/ 2964741 h 3773692"/>
              <a:gd name="connsiteX205" fmla="*/ 5092676 w 5293529"/>
              <a:gd name="connsiteY205" fmla="*/ 2964741 h 3773692"/>
              <a:gd name="connsiteX206" fmla="*/ 5092676 w 5293529"/>
              <a:gd name="connsiteY206" fmla="*/ 3039348 h 3773692"/>
              <a:gd name="connsiteX207" fmla="*/ 5063680 w 5293529"/>
              <a:gd name="connsiteY207" fmla="*/ 3039348 h 3773692"/>
              <a:gd name="connsiteX208" fmla="*/ 5132260 w 5293529"/>
              <a:gd name="connsiteY208" fmla="*/ 2815608 h 3773692"/>
              <a:gd name="connsiteX209" fmla="*/ 4998032 w 5293529"/>
              <a:gd name="connsiteY209" fmla="*/ 2950243 h 3773692"/>
              <a:gd name="connsiteX210" fmla="*/ 5132260 w 5293529"/>
              <a:gd name="connsiteY210" fmla="*/ 3086833 h 3773692"/>
              <a:gd name="connsiteX211" fmla="*/ 5267465 w 5293529"/>
              <a:gd name="connsiteY211" fmla="*/ 2950243 h 3773692"/>
              <a:gd name="connsiteX212" fmla="*/ 5132260 w 5293529"/>
              <a:gd name="connsiteY212" fmla="*/ 2815608 h 3773692"/>
              <a:gd name="connsiteX213" fmla="*/ 5132260 w 5293529"/>
              <a:gd name="connsiteY213" fmla="*/ 2787508 h 3773692"/>
              <a:gd name="connsiteX214" fmla="*/ 5293529 w 5293529"/>
              <a:gd name="connsiteY214" fmla="*/ 2950243 h 3773692"/>
              <a:gd name="connsiteX215" fmla="*/ 5132260 w 5293529"/>
              <a:gd name="connsiteY215" fmla="*/ 3112978 h 3773692"/>
              <a:gd name="connsiteX216" fmla="*/ 4970991 w 5293529"/>
              <a:gd name="connsiteY216" fmla="*/ 2950243 h 3773692"/>
              <a:gd name="connsiteX217" fmla="*/ 5132260 w 5293529"/>
              <a:gd name="connsiteY217" fmla="*/ 2787508 h 3773692"/>
              <a:gd name="connsiteX218" fmla="*/ 3521882 w 5293529"/>
              <a:gd name="connsiteY218" fmla="*/ 1731870 h 3773692"/>
              <a:gd name="connsiteX219" fmla="*/ 3513299 w 5293529"/>
              <a:gd name="connsiteY219" fmla="*/ 1740971 h 3773692"/>
              <a:gd name="connsiteX220" fmla="*/ 3483326 w 5293529"/>
              <a:gd name="connsiteY220" fmla="*/ 2098939 h 3773692"/>
              <a:gd name="connsiteX221" fmla="*/ 3531707 w 5293529"/>
              <a:gd name="connsiteY221" fmla="*/ 2354363 h 3773692"/>
              <a:gd name="connsiteX222" fmla="*/ 3561680 w 5293529"/>
              <a:gd name="connsiteY222" fmla="*/ 2360146 h 3773692"/>
              <a:gd name="connsiteX223" fmla="*/ 3535535 w 5293529"/>
              <a:gd name="connsiteY223" fmla="*/ 1738039 h 3773692"/>
              <a:gd name="connsiteX224" fmla="*/ 3521882 w 5293529"/>
              <a:gd name="connsiteY224" fmla="*/ 1731870 h 3773692"/>
              <a:gd name="connsiteX225" fmla="*/ 2399078 w 5293529"/>
              <a:gd name="connsiteY225" fmla="*/ 1361664 h 3773692"/>
              <a:gd name="connsiteX226" fmla="*/ 2416508 w 5293529"/>
              <a:gd name="connsiteY226" fmla="*/ 1600635 h 3773692"/>
              <a:gd name="connsiteX227" fmla="*/ 2465866 w 5293529"/>
              <a:gd name="connsiteY227" fmla="*/ 1656753 h 3773692"/>
              <a:gd name="connsiteX228" fmla="*/ 2834667 w 5293529"/>
              <a:gd name="connsiteY228" fmla="*/ 1622870 h 3773692"/>
              <a:gd name="connsiteX229" fmla="*/ 2847292 w 5293529"/>
              <a:gd name="connsiteY229" fmla="*/ 1377139 h 3773692"/>
              <a:gd name="connsiteX230" fmla="*/ 2399078 w 5293529"/>
              <a:gd name="connsiteY230" fmla="*/ 1361664 h 3773692"/>
              <a:gd name="connsiteX231" fmla="*/ 3181232 w 5293529"/>
              <a:gd name="connsiteY231" fmla="*/ 1337473 h 3773692"/>
              <a:gd name="connsiteX232" fmla="*/ 3073720 w 5293529"/>
              <a:gd name="connsiteY232" fmla="*/ 1351971 h 3773692"/>
              <a:gd name="connsiteX233" fmla="*/ 3136680 w 5293529"/>
              <a:gd name="connsiteY233" fmla="*/ 1554209 h 3773692"/>
              <a:gd name="connsiteX234" fmla="*/ 3214137 w 5293529"/>
              <a:gd name="connsiteY234" fmla="*/ 1498091 h 3773692"/>
              <a:gd name="connsiteX235" fmla="*/ 3181232 w 5293529"/>
              <a:gd name="connsiteY235" fmla="*/ 1337473 h 3773692"/>
              <a:gd name="connsiteX236" fmla="*/ 2027427 w 5293529"/>
              <a:gd name="connsiteY236" fmla="*/ 1281436 h 3773692"/>
              <a:gd name="connsiteX237" fmla="*/ 1976114 w 5293529"/>
              <a:gd name="connsiteY237" fmla="*/ 1551358 h 3773692"/>
              <a:gd name="connsiteX238" fmla="*/ 2039074 w 5293529"/>
              <a:gd name="connsiteY238" fmla="*/ 1600716 h 3773692"/>
              <a:gd name="connsiteX239" fmla="*/ 2170695 w 5293529"/>
              <a:gd name="connsiteY239" fmla="*/ 1320125 h 3773692"/>
              <a:gd name="connsiteX240" fmla="*/ 2027427 w 5293529"/>
              <a:gd name="connsiteY240" fmla="*/ 1281436 h 3773692"/>
              <a:gd name="connsiteX241" fmla="*/ 1861627 w 5293529"/>
              <a:gd name="connsiteY241" fmla="*/ 1228363 h 3773692"/>
              <a:gd name="connsiteX242" fmla="*/ 1826166 w 5293529"/>
              <a:gd name="connsiteY242" fmla="*/ 1251463 h 3773692"/>
              <a:gd name="connsiteX243" fmla="*/ 1629630 w 5293529"/>
              <a:gd name="connsiteY243" fmla="*/ 1719713 h 3773692"/>
              <a:gd name="connsiteX244" fmla="*/ 1853207 w 5293529"/>
              <a:gd name="connsiteY244" fmla="*/ 1989635 h 3773692"/>
              <a:gd name="connsiteX245" fmla="*/ 2138767 w 5293529"/>
              <a:gd name="connsiteY245" fmla="*/ 2194723 h 3773692"/>
              <a:gd name="connsiteX246" fmla="*/ 2163935 w 5293529"/>
              <a:gd name="connsiteY246" fmla="*/ 2187963 h 3773692"/>
              <a:gd name="connsiteX247" fmla="*/ 2751508 w 5293529"/>
              <a:gd name="connsiteY247" fmla="*/ 1870638 h 3773692"/>
              <a:gd name="connsiteX248" fmla="*/ 3321650 w 5293529"/>
              <a:gd name="connsiteY248" fmla="*/ 1997372 h 3773692"/>
              <a:gd name="connsiteX249" fmla="*/ 3418411 w 5293529"/>
              <a:gd name="connsiteY249" fmla="*/ 1597784 h 3773692"/>
              <a:gd name="connsiteX250" fmla="*/ 3245170 w 5293529"/>
              <a:gd name="connsiteY250" fmla="*/ 1329736 h 3773692"/>
              <a:gd name="connsiteX251" fmla="*/ 3215196 w 5293529"/>
              <a:gd name="connsiteY251" fmla="*/ 1586137 h 3773692"/>
              <a:gd name="connsiteX252" fmla="*/ 3068996 w 5293529"/>
              <a:gd name="connsiteY252" fmla="*/ 1560969 h 3773692"/>
              <a:gd name="connsiteX253" fmla="*/ 2999275 w 5293529"/>
              <a:gd name="connsiteY253" fmla="*/ 1361664 h 3773692"/>
              <a:gd name="connsiteX254" fmla="*/ 2916034 w 5293529"/>
              <a:gd name="connsiteY254" fmla="*/ 1371356 h 3773692"/>
              <a:gd name="connsiteX255" fmla="*/ 2891844 w 5293529"/>
              <a:gd name="connsiteY255" fmla="*/ 1675160 h 3773692"/>
              <a:gd name="connsiteX256" fmla="*/ 2458210 w 5293529"/>
              <a:gd name="connsiteY256" fmla="*/ 1729324 h 3773692"/>
              <a:gd name="connsiteX257" fmla="*/ 2359494 w 5293529"/>
              <a:gd name="connsiteY257" fmla="*/ 1667423 h 3773692"/>
              <a:gd name="connsiteX258" fmla="*/ 2331394 w 5293529"/>
              <a:gd name="connsiteY258" fmla="*/ 1352053 h 3773692"/>
              <a:gd name="connsiteX259" fmla="*/ 2240416 w 5293529"/>
              <a:gd name="connsiteY259" fmla="*/ 1335600 h 3773692"/>
              <a:gd name="connsiteX260" fmla="*/ 2047789 w 5293529"/>
              <a:gd name="connsiteY260" fmla="*/ 1672310 h 3773692"/>
              <a:gd name="connsiteX261" fmla="*/ 1890022 w 5293529"/>
              <a:gd name="connsiteY261" fmla="*/ 1590046 h 3773692"/>
              <a:gd name="connsiteX262" fmla="*/ 1952982 w 5293529"/>
              <a:gd name="connsiteY262" fmla="*/ 1258223 h 3773692"/>
              <a:gd name="connsiteX263" fmla="*/ 1861627 w 5293529"/>
              <a:gd name="connsiteY263" fmla="*/ 1228363 h 3773692"/>
              <a:gd name="connsiteX264" fmla="*/ 1399134 w 5293529"/>
              <a:gd name="connsiteY264" fmla="*/ 1118588 h 3773692"/>
              <a:gd name="connsiteX265" fmla="*/ 1426089 w 5293529"/>
              <a:gd name="connsiteY265" fmla="*/ 1125706 h 3773692"/>
              <a:gd name="connsiteX266" fmla="*/ 1309210 w 5293529"/>
              <a:gd name="connsiteY266" fmla="*/ 1182557 h 3773692"/>
              <a:gd name="connsiteX267" fmla="*/ 1399134 w 5293529"/>
              <a:gd name="connsiteY267" fmla="*/ 1118588 h 3773692"/>
              <a:gd name="connsiteX268" fmla="*/ 1371072 w 5293529"/>
              <a:gd name="connsiteY268" fmla="*/ 997014 h 3773692"/>
              <a:gd name="connsiteX269" fmla="*/ 1337228 w 5293529"/>
              <a:gd name="connsiteY269" fmla="*/ 1015343 h 3773692"/>
              <a:gd name="connsiteX270" fmla="*/ 1249101 w 5293529"/>
              <a:gd name="connsiteY270" fmla="*/ 1124647 h 3773692"/>
              <a:gd name="connsiteX271" fmla="*/ 1228738 w 5293529"/>
              <a:gd name="connsiteY271" fmla="*/ 1209761 h 3773692"/>
              <a:gd name="connsiteX272" fmla="*/ 1172620 w 5293529"/>
              <a:gd name="connsiteY272" fmla="*/ 1285264 h 3773692"/>
              <a:gd name="connsiteX273" fmla="*/ 1192005 w 5293529"/>
              <a:gd name="connsiteY273" fmla="*/ 1377139 h 3773692"/>
              <a:gd name="connsiteX274" fmla="*/ 1395301 w 5293529"/>
              <a:gd name="connsiteY274" fmla="*/ 1435212 h 3773692"/>
              <a:gd name="connsiteX275" fmla="*/ 1537593 w 5293529"/>
              <a:gd name="connsiteY275" fmla="*/ 1660663 h 3773692"/>
              <a:gd name="connsiteX276" fmla="*/ 1724437 w 5293529"/>
              <a:gd name="connsiteY276" fmla="*/ 1252359 h 3773692"/>
              <a:gd name="connsiteX277" fmla="*/ 1559910 w 5293529"/>
              <a:gd name="connsiteY277" fmla="*/ 1078221 h 3773692"/>
              <a:gd name="connsiteX278" fmla="*/ 1371072 w 5293529"/>
              <a:gd name="connsiteY278" fmla="*/ 997014 h 3773692"/>
              <a:gd name="connsiteX279" fmla="*/ 1141364 w 5293529"/>
              <a:gd name="connsiteY279" fmla="*/ 538266 h 3773692"/>
              <a:gd name="connsiteX280" fmla="*/ 1168711 w 5293529"/>
              <a:gd name="connsiteY280" fmla="*/ 573319 h 3773692"/>
              <a:gd name="connsiteX281" fmla="*/ 1458180 w 5293529"/>
              <a:gd name="connsiteY281" fmla="*/ 879976 h 3773692"/>
              <a:gd name="connsiteX282" fmla="*/ 1951842 w 5293529"/>
              <a:gd name="connsiteY282" fmla="*/ 790951 h 3773692"/>
              <a:gd name="connsiteX283" fmla="*/ 1971227 w 5293529"/>
              <a:gd name="connsiteY283" fmla="*/ 843160 h 3773692"/>
              <a:gd name="connsiteX284" fmla="*/ 1727287 w 5293529"/>
              <a:gd name="connsiteY284" fmla="*/ 1038556 h 3773692"/>
              <a:gd name="connsiteX285" fmla="*/ 1730219 w 5293529"/>
              <a:gd name="connsiteY285" fmla="*/ 1081153 h 3773692"/>
              <a:gd name="connsiteX286" fmla="*/ 2670140 w 5293529"/>
              <a:gd name="connsiteY286" fmla="*/ 1296912 h 3773692"/>
              <a:gd name="connsiteX287" fmla="*/ 3249975 w 5293529"/>
              <a:gd name="connsiteY287" fmla="*/ 1252441 h 3773692"/>
              <a:gd name="connsiteX288" fmla="*/ 3637183 w 5293529"/>
              <a:gd name="connsiteY288" fmla="*/ 1503955 h 3773692"/>
              <a:gd name="connsiteX289" fmla="*/ 3670170 w 5293529"/>
              <a:gd name="connsiteY289" fmla="*/ 2709725 h 3773692"/>
              <a:gd name="connsiteX290" fmla="*/ 3632378 w 5293529"/>
              <a:gd name="connsiteY290" fmla="*/ 2765843 h 3773692"/>
              <a:gd name="connsiteX291" fmla="*/ 3486177 w 5293529"/>
              <a:gd name="connsiteY291" fmla="*/ 2803554 h 3773692"/>
              <a:gd name="connsiteX292" fmla="*/ 3447489 w 5293529"/>
              <a:gd name="connsiteY292" fmla="*/ 2939981 h 3773692"/>
              <a:gd name="connsiteX293" fmla="*/ 3397153 w 5293529"/>
              <a:gd name="connsiteY293" fmla="*/ 3001882 h 3773692"/>
              <a:gd name="connsiteX294" fmla="*/ 3235477 w 5293529"/>
              <a:gd name="connsiteY294" fmla="*/ 3001882 h 3773692"/>
              <a:gd name="connsiteX295" fmla="*/ 3218047 w 5293529"/>
              <a:gd name="connsiteY295" fmla="*/ 2932243 h 3773692"/>
              <a:gd name="connsiteX296" fmla="*/ 3288745 w 5293529"/>
              <a:gd name="connsiteY296" fmla="*/ 2107980 h 3773692"/>
              <a:gd name="connsiteX297" fmla="*/ 3214219 w 5293529"/>
              <a:gd name="connsiteY297" fmla="*/ 2335304 h 3773692"/>
              <a:gd name="connsiteX298" fmla="*/ 2825056 w 5293529"/>
              <a:gd name="connsiteY298" fmla="*/ 2961239 h 3773692"/>
              <a:gd name="connsiteX299" fmla="*/ 2759245 w 5293529"/>
              <a:gd name="connsiteY299" fmla="*/ 3002860 h 3773692"/>
              <a:gd name="connsiteX300" fmla="*/ 2580139 w 5293529"/>
              <a:gd name="connsiteY300" fmla="*/ 3002860 h 3773692"/>
              <a:gd name="connsiteX301" fmla="*/ 2562709 w 5293529"/>
              <a:gd name="connsiteY301" fmla="*/ 2931266 h 3773692"/>
              <a:gd name="connsiteX302" fmla="*/ 2993492 w 5293529"/>
              <a:gd name="connsiteY302" fmla="*/ 2268516 h 3773692"/>
              <a:gd name="connsiteX303" fmla="*/ 2736032 w 5293529"/>
              <a:gd name="connsiteY303" fmla="*/ 2066278 h 3773692"/>
              <a:gd name="connsiteX304" fmla="*/ 2273321 w 5293529"/>
              <a:gd name="connsiteY304" fmla="*/ 2247176 h 3773692"/>
              <a:gd name="connsiteX305" fmla="*/ 2454300 w 5293529"/>
              <a:gd name="connsiteY305" fmla="*/ 2955375 h 3773692"/>
              <a:gd name="connsiteX306" fmla="*/ 2399160 w 5293529"/>
              <a:gd name="connsiteY306" fmla="*/ 3004733 h 3773692"/>
              <a:gd name="connsiteX307" fmla="*/ 2229746 w 5293529"/>
              <a:gd name="connsiteY307" fmla="*/ 3004733 h 3773692"/>
              <a:gd name="connsiteX308" fmla="*/ 2201646 w 5293529"/>
              <a:gd name="connsiteY308" fmla="*/ 2931184 h 3773692"/>
              <a:gd name="connsiteX309" fmla="*/ 1934493 w 5293529"/>
              <a:gd name="connsiteY309" fmla="*/ 2164913 h 3773692"/>
              <a:gd name="connsiteX310" fmla="*/ 1671169 w 5293529"/>
              <a:gd name="connsiteY310" fmla="*/ 2946660 h 3773692"/>
              <a:gd name="connsiteX311" fmla="*/ 1628571 w 5293529"/>
              <a:gd name="connsiteY311" fmla="*/ 3002778 h 3773692"/>
              <a:gd name="connsiteX312" fmla="*/ 1431058 w 5293529"/>
              <a:gd name="connsiteY312" fmla="*/ 3002778 h 3773692"/>
              <a:gd name="connsiteX313" fmla="*/ 1417537 w 5293529"/>
              <a:gd name="connsiteY313" fmla="*/ 2924424 h 3773692"/>
              <a:gd name="connsiteX314" fmla="*/ 1674997 w 5293529"/>
              <a:gd name="connsiteY314" fmla="*/ 2150415 h 3773692"/>
              <a:gd name="connsiteX315" fmla="*/ 1626616 w 5293529"/>
              <a:gd name="connsiteY315" fmla="*/ 1954042 h 3773692"/>
              <a:gd name="connsiteX316" fmla="*/ 1402062 w 5293529"/>
              <a:gd name="connsiteY316" fmla="*/ 1567078 h 3773692"/>
              <a:gd name="connsiteX317" fmla="*/ 1276223 w 5293529"/>
              <a:gd name="connsiteY317" fmla="*/ 1468362 h 3773692"/>
              <a:gd name="connsiteX318" fmla="*/ 1169769 w 5293529"/>
              <a:gd name="connsiteY318" fmla="*/ 1456714 h 3773692"/>
              <a:gd name="connsiteX319" fmla="*/ 1090357 w 5293529"/>
              <a:gd name="connsiteY319" fmla="*/ 1374451 h 3773692"/>
              <a:gd name="connsiteX320" fmla="*/ 1076836 w 5293529"/>
              <a:gd name="connsiteY320" fmla="*/ 1276712 h 3773692"/>
              <a:gd name="connsiteX321" fmla="*/ 1165860 w 5293529"/>
              <a:gd name="connsiteY321" fmla="*/ 1156738 h 3773692"/>
              <a:gd name="connsiteX322" fmla="*/ 1174575 w 5293529"/>
              <a:gd name="connsiteY322" fmla="*/ 1098665 h 3773692"/>
              <a:gd name="connsiteX323" fmla="*/ 1255861 w 5293529"/>
              <a:gd name="connsiteY323" fmla="*/ 982600 h 3773692"/>
              <a:gd name="connsiteX324" fmla="*/ 1231671 w 5293529"/>
              <a:gd name="connsiteY324" fmla="*/ 905224 h 3773692"/>
              <a:gd name="connsiteX325" fmla="*/ 1127090 w 5293529"/>
              <a:gd name="connsiteY325" fmla="*/ 591727 h 3773692"/>
              <a:gd name="connsiteX326" fmla="*/ 1141364 w 5293529"/>
              <a:gd name="connsiteY326" fmla="*/ 538266 h 3773692"/>
              <a:gd name="connsiteX327" fmla="*/ 1650644 w 5293529"/>
              <a:gd name="connsiteY327" fmla="*/ 93748 h 3773692"/>
              <a:gd name="connsiteX328" fmla="*/ 1385447 w 5293529"/>
              <a:gd name="connsiteY328" fmla="*/ 357642 h 3773692"/>
              <a:gd name="connsiteX329" fmla="*/ 1650644 w 5293529"/>
              <a:gd name="connsiteY329" fmla="*/ 621537 h 3773692"/>
              <a:gd name="connsiteX330" fmla="*/ 1913887 w 5293529"/>
              <a:gd name="connsiteY330" fmla="*/ 357642 h 3773692"/>
              <a:gd name="connsiteX331" fmla="*/ 1650644 w 5293529"/>
              <a:gd name="connsiteY331" fmla="*/ 93748 h 3773692"/>
              <a:gd name="connsiteX332" fmla="*/ 1639079 w 5293529"/>
              <a:gd name="connsiteY332" fmla="*/ 0 h 3773692"/>
              <a:gd name="connsiteX333" fmla="*/ 2036875 w 5293529"/>
              <a:gd name="connsiteY333" fmla="*/ 399263 h 3773692"/>
              <a:gd name="connsiteX334" fmla="*/ 1639079 w 5293529"/>
              <a:gd name="connsiteY334" fmla="*/ 798525 h 3773692"/>
              <a:gd name="connsiteX335" fmla="*/ 1241282 w 5293529"/>
              <a:gd name="connsiteY335" fmla="*/ 399263 h 3773692"/>
              <a:gd name="connsiteX336" fmla="*/ 1639079 w 5293529"/>
              <a:gd name="connsiteY336" fmla="*/ 0 h 3773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5293529" h="3773692">
                <a:moveTo>
                  <a:pt x="3724334" y="3284754"/>
                </a:moveTo>
                <a:cubicBezTo>
                  <a:pt x="3631808" y="3284754"/>
                  <a:pt x="3564286" y="3367017"/>
                  <a:pt x="3564286" y="3490983"/>
                </a:cubicBezTo>
                <a:cubicBezTo>
                  <a:pt x="3564286" y="3631319"/>
                  <a:pt x="3633681" y="3713664"/>
                  <a:pt x="3731094" y="3713664"/>
                </a:cubicBezTo>
                <a:cubicBezTo>
                  <a:pt x="3776379" y="3713664"/>
                  <a:pt x="3819792" y="3699166"/>
                  <a:pt x="3819792" y="3673021"/>
                </a:cubicBezTo>
                <a:lnTo>
                  <a:pt x="3820769" y="3673021"/>
                </a:lnTo>
                <a:cubicBezTo>
                  <a:pt x="3820769" y="3673021"/>
                  <a:pt x="3820769" y="3673021"/>
                  <a:pt x="3820769" y="3317659"/>
                </a:cubicBezTo>
                <a:cubicBezTo>
                  <a:pt x="3800488" y="3301207"/>
                  <a:pt x="3776379" y="3284754"/>
                  <a:pt x="3724334" y="3284754"/>
                </a:cubicBezTo>
                <a:close/>
                <a:moveTo>
                  <a:pt x="2874414" y="3278646"/>
                </a:moveTo>
                <a:cubicBezTo>
                  <a:pt x="2840694" y="3278646"/>
                  <a:pt x="2814630" y="3286384"/>
                  <a:pt x="2787589" y="3312529"/>
                </a:cubicBezTo>
                <a:cubicBezTo>
                  <a:pt x="2759571" y="3339651"/>
                  <a:pt x="2740267" y="3401634"/>
                  <a:pt x="2740267" y="3497581"/>
                </a:cubicBezTo>
                <a:cubicBezTo>
                  <a:pt x="2740267" y="3594423"/>
                  <a:pt x="2759571" y="3654533"/>
                  <a:pt x="2787589" y="3681655"/>
                </a:cubicBezTo>
                <a:cubicBezTo>
                  <a:pt x="2814549" y="3707800"/>
                  <a:pt x="2838739" y="3714560"/>
                  <a:pt x="2874414" y="3714560"/>
                </a:cubicBezTo>
                <a:cubicBezTo>
                  <a:pt x="2910088" y="3714560"/>
                  <a:pt x="2936152" y="3707800"/>
                  <a:pt x="2963193" y="3681655"/>
                </a:cubicBezTo>
                <a:cubicBezTo>
                  <a:pt x="2992189" y="3654533"/>
                  <a:pt x="3010515" y="3592550"/>
                  <a:pt x="3010515" y="3497581"/>
                </a:cubicBezTo>
                <a:cubicBezTo>
                  <a:pt x="3010515" y="3399761"/>
                  <a:pt x="2992189" y="3339651"/>
                  <a:pt x="2963193" y="3312529"/>
                </a:cubicBezTo>
                <a:cubicBezTo>
                  <a:pt x="2936152" y="3286384"/>
                  <a:pt x="2910088" y="3278646"/>
                  <a:pt x="2874414" y="3278646"/>
                </a:cubicBezTo>
                <a:close/>
                <a:moveTo>
                  <a:pt x="1638997" y="3278646"/>
                </a:moveTo>
                <a:cubicBezTo>
                  <a:pt x="1603078" y="3278646"/>
                  <a:pt x="1576933" y="3286384"/>
                  <a:pt x="1549810" y="3312529"/>
                </a:cubicBezTo>
                <a:cubicBezTo>
                  <a:pt x="1521710" y="3339651"/>
                  <a:pt x="1502326" y="3401634"/>
                  <a:pt x="1502326" y="3497581"/>
                </a:cubicBezTo>
                <a:cubicBezTo>
                  <a:pt x="1502326" y="3594423"/>
                  <a:pt x="1521710" y="3654533"/>
                  <a:pt x="1549810" y="3681655"/>
                </a:cubicBezTo>
                <a:cubicBezTo>
                  <a:pt x="1578888" y="3707800"/>
                  <a:pt x="1603159" y="3714560"/>
                  <a:pt x="1638997" y="3714560"/>
                </a:cubicBezTo>
                <a:cubicBezTo>
                  <a:pt x="1672961" y="3714560"/>
                  <a:pt x="1699106" y="3707800"/>
                  <a:pt x="1726229" y="3681655"/>
                </a:cubicBezTo>
                <a:cubicBezTo>
                  <a:pt x="1755306" y="3654533"/>
                  <a:pt x="1773713" y="3592550"/>
                  <a:pt x="1773713" y="3497581"/>
                </a:cubicBezTo>
                <a:cubicBezTo>
                  <a:pt x="1773713" y="3399761"/>
                  <a:pt x="1755306" y="3339651"/>
                  <a:pt x="1726229" y="3312529"/>
                </a:cubicBezTo>
                <a:cubicBezTo>
                  <a:pt x="1699106" y="3286384"/>
                  <a:pt x="1674916" y="3278646"/>
                  <a:pt x="1638997" y="3278646"/>
                </a:cubicBezTo>
                <a:close/>
                <a:moveTo>
                  <a:pt x="714389" y="3278646"/>
                </a:moveTo>
                <a:cubicBezTo>
                  <a:pt x="679528" y="3278646"/>
                  <a:pt x="654279" y="3286384"/>
                  <a:pt x="627157" y="3312529"/>
                </a:cubicBezTo>
                <a:cubicBezTo>
                  <a:pt x="598079" y="3339651"/>
                  <a:pt x="579672" y="3401634"/>
                  <a:pt x="579672" y="3497581"/>
                </a:cubicBezTo>
                <a:cubicBezTo>
                  <a:pt x="579672" y="3594423"/>
                  <a:pt x="598079" y="3654533"/>
                  <a:pt x="627157" y="3681655"/>
                </a:cubicBezTo>
                <a:cubicBezTo>
                  <a:pt x="654279" y="3707800"/>
                  <a:pt x="678551" y="3714560"/>
                  <a:pt x="714389" y="3714560"/>
                </a:cubicBezTo>
                <a:cubicBezTo>
                  <a:pt x="750226" y="3714560"/>
                  <a:pt x="775475" y="3707800"/>
                  <a:pt x="802598" y="3681655"/>
                </a:cubicBezTo>
                <a:cubicBezTo>
                  <a:pt x="831675" y="3654533"/>
                  <a:pt x="850082" y="3592550"/>
                  <a:pt x="850082" y="3497581"/>
                </a:cubicBezTo>
                <a:cubicBezTo>
                  <a:pt x="850082" y="3399761"/>
                  <a:pt x="830779" y="3339651"/>
                  <a:pt x="802598" y="3312529"/>
                </a:cubicBezTo>
                <a:cubicBezTo>
                  <a:pt x="774498" y="3286384"/>
                  <a:pt x="750226" y="3278646"/>
                  <a:pt x="714389" y="3278646"/>
                </a:cubicBezTo>
                <a:close/>
                <a:moveTo>
                  <a:pt x="4044917" y="3233767"/>
                </a:moveTo>
                <a:cubicBezTo>
                  <a:pt x="4044917" y="3233767"/>
                  <a:pt x="4044917" y="3233767"/>
                  <a:pt x="4097696" y="3233767"/>
                </a:cubicBezTo>
                <a:cubicBezTo>
                  <a:pt x="4113089" y="3233767"/>
                  <a:pt x="4116918" y="3236618"/>
                  <a:pt x="4116918" y="3252093"/>
                </a:cubicBezTo>
                <a:cubicBezTo>
                  <a:pt x="4116918" y="3252093"/>
                  <a:pt x="4116918" y="3252093"/>
                  <a:pt x="4116918" y="3739728"/>
                </a:cubicBezTo>
                <a:cubicBezTo>
                  <a:pt x="4116918" y="3757077"/>
                  <a:pt x="4113089" y="3757077"/>
                  <a:pt x="4097777" y="3758054"/>
                </a:cubicBezTo>
                <a:cubicBezTo>
                  <a:pt x="4097777" y="3758054"/>
                  <a:pt x="4097777" y="3758054"/>
                  <a:pt x="4043043" y="3758054"/>
                </a:cubicBezTo>
                <a:cubicBezTo>
                  <a:pt x="4027650" y="3758054"/>
                  <a:pt x="4027650" y="3754226"/>
                  <a:pt x="4027650" y="3739728"/>
                </a:cubicBezTo>
                <a:cubicBezTo>
                  <a:pt x="4027650" y="3739728"/>
                  <a:pt x="4027650" y="3739728"/>
                  <a:pt x="4027650" y="3252093"/>
                </a:cubicBezTo>
                <a:cubicBezTo>
                  <a:pt x="4027650" y="3239550"/>
                  <a:pt x="4027650" y="3233767"/>
                  <a:pt x="4044917" y="3233767"/>
                </a:cubicBezTo>
                <a:close/>
                <a:moveTo>
                  <a:pt x="4934502" y="3231242"/>
                </a:moveTo>
                <a:cubicBezTo>
                  <a:pt x="4934502" y="3231242"/>
                  <a:pt x="4934502" y="3231242"/>
                  <a:pt x="4982068" y="3231242"/>
                </a:cubicBezTo>
                <a:cubicBezTo>
                  <a:pt x="4995588" y="3231242"/>
                  <a:pt x="5000475" y="3234093"/>
                  <a:pt x="5000475" y="3242808"/>
                </a:cubicBezTo>
                <a:cubicBezTo>
                  <a:pt x="5000475" y="3248591"/>
                  <a:pt x="4999498" y="3253396"/>
                  <a:pt x="4995588" y="3263088"/>
                </a:cubicBezTo>
                <a:cubicBezTo>
                  <a:pt x="4951932" y="3348121"/>
                  <a:pt x="4882048" y="3426475"/>
                  <a:pt x="4814120" y="3476729"/>
                </a:cubicBezTo>
                <a:cubicBezTo>
                  <a:pt x="4814120" y="3476729"/>
                  <a:pt x="4814120" y="3476729"/>
                  <a:pt x="4816075" y="3478684"/>
                </a:cubicBezTo>
                <a:cubicBezTo>
                  <a:pt x="4816075" y="3478684"/>
                  <a:pt x="4816075" y="3478684"/>
                  <a:pt x="5008213" y="3732967"/>
                </a:cubicBezTo>
                <a:cubicBezTo>
                  <a:pt x="5012041" y="3736796"/>
                  <a:pt x="5014973" y="3741682"/>
                  <a:pt x="5014973" y="3745511"/>
                </a:cubicBezTo>
                <a:cubicBezTo>
                  <a:pt x="5014973" y="3757076"/>
                  <a:pt x="5005281" y="3757076"/>
                  <a:pt x="5000475" y="3758135"/>
                </a:cubicBezTo>
                <a:cubicBezTo>
                  <a:pt x="5000475" y="3758135"/>
                  <a:pt x="5000475" y="3758135"/>
                  <a:pt x="4931570" y="3758135"/>
                </a:cubicBezTo>
                <a:cubicBezTo>
                  <a:pt x="4916094" y="3758135"/>
                  <a:pt x="4912185" y="3758135"/>
                  <a:pt x="4901515" y="3742660"/>
                </a:cubicBezTo>
                <a:cubicBezTo>
                  <a:pt x="4901515" y="3742660"/>
                  <a:pt x="4901515" y="3742660"/>
                  <a:pt x="4721024" y="3484548"/>
                </a:cubicBezTo>
                <a:cubicBezTo>
                  <a:pt x="4721024" y="3482593"/>
                  <a:pt x="4720047" y="3479743"/>
                  <a:pt x="4720047" y="3478766"/>
                </a:cubicBezTo>
                <a:cubicBezTo>
                  <a:pt x="4720047" y="3478766"/>
                  <a:pt x="4721024" y="3475915"/>
                  <a:pt x="4723956" y="3472982"/>
                </a:cubicBezTo>
                <a:cubicBezTo>
                  <a:pt x="4799622" y="3428511"/>
                  <a:pt x="4874392" y="3334682"/>
                  <a:pt x="4903470" y="3247695"/>
                </a:cubicBezTo>
                <a:cubicBezTo>
                  <a:pt x="4909252" y="3230265"/>
                  <a:pt x="4916094" y="3231242"/>
                  <a:pt x="4934502" y="3231242"/>
                </a:cubicBezTo>
                <a:close/>
                <a:moveTo>
                  <a:pt x="972337" y="3231242"/>
                </a:moveTo>
                <a:cubicBezTo>
                  <a:pt x="972337" y="3231242"/>
                  <a:pt x="972337" y="3231242"/>
                  <a:pt x="1034320" y="3231242"/>
                </a:cubicBezTo>
                <a:cubicBezTo>
                  <a:pt x="1049795" y="3231242"/>
                  <a:pt x="1051750" y="3233197"/>
                  <a:pt x="1057533" y="3247695"/>
                </a:cubicBezTo>
                <a:cubicBezTo>
                  <a:pt x="1057533" y="3247695"/>
                  <a:pt x="1057533" y="3247695"/>
                  <a:pt x="1193145" y="3633111"/>
                </a:cubicBezTo>
                <a:cubicBezTo>
                  <a:pt x="1193145" y="3633111"/>
                  <a:pt x="1193145" y="3633111"/>
                  <a:pt x="1324929" y="3245740"/>
                </a:cubicBezTo>
                <a:cubicBezTo>
                  <a:pt x="1329816" y="3236047"/>
                  <a:pt x="1330794" y="3233197"/>
                  <a:pt x="1337554" y="3231242"/>
                </a:cubicBezTo>
                <a:cubicBezTo>
                  <a:pt x="1337554" y="3231242"/>
                  <a:pt x="1337554" y="3231242"/>
                  <a:pt x="1387971" y="3231242"/>
                </a:cubicBezTo>
                <a:cubicBezTo>
                  <a:pt x="1392858" y="3231242"/>
                  <a:pt x="1400595" y="3231242"/>
                  <a:pt x="1400595" y="3241912"/>
                </a:cubicBezTo>
                <a:cubicBezTo>
                  <a:pt x="1400595" y="3244762"/>
                  <a:pt x="1400595" y="3245740"/>
                  <a:pt x="1398641" y="3257387"/>
                </a:cubicBezTo>
                <a:cubicBezTo>
                  <a:pt x="1398641" y="3257387"/>
                  <a:pt x="1398641" y="3257387"/>
                  <a:pt x="1220349" y="3742497"/>
                </a:cubicBezTo>
                <a:cubicBezTo>
                  <a:pt x="1216439" y="3756017"/>
                  <a:pt x="1213589" y="3757972"/>
                  <a:pt x="1201942" y="3757972"/>
                </a:cubicBezTo>
                <a:cubicBezTo>
                  <a:pt x="1201942" y="3757972"/>
                  <a:pt x="1201942" y="3757972"/>
                  <a:pt x="1162194" y="3757972"/>
                </a:cubicBezTo>
                <a:cubicBezTo>
                  <a:pt x="1153479" y="3757972"/>
                  <a:pt x="1151525" y="3754144"/>
                  <a:pt x="1145742" y="3742497"/>
                </a:cubicBezTo>
                <a:cubicBezTo>
                  <a:pt x="1145742" y="3742497"/>
                  <a:pt x="1145742" y="3742497"/>
                  <a:pt x="962645" y="3259260"/>
                </a:cubicBezTo>
                <a:cubicBezTo>
                  <a:pt x="959712" y="3253477"/>
                  <a:pt x="958735" y="3248672"/>
                  <a:pt x="958735" y="3244762"/>
                </a:cubicBezTo>
                <a:cubicBezTo>
                  <a:pt x="958735" y="3231242"/>
                  <a:pt x="968427" y="3231242"/>
                  <a:pt x="972337" y="3231242"/>
                </a:cubicBezTo>
                <a:close/>
                <a:moveTo>
                  <a:pt x="4388794" y="3222446"/>
                </a:moveTo>
                <a:cubicBezTo>
                  <a:pt x="4459573" y="3222446"/>
                  <a:pt x="4525465" y="3244682"/>
                  <a:pt x="4525465" y="3283451"/>
                </a:cubicBezTo>
                <a:cubicBezTo>
                  <a:pt x="4525465" y="3310574"/>
                  <a:pt x="4503148" y="3319289"/>
                  <a:pt x="4487673" y="3319289"/>
                </a:cubicBezTo>
                <a:cubicBezTo>
                  <a:pt x="4457618" y="3319289"/>
                  <a:pt x="4442143" y="3280519"/>
                  <a:pt x="4383011" y="3280519"/>
                </a:cubicBezTo>
                <a:cubicBezTo>
                  <a:pt x="4325834" y="3280519"/>
                  <a:pt x="4295779" y="3319289"/>
                  <a:pt x="4295779" y="3358058"/>
                </a:cubicBezTo>
                <a:cubicBezTo>
                  <a:pt x="4295779" y="3471435"/>
                  <a:pt x="4544850" y="3444313"/>
                  <a:pt x="4544850" y="3615763"/>
                </a:cubicBezTo>
                <a:cubicBezTo>
                  <a:pt x="4544850" y="3725230"/>
                  <a:pt x="4450777" y="3773692"/>
                  <a:pt x="4358739" y="3772715"/>
                </a:cubicBezTo>
                <a:cubicBezTo>
                  <a:pt x="4277372" y="3772715"/>
                  <a:pt x="4195923" y="3736796"/>
                  <a:pt x="4195923" y="3695175"/>
                </a:cubicBezTo>
                <a:cubicBezTo>
                  <a:pt x="4195923" y="3669031"/>
                  <a:pt x="4217263" y="3661293"/>
                  <a:pt x="4233715" y="3661293"/>
                </a:cubicBezTo>
                <a:cubicBezTo>
                  <a:pt x="4268657" y="3661293"/>
                  <a:pt x="4288938" y="3714560"/>
                  <a:pt x="4360694" y="3714560"/>
                </a:cubicBezTo>
                <a:cubicBezTo>
                  <a:pt x="4431392" y="3714560"/>
                  <a:pt x="4464379" y="3667076"/>
                  <a:pt x="4464379" y="3625455"/>
                </a:cubicBezTo>
                <a:cubicBezTo>
                  <a:pt x="4464379" y="3571210"/>
                  <a:pt x="4410134" y="3547916"/>
                  <a:pt x="4351979" y="3523726"/>
                </a:cubicBezTo>
                <a:cubicBezTo>
                  <a:pt x="4277372" y="3491716"/>
                  <a:pt x="4215308" y="3454901"/>
                  <a:pt x="4215308" y="3366774"/>
                </a:cubicBezTo>
                <a:cubicBezTo>
                  <a:pt x="4215308" y="3272863"/>
                  <a:pt x="4297653" y="3222446"/>
                  <a:pt x="4388794" y="3222446"/>
                </a:cubicBezTo>
                <a:close/>
                <a:moveTo>
                  <a:pt x="3332238" y="3219514"/>
                </a:moveTo>
                <a:cubicBezTo>
                  <a:pt x="3402936" y="3219514"/>
                  <a:pt x="3464837" y="3234989"/>
                  <a:pt x="3464837" y="3272619"/>
                </a:cubicBezTo>
                <a:cubicBezTo>
                  <a:pt x="3464837" y="3302510"/>
                  <a:pt x="3445452" y="3317986"/>
                  <a:pt x="3420447" y="3317008"/>
                </a:cubicBezTo>
                <a:cubicBezTo>
                  <a:pt x="3385587" y="3317008"/>
                  <a:pt x="3375895" y="3269687"/>
                  <a:pt x="3311061" y="3269687"/>
                </a:cubicBezTo>
                <a:cubicBezTo>
                  <a:pt x="3281007" y="3269687"/>
                  <a:pt x="3259748" y="3288013"/>
                  <a:pt x="3259748" y="3315053"/>
                </a:cubicBezTo>
                <a:cubicBezTo>
                  <a:pt x="3259748" y="3315053"/>
                  <a:pt x="3259748" y="3315053"/>
                  <a:pt x="3259748" y="3738751"/>
                </a:cubicBezTo>
                <a:cubicBezTo>
                  <a:pt x="3259748" y="3754145"/>
                  <a:pt x="3253884" y="3755122"/>
                  <a:pt x="3241341" y="3755122"/>
                </a:cubicBezTo>
                <a:cubicBezTo>
                  <a:pt x="3241341" y="3755122"/>
                  <a:pt x="3241341" y="3755122"/>
                  <a:pt x="3190028" y="3755122"/>
                </a:cubicBezTo>
                <a:cubicBezTo>
                  <a:pt x="3175449" y="3755122"/>
                  <a:pt x="3169666" y="3754226"/>
                  <a:pt x="3169666" y="3738751"/>
                </a:cubicBezTo>
                <a:cubicBezTo>
                  <a:pt x="3169666" y="3738751"/>
                  <a:pt x="3169666" y="3738751"/>
                  <a:pt x="3169666" y="3276447"/>
                </a:cubicBezTo>
                <a:cubicBezTo>
                  <a:pt x="3169666" y="3260075"/>
                  <a:pt x="3182209" y="3243704"/>
                  <a:pt x="3217069" y="3234989"/>
                </a:cubicBezTo>
                <a:cubicBezTo>
                  <a:pt x="3244192" y="3228229"/>
                  <a:pt x="3278075" y="3219514"/>
                  <a:pt x="3332238" y="3219514"/>
                </a:cubicBezTo>
                <a:close/>
                <a:moveTo>
                  <a:pt x="2874495" y="3219514"/>
                </a:moveTo>
                <a:cubicBezTo>
                  <a:pt x="2920758" y="3219514"/>
                  <a:pt x="2969057" y="3231161"/>
                  <a:pt x="3005709" y="3257306"/>
                </a:cubicBezTo>
                <a:cubicBezTo>
                  <a:pt x="3064597" y="3298031"/>
                  <a:pt x="3103204" y="3375489"/>
                  <a:pt x="3103204" y="3497581"/>
                </a:cubicBezTo>
                <a:cubicBezTo>
                  <a:pt x="3103204" y="3618695"/>
                  <a:pt x="3064597" y="3696153"/>
                  <a:pt x="3005709" y="3736878"/>
                </a:cubicBezTo>
                <a:cubicBezTo>
                  <a:pt x="2970035" y="3761068"/>
                  <a:pt x="2921817" y="3773692"/>
                  <a:pt x="2874495" y="3773692"/>
                </a:cubicBezTo>
                <a:cubicBezTo>
                  <a:pt x="2828232" y="3773692"/>
                  <a:pt x="2778956" y="3762045"/>
                  <a:pt x="2743281" y="3736878"/>
                </a:cubicBezTo>
                <a:cubicBezTo>
                  <a:pt x="2685371" y="3696234"/>
                  <a:pt x="2646764" y="3618695"/>
                  <a:pt x="2646764" y="3497581"/>
                </a:cubicBezTo>
                <a:cubicBezTo>
                  <a:pt x="2646764" y="3375489"/>
                  <a:pt x="2685371" y="3298031"/>
                  <a:pt x="2743281" y="3257306"/>
                </a:cubicBezTo>
                <a:cubicBezTo>
                  <a:pt x="2780910" y="3233116"/>
                  <a:pt x="2829128" y="3219514"/>
                  <a:pt x="2874495" y="3219514"/>
                </a:cubicBezTo>
                <a:close/>
                <a:moveTo>
                  <a:pt x="2364299" y="3219514"/>
                </a:moveTo>
                <a:cubicBezTo>
                  <a:pt x="2565641" y="3219514"/>
                  <a:pt x="2567596" y="3326049"/>
                  <a:pt x="2567596" y="3387054"/>
                </a:cubicBezTo>
                <a:cubicBezTo>
                  <a:pt x="2567596" y="3387054"/>
                  <a:pt x="2567596" y="3387054"/>
                  <a:pt x="2567596" y="3737692"/>
                </a:cubicBezTo>
                <a:cubicBezTo>
                  <a:pt x="2567596" y="3746407"/>
                  <a:pt x="2567596" y="3756100"/>
                  <a:pt x="2557985" y="3757973"/>
                </a:cubicBezTo>
                <a:cubicBezTo>
                  <a:pt x="2557985" y="3757973"/>
                  <a:pt x="2557985" y="3757973"/>
                  <a:pt x="2502111" y="3757973"/>
                </a:cubicBezTo>
                <a:cubicBezTo>
                  <a:pt x="2484762" y="3757973"/>
                  <a:pt x="2478979" y="3756018"/>
                  <a:pt x="2478979" y="3737611"/>
                </a:cubicBezTo>
                <a:cubicBezTo>
                  <a:pt x="2478979" y="3737611"/>
                  <a:pt x="2478979" y="3737611"/>
                  <a:pt x="2478979" y="3398620"/>
                </a:cubicBezTo>
                <a:cubicBezTo>
                  <a:pt x="2478979" y="3351136"/>
                  <a:pt x="2478979" y="3274655"/>
                  <a:pt x="2361448" y="3274655"/>
                </a:cubicBezTo>
                <a:cubicBezTo>
                  <a:pt x="2291077" y="3274655"/>
                  <a:pt x="2252551" y="3297868"/>
                  <a:pt x="2252551" y="3320185"/>
                </a:cubicBezTo>
                <a:cubicBezTo>
                  <a:pt x="2252551" y="3320185"/>
                  <a:pt x="2252551" y="3320185"/>
                  <a:pt x="2252551" y="3737611"/>
                </a:cubicBezTo>
                <a:cubicBezTo>
                  <a:pt x="2252551" y="3756018"/>
                  <a:pt x="2245791" y="3757973"/>
                  <a:pt x="2231375" y="3757973"/>
                </a:cubicBezTo>
                <a:cubicBezTo>
                  <a:pt x="2231375" y="3757973"/>
                  <a:pt x="2231375" y="3757973"/>
                  <a:pt x="2181283" y="3757973"/>
                </a:cubicBezTo>
                <a:cubicBezTo>
                  <a:pt x="2165808" y="3757973"/>
                  <a:pt x="2161980" y="3756018"/>
                  <a:pt x="2161980" y="3739565"/>
                </a:cubicBezTo>
                <a:cubicBezTo>
                  <a:pt x="2161980" y="3739565"/>
                  <a:pt x="2161980" y="3739565"/>
                  <a:pt x="2161980" y="3286302"/>
                </a:cubicBezTo>
                <a:cubicBezTo>
                  <a:pt x="2161980" y="3268872"/>
                  <a:pt x="2172568" y="3256329"/>
                  <a:pt x="2207266" y="3244682"/>
                </a:cubicBezTo>
                <a:cubicBezTo>
                  <a:pt x="2235203" y="3235967"/>
                  <a:pt x="2287248" y="3219514"/>
                  <a:pt x="2364299" y="3219514"/>
                </a:cubicBezTo>
                <a:close/>
                <a:moveTo>
                  <a:pt x="1637124" y="3219514"/>
                </a:moveTo>
                <a:cubicBezTo>
                  <a:pt x="1684608" y="3219514"/>
                  <a:pt x="1734048" y="3231161"/>
                  <a:pt x="1768908" y="3257306"/>
                </a:cubicBezTo>
                <a:cubicBezTo>
                  <a:pt x="1828040" y="3298031"/>
                  <a:pt x="1866810" y="3375489"/>
                  <a:pt x="1866810" y="3497581"/>
                </a:cubicBezTo>
                <a:cubicBezTo>
                  <a:pt x="1866810" y="3618695"/>
                  <a:pt x="1828040" y="3696153"/>
                  <a:pt x="1768908" y="3736878"/>
                </a:cubicBezTo>
                <a:cubicBezTo>
                  <a:pt x="1732093" y="3761068"/>
                  <a:pt x="1684608" y="3773692"/>
                  <a:pt x="1637124" y="3773692"/>
                </a:cubicBezTo>
                <a:cubicBezTo>
                  <a:pt x="1590616" y="3773692"/>
                  <a:pt x="1541177" y="3762045"/>
                  <a:pt x="1505339" y="3736878"/>
                </a:cubicBezTo>
                <a:cubicBezTo>
                  <a:pt x="1447185" y="3696234"/>
                  <a:pt x="1408415" y="3618695"/>
                  <a:pt x="1408415" y="3497581"/>
                </a:cubicBezTo>
                <a:cubicBezTo>
                  <a:pt x="1408415" y="3375489"/>
                  <a:pt x="1447185" y="3298031"/>
                  <a:pt x="1505339" y="3257306"/>
                </a:cubicBezTo>
                <a:cubicBezTo>
                  <a:pt x="1543132" y="3233116"/>
                  <a:pt x="1590616" y="3219514"/>
                  <a:pt x="1637124" y="3219514"/>
                </a:cubicBezTo>
                <a:close/>
                <a:moveTo>
                  <a:pt x="714470" y="3219514"/>
                </a:moveTo>
                <a:cubicBezTo>
                  <a:pt x="761955" y="3219514"/>
                  <a:pt x="808462" y="3231161"/>
                  <a:pt x="846254" y="3257306"/>
                </a:cubicBezTo>
                <a:cubicBezTo>
                  <a:pt x="904409" y="3298031"/>
                  <a:pt x="943179" y="3375489"/>
                  <a:pt x="943179" y="3497581"/>
                </a:cubicBezTo>
                <a:cubicBezTo>
                  <a:pt x="943179" y="3618695"/>
                  <a:pt x="904409" y="3696153"/>
                  <a:pt x="846254" y="3736878"/>
                </a:cubicBezTo>
                <a:cubicBezTo>
                  <a:pt x="808462" y="3761068"/>
                  <a:pt x="761955" y="3773692"/>
                  <a:pt x="714470" y="3773692"/>
                </a:cubicBezTo>
                <a:cubicBezTo>
                  <a:pt x="666985" y="3773692"/>
                  <a:pt x="618523" y="3762045"/>
                  <a:pt x="582686" y="3736878"/>
                </a:cubicBezTo>
                <a:cubicBezTo>
                  <a:pt x="523554" y="3696234"/>
                  <a:pt x="484784" y="3618695"/>
                  <a:pt x="484784" y="3497581"/>
                </a:cubicBezTo>
                <a:cubicBezTo>
                  <a:pt x="484784" y="3375489"/>
                  <a:pt x="523554" y="3298031"/>
                  <a:pt x="582686" y="3257306"/>
                </a:cubicBezTo>
                <a:cubicBezTo>
                  <a:pt x="619500" y="3233116"/>
                  <a:pt x="667963" y="3219514"/>
                  <a:pt x="714470" y="3219514"/>
                </a:cubicBezTo>
                <a:close/>
                <a:moveTo>
                  <a:pt x="203297" y="3219514"/>
                </a:moveTo>
                <a:cubicBezTo>
                  <a:pt x="406593" y="3219514"/>
                  <a:pt x="407571" y="3326049"/>
                  <a:pt x="407571" y="3387054"/>
                </a:cubicBezTo>
                <a:cubicBezTo>
                  <a:pt x="407571" y="3387054"/>
                  <a:pt x="407571" y="3387054"/>
                  <a:pt x="407571" y="3737692"/>
                </a:cubicBezTo>
                <a:cubicBezTo>
                  <a:pt x="407571" y="3746407"/>
                  <a:pt x="406593" y="3756100"/>
                  <a:pt x="396819" y="3757973"/>
                </a:cubicBezTo>
                <a:cubicBezTo>
                  <a:pt x="396819" y="3757973"/>
                  <a:pt x="396819" y="3757973"/>
                  <a:pt x="340701" y="3757973"/>
                </a:cubicBezTo>
                <a:cubicBezTo>
                  <a:pt x="323271" y="3757973"/>
                  <a:pt x="317488" y="3756018"/>
                  <a:pt x="317488" y="3737611"/>
                </a:cubicBezTo>
                <a:cubicBezTo>
                  <a:pt x="317488" y="3737611"/>
                  <a:pt x="317488" y="3737611"/>
                  <a:pt x="317488" y="3398620"/>
                </a:cubicBezTo>
                <a:cubicBezTo>
                  <a:pt x="317488" y="3351136"/>
                  <a:pt x="317488" y="3274655"/>
                  <a:pt x="199387" y="3274655"/>
                </a:cubicBezTo>
                <a:cubicBezTo>
                  <a:pt x="128689" y="3274655"/>
                  <a:pt x="90001" y="3297868"/>
                  <a:pt x="90001" y="3320185"/>
                </a:cubicBezTo>
                <a:cubicBezTo>
                  <a:pt x="90001" y="3320185"/>
                  <a:pt x="90001" y="3320185"/>
                  <a:pt x="90001" y="3737611"/>
                </a:cubicBezTo>
                <a:cubicBezTo>
                  <a:pt x="90001" y="3756018"/>
                  <a:pt x="83241" y="3757973"/>
                  <a:pt x="68743" y="3757973"/>
                </a:cubicBezTo>
                <a:cubicBezTo>
                  <a:pt x="68743" y="3757973"/>
                  <a:pt x="68743" y="3757973"/>
                  <a:pt x="18407" y="3757973"/>
                </a:cubicBezTo>
                <a:cubicBezTo>
                  <a:pt x="3910" y="3757973"/>
                  <a:pt x="0" y="3756018"/>
                  <a:pt x="0" y="3739565"/>
                </a:cubicBezTo>
                <a:cubicBezTo>
                  <a:pt x="0" y="3739565"/>
                  <a:pt x="0" y="3739565"/>
                  <a:pt x="0" y="3286302"/>
                </a:cubicBezTo>
                <a:cubicBezTo>
                  <a:pt x="0" y="3268872"/>
                  <a:pt x="11647" y="3256329"/>
                  <a:pt x="45530" y="3244682"/>
                </a:cubicBezTo>
                <a:cubicBezTo>
                  <a:pt x="74526" y="3235967"/>
                  <a:pt x="125839" y="3219514"/>
                  <a:pt x="203297" y="3219514"/>
                </a:cubicBezTo>
                <a:close/>
                <a:moveTo>
                  <a:pt x="3838118" y="3043502"/>
                </a:moveTo>
                <a:cubicBezTo>
                  <a:pt x="3838118" y="3043502"/>
                  <a:pt x="3838118" y="3043502"/>
                  <a:pt x="3888290" y="3043502"/>
                </a:cubicBezTo>
                <a:cubicBezTo>
                  <a:pt x="3901811" y="3043502"/>
                  <a:pt x="3907594" y="3044479"/>
                  <a:pt x="3907594" y="3063864"/>
                </a:cubicBezTo>
                <a:cubicBezTo>
                  <a:pt x="3907594" y="3063864"/>
                  <a:pt x="3907594" y="3063864"/>
                  <a:pt x="3907594" y="3702017"/>
                </a:cubicBezTo>
                <a:cubicBezTo>
                  <a:pt x="3907594" y="3736877"/>
                  <a:pt x="3802443" y="3773692"/>
                  <a:pt x="3728162" y="3773529"/>
                </a:cubicBezTo>
                <a:cubicBezTo>
                  <a:pt x="3573816" y="3773529"/>
                  <a:pt x="3472575" y="3683528"/>
                  <a:pt x="3472575" y="3497580"/>
                </a:cubicBezTo>
                <a:cubicBezTo>
                  <a:pt x="3472575" y="3372719"/>
                  <a:pt x="3552639" y="3222608"/>
                  <a:pt x="3709836" y="3222608"/>
                </a:cubicBezTo>
                <a:cubicBezTo>
                  <a:pt x="3757076" y="3222608"/>
                  <a:pt x="3787945" y="3234256"/>
                  <a:pt x="3819792" y="3250708"/>
                </a:cubicBezTo>
                <a:cubicBezTo>
                  <a:pt x="3819792" y="3250708"/>
                  <a:pt x="3819792" y="3250708"/>
                  <a:pt x="3819792" y="3066715"/>
                </a:cubicBezTo>
                <a:cubicBezTo>
                  <a:pt x="3819792" y="3049285"/>
                  <a:pt x="3820769" y="3043502"/>
                  <a:pt x="3838118" y="3043502"/>
                </a:cubicBezTo>
                <a:close/>
                <a:moveTo>
                  <a:pt x="4634688" y="3041629"/>
                </a:moveTo>
                <a:cubicBezTo>
                  <a:pt x="4634688" y="3041629"/>
                  <a:pt x="4634688" y="3041629"/>
                  <a:pt x="4688037" y="3041629"/>
                </a:cubicBezTo>
                <a:cubicBezTo>
                  <a:pt x="4699684" y="3041629"/>
                  <a:pt x="4706445" y="3041629"/>
                  <a:pt x="4706445" y="3056127"/>
                </a:cubicBezTo>
                <a:cubicBezTo>
                  <a:pt x="4706445" y="3056127"/>
                  <a:pt x="4706445" y="3056127"/>
                  <a:pt x="4706445" y="3742578"/>
                </a:cubicBezTo>
                <a:cubicBezTo>
                  <a:pt x="4706445" y="3757076"/>
                  <a:pt x="4700580" y="3757076"/>
                  <a:pt x="4688037" y="3757076"/>
                </a:cubicBezTo>
                <a:cubicBezTo>
                  <a:pt x="4688037" y="3757076"/>
                  <a:pt x="4688037" y="3757076"/>
                  <a:pt x="4634688" y="3757076"/>
                </a:cubicBezTo>
                <a:cubicBezTo>
                  <a:pt x="4621086" y="3757076"/>
                  <a:pt x="4618154" y="3755122"/>
                  <a:pt x="4618154" y="3741601"/>
                </a:cubicBezTo>
                <a:cubicBezTo>
                  <a:pt x="4618154" y="3741601"/>
                  <a:pt x="4618154" y="3741601"/>
                  <a:pt x="4618154" y="3058082"/>
                </a:cubicBezTo>
                <a:cubicBezTo>
                  <a:pt x="4618154" y="3043584"/>
                  <a:pt x="4624018" y="3041629"/>
                  <a:pt x="4634688" y="3041629"/>
                </a:cubicBezTo>
                <a:close/>
                <a:moveTo>
                  <a:pt x="4074727" y="3035765"/>
                </a:moveTo>
                <a:cubicBezTo>
                  <a:pt x="4101605" y="3035765"/>
                  <a:pt x="4125551" y="3056046"/>
                  <a:pt x="4127506" y="3086019"/>
                </a:cubicBezTo>
                <a:cubicBezTo>
                  <a:pt x="4128483" y="3114933"/>
                  <a:pt x="4107307" y="3141974"/>
                  <a:pt x="4072772" y="3142952"/>
                </a:cubicBezTo>
                <a:cubicBezTo>
                  <a:pt x="4039215" y="3142952"/>
                  <a:pt x="4019016" y="3118843"/>
                  <a:pt x="4019016" y="3089847"/>
                </a:cubicBezTo>
                <a:cubicBezTo>
                  <a:pt x="4019016" y="3058978"/>
                  <a:pt x="4042066" y="3035765"/>
                  <a:pt x="4074727" y="3035765"/>
                </a:cubicBezTo>
                <a:close/>
                <a:moveTo>
                  <a:pt x="5090721" y="2888260"/>
                </a:moveTo>
                <a:lnTo>
                  <a:pt x="5090721" y="2940551"/>
                </a:lnTo>
                <a:cubicBezTo>
                  <a:pt x="5090721" y="2940551"/>
                  <a:pt x="5090721" y="2940551"/>
                  <a:pt x="5125500" y="2940551"/>
                </a:cubicBezTo>
                <a:cubicBezTo>
                  <a:pt x="5138043" y="2940551"/>
                  <a:pt x="5166061" y="2940551"/>
                  <a:pt x="5166061" y="2914405"/>
                </a:cubicBezTo>
                <a:cubicBezTo>
                  <a:pt x="5166061" y="2888260"/>
                  <a:pt x="5139020" y="2888260"/>
                  <a:pt x="5122567" y="2888260"/>
                </a:cubicBezTo>
                <a:cubicBezTo>
                  <a:pt x="5122567" y="2888260"/>
                  <a:pt x="5122567" y="2888260"/>
                  <a:pt x="5090721" y="2888260"/>
                </a:cubicBezTo>
                <a:close/>
                <a:moveTo>
                  <a:pt x="5063680" y="2863988"/>
                </a:moveTo>
                <a:cubicBezTo>
                  <a:pt x="5063680" y="2863988"/>
                  <a:pt x="5063680" y="2863988"/>
                  <a:pt x="5125500" y="2863988"/>
                </a:cubicBezTo>
                <a:cubicBezTo>
                  <a:pt x="5144885" y="2863988"/>
                  <a:pt x="5168016" y="2863988"/>
                  <a:pt x="5182514" y="2877591"/>
                </a:cubicBezTo>
                <a:cubicBezTo>
                  <a:pt x="5192206" y="2884351"/>
                  <a:pt x="5198966" y="2896975"/>
                  <a:pt x="5198966" y="2911473"/>
                </a:cubicBezTo>
                <a:cubicBezTo>
                  <a:pt x="5198966" y="2926745"/>
                  <a:pt x="5191361" y="2945820"/>
                  <a:pt x="5172474" y="2955227"/>
                </a:cubicBezTo>
                <a:lnTo>
                  <a:pt x="5151671" y="2960419"/>
                </a:lnTo>
                <a:lnTo>
                  <a:pt x="5149690" y="2958958"/>
                </a:lnTo>
                <a:cubicBezTo>
                  <a:pt x="5149690" y="2960913"/>
                  <a:pt x="5149690" y="2960913"/>
                  <a:pt x="5149690" y="2960913"/>
                </a:cubicBezTo>
                <a:lnTo>
                  <a:pt x="5151671" y="2960419"/>
                </a:lnTo>
                <a:lnTo>
                  <a:pt x="5165114" y="2970330"/>
                </a:lnTo>
                <a:cubicBezTo>
                  <a:pt x="5171152" y="2976632"/>
                  <a:pt x="5178645" y="2986569"/>
                  <a:pt x="5189274" y="3003510"/>
                </a:cubicBezTo>
                <a:cubicBezTo>
                  <a:pt x="5189274" y="3003510"/>
                  <a:pt x="5189274" y="3003510"/>
                  <a:pt x="5210532" y="3038371"/>
                </a:cubicBezTo>
                <a:cubicBezTo>
                  <a:pt x="5210532" y="3038371"/>
                  <a:pt x="5210532" y="3038371"/>
                  <a:pt x="5176731" y="3038371"/>
                </a:cubicBezTo>
                <a:cubicBezTo>
                  <a:pt x="5176731" y="3038371"/>
                  <a:pt x="5176731" y="3038371"/>
                  <a:pt x="5161256" y="3011248"/>
                </a:cubicBezTo>
                <a:cubicBezTo>
                  <a:pt x="5140975" y="2973456"/>
                  <a:pt x="5132341" y="2964741"/>
                  <a:pt x="5109128" y="2964741"/>
                </a:cubicBezTo>
                <a:cubicBezTo>
                  <a:pt x="5109128" y="2964741"/>
                  <a:pt x="5109128" y="2964741"/>
                  <a:pt x="5092676" y="2964741"/>
                </a:cubicBezTo>
                <a:cubicBezTo>
                  <a:pt x="5092676" y="2964741"/>
                  <a:pt x="5092676" y="2964741"/>
                  <a:pt x="5092676" y="3039348"/>
                </a:cubicBezTo>
                <a:cubicBezTo>
                  <a:pt x="5092676" y="3039348"/>
                  <a:pt x="5092676" y="3039348"/>
                  <a:pt x="5063680" y="3039348"/>
                </a:cubicBezTo>
                <a:close/>
                <a:moveTo>
                  <a:pt x="5132260" y="2815608"/>
                </a:moveTo>
                <a:cubicBezTo>
                  <a:pt x="5056920" y="2815608"/>
                  <a:pt x="4997055" y="2875636"/>
                  <a:pt x="4998032" y="2950243"/>
                </a:cubicBezTo>
                <a:cubicBezTo>
                  <a:pt x="4998032" y="3024850"/>
                  <a:pt x="5057897" y="3086833"/>
                  <a:pt x="5132260" y="3086833"/>
                </a:cubicBezTo>
                <a:cubicBezTo>
                  <a:pt x="5207600" y="3086833"/>
                  <a:pt x="5267465" y="3024850"/>
                  <a:pt x="5267465" y="2950243"/>
                </a:cubicBezTo>
                <a:cubicBezTo>
                  <a:pt x="5267465" y="2875636"/>
                  <a:pt x="5206623" y="2815608"/>
                  <a:pt x="5132260" y="2815608"/>
                </a:cubicBezTo>
                <a:close/>
                <a:moveTo>
                  <a:pt x="5132260" y="2787508"/>
                </a:moveTo>
                <a:cubicBezTo>
                  <a:pt x="5221121" y="2787508"/>
                  <a:pt x="5293529" y="2861138"/>
                  <a:pt x="5293529" y="2950243"/>
                </a:cubicBezTo>
                <a:cubicBezTo>
                  <a:pt x="5293529" y="3039348"/>
                  <a:pt x="5222098" y="3112978"/>
                  <a:pt x="5132260" y="3112978"/>
                </a:cubicBezTo>
                <a:cubicBezTo>
                  <a:pt x="5043399" y="3112978"/>
                  <a:pt x="4970991" y="3041303"/>
                  <a:pt x="4970991" y="2950243"/>
                </a:cubicBezTo>
                <a:cubicBezTo>
                  <a:pt x="4970991" y="2860161"/>
                  <a:pt x="5043399" y="2787508"/>
                  <a:pt x="5132260" y="2787508"/>
                </a:cubicBezTo>
                <a:close/>
                <a:moveTo>
                  <a:pt x="3521882" y="1731870"/>
                </a:moveTo>
                <a:cubicBezTo>
                  <a:pt x="3517412" y="1732236"/>
                  <a:pt x="3513788" y="1735148"/>
                  <a:pt x="3513299" y="1740971"/>
                </a:cubicBezTo>
                <a:cubicBezTo>
                  <a:pt x="3502711" y="1879353"/>
                  <a:pt x="3472656" y="2044776"/>
                  <a:pt x="3483326" y="2098939"/>
                </a:cubicBezTo>
                <a:cubicBezTo>
                  <a:pt x="3493019" y="2156035"/>
                  <a:pt x="3524947" y="2294417"/>
                  <a:pt x="3531707" y="2354363"/>
                </a:cubicBezTo>
                <a:cubicBezTo>
                  <a:pt x="3537490" y="2401766"/>
                  <a:pt x="3558748" y="2383359"/>
                  <a:pt x="3561680" y="2360146"/>
                </a:cubicBezTo>
                <a:cubicBezTo>
                  <a:pt x="3574305" y="2267294"/>
                  <a:pt x="3594585" y="1799940"/>
                  <a:pt x="3535535" y="1738039"/>
                </a:cubicBezTo>
                <a:cubicBezTo>
                  <a:pt x="3531666" y="1733682"/>
                  <a:pt x="3526352" y="1731503"/>
                  <a:pt x="3521882" y="1731870"/>
                </a:cubicBezTo>
                <a:close/>
                <a:moveTo>
                  <a:pt x="2399078" y="1361664"/>
                </a:moveTo>
                <a:cubicBezTo>
                  <a:pt x="2403884" y="1433257"/>
                  <a:pt x="2404861" y="1541584"/>
                  <a:pt x="2416508" y="1600635"/>
                </a:cubicBezTo>
                <a:cubicBezTo>
                  <a:pt x="2427178" y="1650970"/>
                  <a:pt x="2446481" y="1653821"/>
                  <a:pt x="2465866" y="1656753"/>
                </a:cubicBezTo>
                <a:cubicBezTo>
                  <a:pt x="2535586" y="1667341"/>
                  <a:pt x="2780422" y="1678011"/>
                  <a:pt x="2834667" y="1622870"/>
                </a:cubicBezTo>
                <a:cubicBezTo>
                  <a:pt x="2868550" y="1588988"/>
                  <a:pt x="2871482" y="1469013"/>
                  <a:pt x="2847292" y="1377139"/>
                </a:cubicBezTo>
                <a:cubicBezTo>
                  <a:pt x="2699217" y="1385854"/>
                  <a:pt x="2548211" y="1382026"/>
                  <a:pt x="2399078" y="1361664"/>
                </a:cubicBezTo>
                <a:close/>
                <a:moveTo>
                  <a:pt x="3181232" y="1337473"/>
                </a:moveTo>
                <a:cubicBezTo>
                  <a:pt x="3143521" y="1341383"/>
                  <a:pt x="3107684" y="1346188"/>
                  <a:pt x="3073720" y="1351971"/>
                </a:cubicBezTo>
                <a:cubicBezTo>
                  <a:pt x="3112489" y="1408089"/>
                  <a:pt x="3134725" y="1470968"/>
                  <a:pt x="3136680" y="1554209"/>
                </a:cubicBezTo>
                <a:cubicBezTo>
                  <a:pt x="3148327" y="1559014"/>
                  <a:pt x="3202490" y="1536779"/>
                  <a:pt x="3214137" y="1498091"/>
                </a:cubicBezTo>
                <a:cubicBezTo>
                  <a:pt x="3225785" y="1459402"/>
                  <a:pt x="3222853" y="1414850"/>
                  <a:pt x="3181232" y="1337473"/>
                </a:cubicBezTo>
                <a:close/>
                <a:moveTo>
                  <a:pt x="2027427" y="1281436"/>
                </a:moveTo>
                <a:cubicBezTo>
                  <a:pt x="2015779" y="1373311"/>
                  <a:pt x="1996476" y="1485547"/>
                  <a:pt x="1976114" y="1551358"/>
                </a:cubicBezTo>
                <a:cubicBezTo>
                  <a:pt x="1955752" y="1617087"/>
                  <a:pt x="2012847" y="1611305"/>
                  <a:pt x="2039074" y="1600716"/>
                </a:cubicBezTo>
                <a:cubicBezTo>
                  <a:pt x="2072957" y="1587114"/>
                  <a:pt x="2137790" y="1528145"/>
                  <a:pt x="2170695" y="1320125"/>
                </a:cubicBezTo>
                <a:cubicBezTo>
                  <a:pt x="2123292" y="1308559"/>
                  <a:pt x="2074830" y="1295934"/>
                  <a:pt x="2027427" y="1281436"/>
                </a:cubicBezTo>
                <a:close/>
                <a:moveTo>
                  <a:pt x="1861627" y="1228363"/>
                </a:moveTo>
                <a:cubicBezTo>
                  <a:pt x="1845287" y="1227273"/>
                  <a:pt x="1838262" y="1235011"/>
                  <a:pt x="1826166" y="1251463"/>
                </a:cubicBezTo>
                <a:cubicBezTo>
                  <a:pt x="1649992" y="1491412"/>
                  <a:pt x="1614155" y="1621974"/>
                  <a:pt x="1629630" y="1719713"/>
                </a:cubicBezTo>
                <a:cubicBezTo>
                  <a:pt x="1645105" y="1817452"/>
                  <a:pt x="1728346" y="1916087"/>
                  <a:pt x="1853207" y="1989635"/>
                </a:cubicBezTo>
                <a:cubicBezTo>
                  <a:pt x="1977091" y="2061228"/>
                  <a:pt x="2054549" y="2102849"/>
                  <a:pt x="2138767" y="2194723"/>
                </a:cubicBezTo>
                <a:cubicBezTo>
                  <a:pt x="2149437" y="2205393"/>
                  <a:pt x="2161003" y="2208244"/>
                  <a:pt x="2163935" y="2187963"/>
                </a:cubicBezTo>
                <a:cubicBezTo>
                  <a:pt x="2207510" y="1906475"/>
                  <a:pt x="2443712" y="1864855"/>
                  <a:pt x="2751508" y="1870638"/>
                </a:cubicBezTo>
                <a:cubicBezTo>
                  <a:pt x="3185142" y="1877398"/>
                  <a:pt x="3268383" y="2019608"/>
                  <a:pt x="3321650" y="1997372"/>
                </a:cubicBezTo>
                <a:cubicBezTo>
                  <a:pt x="3373859" y="1972205"/>
                  <a:pt x="3408719" y="1752618"/>
                  <a:pt x="3418411" y="1597784"/>
                </a:cubicBezTo>
                <a:cubicBezTo>
                  <a:pt x="3429081" y="1440995"/>
                  <a:pt x="3438774" y="1314260"/>
                  <a:pt x="3245170" y="1329736"/>
                </a:cubicBezTo>
                <a:cubicBezTo>
                  <a:pt x="3291677" y="1423565"/>
                  <a:pt x="3299415" y="1527086"/>
                  <a:pt x="3215196" y="1586137"/>
                </a:cubicBezTo>
                <a:cubicBezTo>
                  <a:pt x="3130001" y="1645107"/>
                  <a:pt x="3068996" y="1616110"/>
                  <a:pt x="3068996" y="1560969"/>
                </a:cubicBezTo>
                <a:cubicBezTo>
                  <a:pt x="3068996" y="1511611"/>
                  <a:pt x="3061258" y="1433257"/>
                  <a:pt x="2999275" y="1361664"/>
                </a:cubicBezTo>
                <a:cubicBezTo>
                  <a:pt x="2970279" y="1365573"/>
                  <a:pt x="2946008" y="1368425"/>
                  <a:pt x="2916034" y="1371356"/>
                </a:cubicBezTo>
                <a:cubicBezTo>
                  <a:pt x="2934442" y="1455574"/>
                  <a:pt x="2956677" y="1611305"/>
                  <a:pt x="2891844" y="1675160"/>
                </a:cubicBezTo>
                <a:cubicBezTo>
                  <a:pt x="2827988" y="1738039"/>
                  <a:pt x="2646031" y="1743822"/>
                  <a:pt x="2458210" y="1729324"/>
                </a:cubicBezTo>
                <a:cubicBezTo>
                  <a:pt x="2422454" y="1726473"/>
                  <a:pt x="2377901" y="1711894"/>
                  <a:pt x="2359494" y="1667423"/>
                </a:cubicBezTo>
                <a:cubicBezTo>
                  <a:pt x="2349801" y="1646165"/>
                  <a:pt x="2335304" y="1592001"/>
                  <a:pt x="2331394" y="1352053"/>
                </a:cubicBezTo>
                <a:cubicBezTo>
                  <a:pt x="2298489" y="1347247"/>
                  <a:pt x="2272344" y="1343338"/>
                  <a:pt x="2240416" y="1335600"/>
                </a:cubicBezTo>
                <a:cubicBezTo>
                  <a:pt x="2206533" y="1566833"/>
                  <a:pt x="2129075" y="1652029"/>
                  <a:pt x="2047789" y="1672310"/>
                </a:cubicBezTo>
                <a:cubicBezTo>
                  <a:pt x="1965525" y="1692591"/>
                  <a:pt x="1872592" y="1673287"/>
                  <a:pt x="1890022" y="1590046"/>
                </a:cubicBezTo>
                <a:cubicBezTo>
                  <a:pt x="1905579" y="1508842"/>
                  <a:pt x="1946222" y="1417863"/>
                  <a:pt x="1952982" y="1258223"/>
                </a:cubicBezTo>
                <a:cubicBezTo>
                  <a:pt x="1903624" y="1239368"/>
                  <a:pt x="1877968" y="1229452"/>
                  <a:pt x="1861627" y="1228363"/>
                </a:cubicBezTo>
                <a:close/>
                <a:moveTo>
                  <a:pt x="1399134" y="1118588"/>
                </a:moveTo>
                <a:cubicBezTo>
                  <a:pt x="1413653" y="1118712"/>
                  <a:pt x="1424399" y="1121125"/>
                  <a:pt x="1426089" y="1125706"/>
                </a:cubicBezTo>
                <a:cubicBezTo>
                  <a:pt x="1432850" y="1143055"/>
                  <a:pt x="1350749" y="1243237"/>
                  <a:pt x="1309210" y="1182557"/>
                </a:cubicBezTo>
                <a:cubicBezTo>
                  <a:pt x="1278056" y="1138453"/>
                  <a:pt x="1355575" y="1118218"/>
                  <a:pt x="1399134" y="1118588"/>
                </a:cubicBezTo>
                <a:close/>
                <a:moveTo>
                  <a:pt x="1371072" y="997014"/>
                </a:moveTo>
                <a:cubicBezTo>
                  <a:pt x="1359077" y="999506"/>
                  <a:pt x="1348367" y="1005671"/>
                  <a:pt x="1337228" y="1015343"/>
                </a:cubicBezTo>
                <a:cubicBezTo>
                  <a:pt x="1297481" y="1051099"/>
                  <a:pt x="1255861" y="1106240"/>
                  <a:pt x="1249101" y="1124647"/>
                </a:cubicBezTo>
                <a:cubicBezTo>
                  <a:pt x="1241363" y="1142973"/>
                  <a:pt x="1246169" y="1186548"/>
                  <a:pt x="1228738" y="1209761"/>
                </a:cubicBezTo>
                <a:cubicBezTo>
                  <a:pt x="1213263" y="1232078"/>
                  <a:pt x="1172620" y="1285264"/>
                  <a:pt x="1172620" y="1285264"/>
                </a:cubicBezTo>
                <a:cubicBezTo>
                  <a:pt x="1138737" y="1328758"/>
                  <a:pt x="1154213" y="1331690"/>
                  <a:pt x="1192005" y="1377139"/>
                </a:cubicBezTo>
                <a:cubicBezTo>
                  <a:pt x="1225888" y="1418759"/>
                  <a:pt x="1304323" y="1363618"/>
                  <a:pt x="1395301" y="1435212"/>
                </a:cubicBezTo>
                <a:cubicBezTo>
                  <a:pt x="1441727" y="1472027"/>
                  <a:pt x="1496950" y="1606499"/>
                  <a:pt x="1537593" y="1660663"/>
                </a:cubicBezTo>
                <a:cubicBezTo>
                  <a:pt x="1567566" y="1468117"/>
                  <a:pt x="1688599" y="1311410"/>
                  <a:pt x="1724437" y="1252359"/>
                </a:cubicBezTo>
                <a:cubicBezTo>
                  <a:pt x="1782591" y="1160485"/>
                  <a:pt x="1730301" y="1181743"/>
                  <a:pt x="1559910" y="1078221"/>
                </a:cubicBezTo>
                <a:cubicBezTo>
                  <a:pt x="1454597" y="1015119"/>
                  <a:pt x="1407056" y="989539"/>
                  <a:pt x="1371072" y="997014"/>
                </a:cubicBezTo>
                <a:close/>
                <a:moveTo>
                  <a:pt x="1141364" y="538266"/>
                </a:moveTo>
                <a:cubicBezTo>
                  <a:pt x="1149591" y="536566"/>
                  <a:pt x="1159996" y="549618"/>
                  <a:pt x="1168711" y="573319"/>
                </a:cubicBezTo>
                <a:cubicBezTo>
                  <a:pt x="1186141" y="620724"/>
                  <a:pt x="1261644" y="810336"/>
                  <a:pt x="1458180" y="879976"/>
                </a:cubicBezTo>
                <a:cubicBezTo>
                  <a:pt x="1653658" y="950591"/>
                  <a:pt x="1828936" y="893495"/>
                  <a:pt x="1951842" y="790951"/>
                </a:cubicBezTo>
                <a:cubicBezTo>
                  <a:pt x="1997372" y="754137"/>
                  <a:pt x="2012847" y="775476"/>
                  <a:pt x="1971227" y="843160"/>
                </a:cubicBezTo>
                <a:cubicBezTo>
                  <a:pt x="1916982" y="932102"/>
                  <a:pt x="1828936" y="982437"/>
                  <a:pt x="1727287" y="1038556"/>
                </a:cubicBezTo>
                <a:cubicBezTo>
                  <a:pt x="1707007" y="1050203"/>
                  <a:pt x="1682816" y="1059895"/>
                  <a:pt x="1730219" y="1081153"/>
                </a:cubicBezTo>
                <a:cubicBezTo>
                  <a:pt x="2001200" y="1207888"/>
                  <a:pt x="2355503" y="1296912"/>
                  <a:pt x="2670140" y="1296912"/>
                </a:cubicBezTo>
                <a:cubicBezTo>
                  <a:pt x="2903410" y="1296912"/>
                  <a:pt x="3129919" y="1261156"/>
                  <a:pt x="3249975" y="1252441"/>
                </a:cubicBezTo>
                <a:cubicBezTo>
                  <a:pt x="3365144" y="1243725"/>
                  <a:pt x="3584893" y="1251463"/>
                  <a:pt x="3637183" y="1503955"/>
                </a:cubicBezTo>
                <a:cubicBezTo>
                  <a:pt x="3674976" y="1683876"/>
                  <a:pt x="3672043" y="2208244"/>
                  <a:pt x="3670170" y="2709725"/>
                </a:cubicBezTo>
                <a:cubicBezTo>
                  <a:pt x="3670170" y="2744585"/>
                  <a:pt x="3673021" y="2765843"/>
                  <a:pt x="3632378" y="2765843"/>
                </a:cubicBezTo>
                <a:cubicBezTo>
                  <a:pt x="3502630" y="2764866"/>
                  <a:pt x="3497824" y="2770649"/>
                  <a:pt x="3486177" y="2803554"/>
                </a:cubicBezTo>
                <a:cubicBezTo>
                  <a:pt x="3466873" y="2856740"/>
                  <a:pt x="3461987" y="2883863"/>
                  <a:pt x="3447489" y="2939981"/>
                </a:cubicBezTo>
                <a:cubicBezTo>
                  <a:pt x="3435841" y="2985429"/>
                  <a:pt x="3427127" y="3001882"/>
                  <a:pt x="3397153" y="3001882"/>
                </a:cubicBezTo>
                <a:cubicBezTo>
                  <a:pt x="3363271" y="3001882"/>
                  <a:pt x="3249975" y="3001882"/>
                  <a:pt x="3235477" y="3001882"/>
                </a:cubicBezTo>
                <a:cubicBezTo>
                  <a:pt x="3209332" y="3001882"/>
                  <a:pt x="3196789" y="2971909"/>
                  <a:pt x="3218047" y="2932243"/>
                </a:cubicBezTo>
                <a:cubicBezTo>
                  <a:pt x="3426231" y="2557822"/>
                  <a:pt x="3409778" y="2267620"/>
                  <a:pt x="3288745" y="2107980"/>
                </a:cubicBezTo>
                <a:cubicBezTo>
                  <a:pt x="3250057" y="2255973"/>
                  <a:pt x="3233604" y="2320806"/>
                  <a:pt x="3214219" y="2335304"/>
                </a:cubicBezTo>
                <a:cubicBezTo>
                  <a:pt x="2963519" y="2524917"/>
                  <a:pt x="2835726" y="2929311"/>
                  <a:pt x="2825056" y="2961239"/>
                </a:cubicBezTo>
                <a:cubicBezTo>
                  <a:pt x="2813490" y="2991213"/>
                  <a:pt x="2797934" y="3002860"/>
                  <a:pt x="2759245" y="3002860"/>
                </a:cubicBezTo>
                <a:cubicBezTo>
                  <a:pt x="2733100" y="3002860"/>
                  <a:pt x="2605307" y="3002860"/>
                  <a:pt x="2580139" y="3002860"/>
                </a:cubicBezTo>
                <a:cubicBezTo>
                  <a:pt x="2528826" y="3002860"/>
                  <a:pt x="2531758" y="2966126"/>
                  <a:pt x="2562709" y="2931266"/>
                </a:cubicBezTo>
                <a:cubicBezTo>
                  <a:pt x="2841509" y="2633244"/>
                  <a:pt x="2912206" y="2521985"/>
                  <a:pt x="2993492" y="2268516"/>
                </a:cubicBezTo>
                <a:cubicBezTo>
                  <a:pt x="3076815" y="2014070"/>
                  <a:pt x="2883210" y="1933761"/>
                  <a:pt x="2736032" y="2066278"/>
                </a:cubicBezTo>
                <a:cubicBezTo>
                  <a:pt x="2352734" y="1891163"/>
                  <a:pt x="2251085" y="2119465"/>
                  <a:pt x="2273321" y="2247176"/>
                </a:cubicBezTo>
                <a:cubicBezTo>
                  <a:pt x="2309077" y="2449414"/>
                  <a:pt x="2445585" y="2792803"/>
                  <a:pt x="2454300" y="2955375"/>
                </a:cubicBezTo>
                <a:cubicBezTo>
                  <a:pt x="2457233" y="2996018"/>
                  <a:pt x="2421395" y="3004733"/>
                  <a:pt x="2399160" y="3004733"/>
                </a:cubicBezTo>
                <a:cubicBezTo>
                  <a:pt x="2379775" y="3004733"/>
                  <a:pt x="2229746" y="3004733"/>
                  <a:pt x="2229746" y="3004733"/>
                </a:cubicBezTo>
                <a:cubicBezTo>
                  <a:pt x="2176478" y="3004733"/>
                  <a:pt x="2197736" y="2954397"/>
                  <a:pt x="2201646" y="2931184"/>
                </a:cubicBezTo>
                <a:cubicBezTo>
                  <a:pt x="2287819" y="2514166"/>
                  <a:pt x="2111645" y="2276172"/>
                  <a:pt x="1934493" y="2164913"/>
                </a:cubicBezTo>
                <a:cubicBezTo>
                  <a:pt x="1828936" y="2242289"/>
                  <a:pt x="1688599" y="2697996"/>
                  <a:pt x="1671169" y="2946660"/>
                </a:cubicBezTo>
                <a:cubicBezTo>
                  <a:pt x="1669214" y="2975656"/>
                  <a:pt x="1653739" y="3002778"/>
                  <a:pt x="1628571" y="3002778"/>
                </a:cubicBezTo>
                <a:cubicBezTo>
                  <a:pt x="1605277" y="3002778"/>
                  <a:pt x="1467872" y="3002778"/>
                  <a:pt x="1431058" y="3002778"/>
                </a:cubicBezTo>
                <a:cubicBezTo>
                  <a:pt x="1399130" y="3002778"/>
                  <a:pt x="1393347" y="2967022"/>
                  <a:pt x="1417537" y="2924424"/>
                </a:cubicBezTo>
                <a:cubicBezTo>
                  <a:pt x="1519185" y="2741571"/>
                  <a:pt x="1677929" y="2454219"/>
                  <a:pt x="1674997" y="2150415"/>
                </a:cubicBezTo>
                <a:cubicBezTo>
                  <a:pt x="1674997" y="2116614"/>
                  <a:pt x="1674997" y="2011137"/>
                  <a:pt x="1626616" y="1954042"/>
                </a:cubicBezTo>
                <a:cubicBezTo>
                  <a:pt x="1518208" y="1824457"/>
                  <a:pt x="1458180" y="1667667"/>
                  <a:pt x="1402062" y="1567078"/>
                </a:cubicBezTo>
                <a:cubicBezTo>
                  <a:pt x="1363374" y="1498335"/>
                  <a:pt x="1314911" y="1475122"/>
                  <a:pt x="1276223" y="1468362"/>
                </a:cubicBezTo>
                <a:cubicBezTo>
                  <a:pt x="1235580" y="1461520"/>
                  <a:pt x="1204630" y="1472190"/>
                  <a:pt x="1169769" y="1456714"/>
                </a:cubicBezTo>
                <a:cubicBezTo>
                  <a:pt x="1135887" y="1441240"/>
                  <a:pt x="1117479" y="1405402"/>
                  <a:pt x="1090357" y="1374451"/>
                </a:cubicBezTo>
                <a:cubicBezTo>
                  <a:pt x="1067144" y="1349283"/>
                  <a:pt x="1049714" y="1311572"/>
                  <a:pt x="1076836" y="1276712"/>
                </a:cubicBezTo>
                <a:cubicBezTo>
                  <a:pt x="1126194" y="1216684"/>
                  <a:pt x="1157145" y="1180928"/>
                  <a:pt x="1165860" y="1156738"/>
                </a:cubicBezTo>
                <a:cubicBezTo>
                  <a:pt x="1174575" y="1131570"/>
                  <a:pt x="1172620" y="1120901"/>
                  <a:pt x="1174575" y="1098665"/>
                </a:cubicBezTo>
                <a:cubicBezTo>
                  <a:pt x="1175552" y="1078384"/>
                  <a:pt x="1217173" y="1028049"/>
                  <a:pt x="1255861" y="982600"/>
                </a:cubicBezTo>
                <a:cubicBezTo>
                  <a:pt x="1270359" y="965171"/>
                  <a:pt x="1257816" y="935197"/>
                  <a:pt x="1231671" y="905224"/>
                </a:cubicBezTo>
                <a:cubicBezTo>
                  <a:pt x="1204548" y="875169"/>
                  <a:pt x="1127090" y="768797"/>
                  <a:pt x="1127090" y="591727"/>
                </a:cubicBezTo>
                <a:cubicBezTo>
                  <a:pt x="1127090" y="556419"/>
                  <a:pt x="1133138" y="539967"/>
                  <a:pt x="1141364" y="538266"/>
                </a:cubicBezTo>
                <a:close/>
                <a:moveTo>
                  <a:pt x="1650644" y="93748"/>
                </a:moveTo>
                <a:cubicBezTo>
                  <a:pt x="1504525" y="93748"/>
                  <a:pt x="1385447" y="210790"/>
                  <a:pt x="1385447" y="357642"/>
                </a:cubicBezTo>
                <a:cubicBezTo>
                  <a:pt x="1385447" y="503599"/>
                  <a:pt x="1504525" y="621537"/>
                  <a:pt x="1650644" y="621537"/>
                </a:cubicBezTo>
                <a:cubicBezTo>
                  <a:pt x="1796764" y="621537"/>
                  <a:pt x="1913887" y="503599"/>
                  <a:pt x="1913887" y="357642"/>
                </a:cubicBezTo>
                <a:cubicBezTo>
                  <a:pt x="1913887" y="212663"/>
                  <a:pt x="1796764" y="93748"/>
                  <a:pt x="1650644" y="93748"/>
                </a:cubicBezTo>
                <a:close/>
                <a:moveTo>
                  <a:pt x="1639079" y="0"/>
                </a:moveTo>
                <a:cubicBezTo>
                  <a:pt x="1859724" y="0"/>
                  <a:pt x="2036875" y="177884"/>
                  <a:pt x="2036875" y="399263"/>
                </a:cubicBezTo>
                <a:cubicBezTo>
                  <a:pt x="2036875" y="618686"/>
                  <a:pt x="1859724" y="798525"/>
                  <a:pt x="1639079" y="798525"/>
                </a:cubicBezTo>
                <a:cubicBezTo>
                  <a:pt x="1420307" y="798525"/>
                  <a:pt x="1241282" y="620641"/>
                  <a:pt x="1241282" y="399263"/>
                </a:cubicBezTo>
                <a:cubicBezTo>
                  <a:pt x="1241282" y="179839"/>
                  <a:pt x="1418433" y="0"/>
                  <a:pt x="1639079" y="0"/>
                </a:cubicBezTo>
                <a:close/>
              </a:path>
            </a:pathLst>
          </a:custGeom>
          <a:solidFill>
            <a:schemeClr val="bg1"/>
          </a:solidFill>
          <a:ln w="8132" cap="flat">
            <a:noFill/>
            <a:prstDash val="solid"/>
            <a:miter/>
          </a:ln>
        </p:spPr>
        <p:txBody>
          <a:bodyPr rtlCol="0" anchor="ctr"/>
          <a:lstStyle/>
          <a:p>
            <a:endParaRPr lang="en-GB" sz="1350" dirty="0"/>
          </a:p>
        </p:txBody>
      </p:sp>
      <p:sp>
        <p:nvSpPr>
          <p:cNvPr id="5" name="Tagline" descr="{&quot;templafy&quot;:{&quot;type&quot;:&quot;image&quot;,&quot;inheritDimensions&quot;:&quot;inheritNone&quot;,&quot;width&quot;:&quot;7.67 cm&quot;,&quot;binding&quot;:&quot;Form.PLogoChoice.PLogoInsertionWhite&quot;}}" title="Form.PLogoChoice.PLogoInsertionWhite">
            <a:extLst>
              <a:ext uri="{FF2B5EF4-FFF2-40B4-BE49-F238E27FC236}">
                <a16:creationId xmlns:a16="http://schemas.microsoft.com/office/drawing/2014/main" id="{9CE848CF-6894-4564-ABE3-C9ED24818DCD}"/>
              </a:ext>
            </a:extLst>
          </p:cNvPr>
          <p:cNvSpPr/>
          <p:nvPr userDrawn="1"/>
        </p:nvSpPr>
        <p:spPr>
          <a:xfrm>
            <a:off x="6930490" y="5336922"/>
            <a:ext cx="2070635" cy="13091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dirty="0" err="1"/>
          </a:p>
        </p:txBody>
      </p:sp>
      <p:sp>
        <p:nvSpPr>
          <p:cNvPr id="15" name="Text Placeholder 4">
            <a:extLst>
              <a:ext uri="{FF2B5EF4-FFF2-40B4-BE49-F238E27FC236}">
                <a16:creationId xmlns:a16="http://schemas.microsoft.com/office/drawing/2014/main" id="{66C80C8D-1C72-4DEF-843D-58E916672172}"/>
              </a:ext>
            </a:extLst>
          </p:cNvPr>
          <p:cNvSpPr>
            <a:spLocks noGrp="1"/>
          </p:cNvSpPr>
          <p:nvPr>
            <p:ph type="body" sz="quarter" idx="17" hasCustomPrompt="1"/>
          </p:nvPr>
        </p:nvSpPr>
        <p:spPr>
          <a:xfrm>
            <a:off x="486000" y="3753000"/>
            <a:ext cx="6489001" cy="1309148"/>
          </a:xfrm>
        </p:spPr>
        <p:txBody>
          <a:bodyPr/>
          <a:lstStyle>
            <a:lvl1pPr marL="0" indent="0">
              <a:buNone/>
              <a:defRPr>
                <a:solidFill>
                  <a:schemeClr val="bg1"/>
                </a:solidFill>
                <a:latin typeface="+mj-lt"/>
              </a:defRPr>
            </a:lvl1pPr>
          </a:lstStyle>
          <a:p>
            <a:pPr lvl="0"/>
            <a:r>
              <a:rPr lang="en-GB" dirty="0"/>
              <a:t>Click to add subtitle</a:t>
            </a:r>
          </a:p>
        </p:txBody>
      </p:sp>
      <p:sp>
        <p:nvSpPr>
          <p:cNvPr id="16" name="Footer Placeholder 7">
            <a:extLst>
              <a:ext uri="{FF2B5EF4-FFF2-40B4-BE49-F238E27FC236}">
                <a16:creationId xmlns:a16="http://schemas.microsoft.com/office/drawing/2014/main" id="{2BE0DF0F-9C1F-48B6-81C9-DE493CAF27FF}"/>
              </a:ext>
            </a:extLst>
          </p:cNvPr>
          <p:cNvSpPr>
            <a:spLocks noGrp="1"/>
          </p:cNvSpPr>
          <p:nvPr>
            <p:ph type="ftr" sz="quarter" idx="11"/>
          </p:nvPr>
        </p:nvSpPr>
        <p:spPr>
          <a:xfrm>
            <a:off x="0" y="6876000"/>
            <a:ext cx="0" cy="0"/>
          </a:xfrm>
        </p:spPr>
        <p:txBody>
          <a:bodyPr/>
          <a:lstStyle>
            <a:lvl1pPr algn="l">
              <a:defRPr sz="100">
                <a:noFill/>
              </a:defRPr>
            </a:lvl1pPr>
          </a:lstStyle>
          <a:p>
            <a:endParaRPr lang="en-GB" dirty="0"/>
          </a:p>
        </p:txBody>
      </p:sp>
      <p:sp>
        <p:nvSpPr>
          <p:cNvPr id="17" name="Slide Number Placeholder 8">
            <a:extLst>
              <a:ext uri="{FF2B5EF4-FFF2-40B4-BE49-F238E27FC236}">
                <a16:creationId xmlns:a16="http://schemas.microsoft.com/office/drawing/2014/main" id="{4EC3851D-A362-49B0-86B2-00F14E8191EC}"/>
              </a:ext>
            </a:extLst>
          </p:cNvPr>
          <p:cNvSpPr>
            <a:spLocks noGrp="1"/>
          </p:cNvSpPr>
          <p:nvPr>
            <p:ph type="sldNum" sz="quarter" idx="4"/>
          </p:nvPr>
        </p:nvSpPr>
        <p:spPr>
          <a:xfrm>
            <a:off x="0" y="6876000"/>
            <a:ext cx="0" cy="0"/>
          </a:xfrm>
          <a:prstGeom prst="rect">
            <a:avLst/>
          </a:prstGeom>
        </p:spPr>
        <p:txBody>
          <a:bodyPr vert="horz" lIns="0" tIns="0" rIns="0" bIns="0" rtlCol="0" anchor="b"/>
          <a:lstStyle>
            <a:lvl1pPr algn="l">
              <a:defRPr sz="100">
                <a:noFill/>
              </a:defRPr>
            </a:lvl1pPr>
          </a:lstStyle>
          <a:p>
            <a:fld id="{23AA811B-2EBD-4900-905E-5BE206449611}" type="slidenum">
              <a:rPr lang="en-GB" smtClean="0"/>
              <a:pPr/>
              <a:t>‹N›</a:t>
            </a:fld>
            <a:endParaRPr lang="en-GB" dirty="0"/>
          </a:p>
        </p:txBody>
      </p:sp>
    </p:spTree>
    <p:extLst>
      <p:ext uri="{BB962C8B-B14F-4D97-AF65-F5344CB8AC3E}">
        <p14:creationId xmlns:p14="http://schemas.microsoft.com/office/powerpoint/2010/main" val="17992418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C. Cov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86000" y="648000"/>
            <a:ext cx="6489001" cy="3105000"/>
          </a:xfrm>
        </p:spPr>
        <p:txBody>
          <a:bodyPr bIns="144000" anchor="b"/>
          <a:lstStyle>
            <a:lvl1pPr algn="l">
              <a:lnSpc>
                <a:spcPct val="100000"/>
              </a:lnSpc>
              <a:defRPr sz="3300">
                <a:solidFill>
                  <a:schemeClr val="tx2"/>
                </a:solidFill>
              </a:defRPr>
            </a:lvl1pPr>
          </a:lstStyle>
          <a:p>
            <a:r>
              <a:rPr lang="en-GB" dirty="0"/>
              <a:t>Click to add title</a:t>
            </a:r>
          </a:p>
        </p:txBody>
      </p:sp>
      <p:sp>
        <p:nvSpPr>
          <p:cNvPr id="10" name="Text Placeholder 9">
            <a:extLst>
              <a:ext uri="{FF2B5EF4-FFF2-40B4-BE49-F238E27FC236}">
                <a16:creationId xmlns:a16="http://schemas.microsoft.com/office/drawing/2014/main" id="{A1A5C54D-D165-4BAA-A95A-6DA40BFC1373}"/>
              </a:ext>
            </a:extLst>
          </p:cNvPr>
          <p:cNvSpPr>
            <a:spLocks noGrp="1"/>
          </p:cNvSpPr>
          <p:nvPr>
            <p:ph type="body" sz="quarter" idx="14" hasCustomPrompt="1"/>
          </p:nvPr>
        </p:nvSpPr>
        <p:spPr>
          <a:xfrm>
            <a:off x="486000" y="5799507"/>
            <a:ext cx="1440000" cy="154800"/>
          </a:xfrm>
        </p:spPr>
        <p:txBody>
          <a:bodyPr anchor="b"/>
          <a:lstStyle>
            <a:lvl1pPr marL="0" indent="0">
              <a:buNone/>
              <a:defRPr sz="750" b="1">
                <a:solidFill>
                  <a:schemeClr val="tx2"/>
                </a:solidFill>
              </a:defRPr>
            </a:lvl1pPr>
          </a:lstStyle>
          <a:p>
            <a:pPr lvl="0"/>
            <a:r>
              <a:rPr lang="en-GB" dirty="0"/>
              <a:t>Insert name</a:t>
            </a:r>
          </a:p>
        </p:txBody>
      </p:sp>
      <p:sp>
        <p:nvSpPr>
          <p:cNvPr id="7" name="Date Placeholder 6">
            <a:extLst>
              <a:ext uri="{FF2B5EF4-FFF2-40B4-BE49-F238E27FC236}">
                <a16:creationId xmlns:a16="http://schemas.microsoft.com/office/drawing/2014/main" id="{CBA17B31-6DBC-46E7-9036-7C3041DA54A9}"/>
              </a:ext>
            </a:extLst>
          </p:cNvPr>
          <p:cNvSpPr>
            <a:spLocks noGrp="1"/>
          </p:cNvSpPr>
          <p:nvPr>
            <p:ph type="dt" sz="half" idx="10"/>
          </p:nvPr>
        </p:nvSpPr>
        <p:spPr>
          <a:xfrm>
            <a:off x="486000" y="6055882"/>
            <a:ext cx="1440001" cy="154800"/>
          </a:xfrm>
        </p:spPr>
        <p:txBody>
          <a:bodyPr/>
          <a:lstStyle>
            <a:lvl1pPr>
              <a:defRPr sz="750" b="1">
                <a:solidFill>
                  <a:schemeClr val="tx2"/>
                </a:solidFill>
              </a:defRPr>
            </a:lvl1pPr>
          </a:lstStyle>
          <a:p>
            <a:endParaRPr lang="en-GB" dirty="0"/>
          </a:p>
        </p:txBody>
      </p:sp>
      <p:sp>
        <p:nvSpPr>
          <p:cNvPr id="14" name="Freeform: Shape 13">
            <a:extLst>
              <a:ext uri="{FF2B5EF4-FFF2-40B4-BE49-F238E27FC236}">
                <a16:creationId xmlns:a16="http://schemas.microsoft.com/office/drawing/2014/main" id="{471420AF-1268-4AE1-84DA-164DB71C2C14}"/>
              </a:ext>
            </a:extLst>
          </p:cNvPr>
          <p:cNvSpPr/>
          <p:nvPr userDrawn="1"/>
        </p:nvSpPr>
        <p:spPr>
          <a:xfrm>
            <a:off x="8379619" y="321619"/>
            <a:ext cx="525938" cy="499913"/>
          </a:xfrm>
          <a:custGeom>
            <a:avLst/>
            <a:gdLst>
              <a:gd name="connsiteX0" fmla="*/ 3724334 w 5293529"/>
              <a:gd name="connsiteY0" fmla="*/ 3284754 h 3773692"/>
              <a:gd name="connsiteX1" fmla="*/ 3564286 w 5293529"/>
              <a:gd name="connsiteY1" fmla="*/ 3490983 h 3773692"/>
              <a:gd name="connsiteX2" fmla="*/ 3731094 w 5293529"/>
              <a:gd name="connsiteY2" fmla="*/ 3713664 h 3773692"/>
              <a:gd name="connsiteX3" fmla="*/ 3819792 w 5293529"/>
              <a:gd name="connsiteY3" fmla="*/ 3673021 h 3773692"/>
              <a:gd name="connsiteX4" fmla="*/ 3820769 w 5293529"/>
              <a:gd name="connsiteY4" fmla="*/ 3673021 h 3773692"/>
              <a:gd name="connsiteX5" fmla="*/ 3820769 w 5293529"/>
              <a:gd name="connsiteY5" fmla="*/ 3317659 h 3773692"/>
              <a:gd name="connsiteX6" fmla="*/ 3724334 w 5293529"/>
              <a:gd name="connsiteY6" fmla="*/ 3284754 h 3773692"/>
              <a:gd name="connsiteX7" fmla="*/ 2874414 w 5293529"/>
              <a:gd name="connsiteY7" fmla="*/ 3278646 h 3773692"/>
              <a:gd name="connsiteX8" fmla="*/ 2787589 w 5293529"/>
              <a:gd name="connsiteY8" fmla="*/ 3312529 h 3773692"/>
              <a:gd name="connsiteX9" fmla="*/ 2740267 w 5293529"/>
              <a:gd name="connsiteY9" fmla="*/ 3497581 h 3773692"/>
              <a:gd name="connsiteX10" fmla="*/ 2787589 w 5293529"/>
              <a:gd name="connsiteY10" fmla="*/ 3681655 h 3773692"/>
              <a:gd name="connsiteX11" fmla="*/ 2874414 w 5293529"/>
              <a:gd name="connsiteY11" fmla="*/ 3714560 h 3773692"/>
              <a:gd name="connsiteX12" fmla="*/ 2963193 w 5293529"/>
              <a:gd name="connsiteY12" fmla="*/ 3681655 h 3773692"/>
              <a:gd name="connsiteX13" fmla="*/ 3010515 w 5293529"/>
              <a:gd name="connsiteY13" fmla="*/ 3497581 h 3773692"/>
              <a:gd name="connsiteX14" fmla="*/ 2963193 w 5293529"/>
              <a:gd name="connsiteY14" fmla="*/ 3312529 h 3773692"/>
              <a:gd name="connsiteX15" fmla="*/ 2874414 w 5293529"/>
              <a:gd name="connsiteY15" fmla="*/ 3278646 h 3773692"/>
              <a:gd name="connsiteX16" fmla="*/ 1638997 w 5293529"/>
              <a:gd name="connsiteY16" fmla="*/ 3278646 h 3773692"/>
              <a:gd name="connsiteX17" fmla="*/ 1549810 w 5293529"/>
              <a:gd name="connsiteY17" fmla="*/ 3312529 h 3773692"/>
              <a:gd name="connsiteX18" fmla="*/ 1502326 w 5293529"/>
              <a:gd name="connsiteY18" fmla="*/ 3497581 h 3773692"/>
              <a:gd name="connsiteX19" fmla="*/ 1549810 w 5293529"/>
              <a:gd name="connsiteY19" fmla="*/ 3681655 h 3773692"/>
              <a:gd name="connsiteX20" fmla="*/ 1638997 w 5293529"/>
              <a:gd name="connsiteY20" fmla="*/ 3714560 h 3773692"/>
              <a:gd name="connsiteX21" fmla="*/ 1726229 w 5293529"/>
              <a:gd name="connsiteY21" fmla="*/ 3681655 h 3773692"/>
              <a:gd name="connsiteX22" fmla="*/ 1773713 w 5293529"/>
              <a:gd name="connsiteY22" fmla="*/ 3497581 h 3773692"/>
              <a:gd name="connsiteX23" fmla="*/ 1726229 w 5293529"/>
              <a:gd name="connsiteY23" fmla="*/ 3312529 h 3773692"/>
              <a:gd name="connsiteX24" fmla="*/ 1638997 w 5293529"/>
              <a:gd name="connsiteY24" fmla="*/ 3278646 h 3773692"/>
              <a:gd name="connsiteX25" fmla="*/ 714389 w 5293529"/>
              <a:gd name="connsiteY25" fmla="*/ 3278646 h 3773692"/>
              <a:gd name="connsiteX26" fmla="*/ 627157 w 5293529"/>
              <a:gd name="connsiteY26" fmla="*/ 3312529 h 3773692"/>
              <a:gd name="connsiteX27" fmla="*/ 579672 w 5293529"/>
              <a:gd name="connsiteY27" fmla="*/ 3497581 h 3773692"/>
              <a:gd name="connsiteX28" fmla="*/ 627157 w 5293529"/>
              <a:gd name="connsiteY28" fmla="*/ 3681655 h 3773692"/>
              <a:gd name="connsiteX29" fmla="*/ 714389 w 5293529"/>
              <a:gd name="connsiteY29" fmla="*/ 3714560 h 3773692"/>
              <a:gd name="connsiteX30" fmla="*/ 802598 w 5293529"/>
              <a:gd name="connsiteY30" fmla="*/ 3681655 h 3773692"/>
              <a:gd name="connsiteX31" fmla="*/ 850082 w 5293529"/>
              <a:gd name="connsiteY31" fmla="*/ 3497581 h 3773692"/>
              <a:gd name="connsiteX32" fmla="*/ 802598 w 5293529"/>
              <a:gd name="connsiteY32" fmla="*/ 3312529 h 3773692"/>
              <a:gd name="connsiteX33" fmla="*/ 714389 w 5293529"/>
              <a:gd name="connsiteY33" fmla="*/ 3278646 h 3773692"/>
              <a:gd name="connsiteX34" fmla="*/ 4044917 w 5293529"/>
              <a:gd name="connsiteY34" fmla="*/ 3233767 h 3773692"/>
              <a:gd name="connsiteX35" fmla="*/ 4097696 w 5293529"/>
              <a:gd name="connsiteY35" fmla="*/ 3233767 h 3773692"/>
              <a:gd name="connsiteX36" fmla="*/ 4116918 w 5293529"/>
              <a:gd name="connsiteY36" fmla="*/ 3252093 h 3773692"/>
              <a:gd name="connsiteX37" fmla="*/ 4116918 w 5293529"/>
              <a:gd name="connsiteY37" fmla="*/ 3739728 h 3773692"/>
              <a:gd name="connsiteX38" fmla="*/ 4097777 w 5293529"/>
              <a:gd name="connsiteY38" fmla="*/ 3758054 h 3773692"/>
              <a:gd name="connsiteX39" fmla="*/ 4043043 w 5293529"/>
              <a:gd name="connsiteY39" fmla="*/ 3758054 h 3773692"/>
              <a:gd name="connsiteX40" fmla="*/ 4027650 w 5293529"/>
              <a:gd name="connsiteY40" fmla="*/ 3739728 h 3773692"/>
              <a:gd name="connsiteX41" fmla="*/ 4027650 w 5293529"/>
              <a:gd name="connsiteY41" fmla="*/ 3252093 h 3773692"/>
              <a:gd name="connsiteX42" fmla="*/ 4044917 w 5293529"/>
              <a:gd name="connsiteY42" fmla="*/ 3233767 h 3773692"/>
              <a:gd name="connsiteX43" fmla="*/ 4934502 w 5293529"/>
              <a:gd name="connsiteY43" fmla="*/ 3231242 h 3773692"/>
              <a:gd name="connsiteX44" fmla="*/ 4982068 w 5293529"/>
              <a:gd name="connsiteY44" fmla="*/ 3231242 h 3773692"/>
              <a:gd name="connsiteX45" fmla="*/ 5000475 w 5293529"/>
              <a:gd name="connsiteY45" fmla="*/ 3242808 h 3773692"/>
              <a:gd name="connsiteX46" fmla="*/ 4995588 w 5293529"/>
              <a:gd name="connsiteY46" fmla="*/ 3263088 h 3773692"/>
              <a:gd name="connsiteX47" fmla="*/ 4814120 w 5293529"/>
              <a:gd name="connsiteY47" fmla="*/ 3476729 h 3773692"/>
              <a:gd name="connsiteX48" fmla="*/ 4816075 w 5293529"/>
              <a:gd name="connsiteY48" fmla="*/ 3478684 h 3773692"/>
              <a:gd name="connsiteX49" fmla="*/ 5008213 w 5293529"/>
              <a:gd name="connsiteY49" fmla="*/ 3732967 h 3773692"/>
              <a:gd name="connsiteX50" fmla="*/ 5014973 w 5293529"/>
              <a:gd name="connsiteY50" fmla="*/ 3745511 h 3773692"/>
              <a:gd name="connsiteX51" fmla="*/ 5000475 w 5293529"/>
              <a:gd name="connsiteY51" fmla="*/ 3758135 h 3773692"/>
              <a:gd name="connsiteX52" fmla="*/ 4931570 w 5293529"/>
              <a:gd name="connsiteY52" fmla="*/ 3758135 h 3773692"/>
              <a:gd name="connsiteX53" fmla="*/ 4901515 w 5293529"/>
              <a:gd name="connsiteY53" fmla="*/ 3742660 h 3773692"/>
              <a:gd name="connsiteX54" fmla="*/ 4721024 w 5293529"/>
              <a:gd name="connsiteY54" fmla="*/ 3484548 h 3773692"/>
              <a:gd name="connsiteX55" fmla="*/ 4720047 w 5293529"/>
              <a:gd name="connsiteY55" fmla="*/ 3478766 h 3773692"/>
              <a:gd name="connsiteX56" fmla="*/ 4723956 w 5293529"/>
              <a:gd name="connsiteY56" fmla="*/ 3472982 h 3773692"/>
              <a:gd name="connsiteX57" fmla="*/ 4903470 w 5293529"/>
              <a:gd name="connsiteY57" fmla="*/ 3247695 h 3773692"/>
              <a:gd name="connsiteX58" fmla="*/ 4934502 w 5293529"/>
              <a:gd name="connsiteY58" fmla="*/ 3231242 h 3773692"/>
              <a:gd name="connsiteX59" fmla="*/ 972337 w 5293529"/>
              <a:gd name="connsiteY59" fmla="*/ 3231242 h 3773692"/>
              <a:gd name="connsiteX60" fmla="*/ 1034320 w 5293529"/>
              <a:gd name="connsiteY60" fmla="*/ 3231242 h 3773692"/>
              <a:gd name="connsiteX61" fmla="*/ 1057533 w 5293529"/>
              <a:gd name="connsiteY61" fmla="*/ 3247695 h 3773692"/>
              <a:gd name="connsiteX62" fmla="*/ 1193145 w 5293529"/>
              <a:gd name="connsiteY62" fmla="*/ 3633111 h 3773692"/>
              <a:gd name="connsiteX63" fmla="*/ 1324929 w 5293529"/>
              <a:gd name="connsiteY63" fmla="*/ 3245740 h 3773692"/>
              <a:gd name="connsiteX64" fmla="*/ 1337554 w 5293529"/>
              <a:gd name="connsiteY64" fmla="*/ 3231242 h 3773692"/>
              <a:gd name="connsiteX65" fmla="*/ 1387971 w 5293529"/>
              <a:gd name="connsiteY65" fmla="*/ 3231242 h 3773692"/>
              <a:gd name="connsiteX66" fmla="*/ 1400595 w 5293529"/>
              <a:gd name="connsiteY66" fmla="*/ 3241912 h 3773692"/>
              <a:gd name="connsiteX67" fmla="*/ 1398641 w 5293529"/>
              <a:gd name="connsiteY67" fmla="*/ 3257387 h 3773692"/>
              <a:gd name="connsiteX68" fmla="*/ 1220349 w 5293529"/>
              <a:gd name="connsiteY68" fmla="*/ 3742497 h 3773692"/>
              <a:gd name="connsiteX69" fmla="*/ 1201942 w 5293529"/>
              <a:gd name="connsiteY69" fmla="*/ 3757972 h 3773692"/>
              <a:gd name="connsiteX70" fmla="*/ 1162194 w 5293529"/>
              <a:gd name="connsiteY70" fmla="*/ 3757972 h 3773692"/>
              <a:gd name="connsiteX71" fmla="*/ 1145742 w 5293529"/>
              <a:gd name="connsiteY71" fmla="*/ 3742497 h 3773692"/>
              <a:gd name="connsiteX72" fmla="*/ 962645 w 5293529"/>
              <a:gd name="connsiteY72" fmla="*/ 3259260 h 3773692"/>
              <a:gd name="connsiteX73" fmla="*/ 958735 w 5293529"/>
              <a:gd name="connsiteY73" fmla="*/ 3244762 h 3773692"/>
              <a:gd name="connsiteX74" fmla="*/ 972337 w 5293529"/>
              <a:gd name="connsiteY74" fmla="*/ 3231242 h 3773692"/>
              <a:gd name="connsiteX75" fmla="*/ 4388794 w 5293529"/>
              <a:gd name="connsiteY75" fmla="*/ 3222446 h 3773692"/>
              <a:gd name="connsiteX76" fmla="*/ 4525465 w 5293529"/>
              <a:gd name="connsiteY76" fmla="*/ 3283451 h 3773692"/>
              <a:gd name="connsiteX77" fmla="*/ 4487673 w 5293529"/>
              <a:gd name="connsiteY77" fmla="*/ 3319289 h 3773692"/>
              <a:gd name="connsiteX78" fmla="*/ 4383011 w 5293529"/>
              <a:gd name="connsiteY78" fmla="*/ 3280519 h 3773692"/>
              <a:gd name="connsiteX79" fmla="*/ 4295779 w 5293529"/>
              <a:gd name="connsiteY79" fmla="*/ 3358058 h 3773692"/>
              <a:gd name="connsiteX80" fmla="*/ 4544850 w 5293529"/>
              <a:gd name="connsiteY80" fmla="*/ 3615763 h 3773692"/>
              <a:gd name="connsiteX81" fmla="*/ 4358739 w 5293529"/>
              <a:gd name="connsiteY81" fmla="*/ 3772715 h 3773692"/>
              <a:gd name="connsiteX82" fmla="*/ 4195923 w 5293529"/>
              <a:gd name="connsiteY82" fmla="*/ 3695175 h 3773692"/>
              <a:gd name="connsiteX83" fmla="*/ 4233715 w 5293529"/>
              <a:gd name="connsiteY83" fmla="*/ 3661293 h 3773692"/>
              <a:gd name="connsiteX84" fmla="*/ 4360694 w 5293529"/>
              <a:gd name="connsiteY84" fmla="*/ 3714560 h 3773692"/>
              <a:gd name="connsiteX85" fmla="*/ 4464379 w 5293529"/>
              <a:gd name="connsiteY85" fmla="*/ 3625455 h 3773692"/>
              <a:gd name="connsiteX86" fmla="*/ 4351979 w 5293529"/>
              <a:gd name="connsiteY86" fmla="*/ 3523726 h 3773692"/>
              <a:gd name="connsiteX87" fmla="*/ 4215308 w 5293529"/>
              <a:gd name="connsiteY87" fmla="*/ 3366774 h 3773692"/>
              <a:gd name="connsiteX88" fmla="*/ 4388794 w 5293529"/>
              <a:gd name="connsiteY88" fmla="*/ 3222446 h 3773692"/>
              <a:gd name="connsiteX89" fmla="*/ 3332238 w 5293529"/>
              <a:gd name="connsiteY89" fmla="*/ 3219514 h 3773692"/>
              <a:gd name="connsiteX90" fmla="*/ 3464837 w 5293529"/>
              <a:gd name="connsiteY90" fmla="*/ 3272619 h 3773692"/>
              <a:gd name="connsiteX91" fmla="*/ 3420447 w 5293529"/>
              <a:gd name="connsiteY91" fmla="*/ 3317008 h 3773692"/>
              <a:gd name="connsiteX92" fmla="*/ 3311061 w 5293529"/>
              <a:gd name="connsiteY92" fmla="*/ 3269687 h 3773692"/>
              <a:gd name="connsiteX93" fmla="*/ 3259748 w 5293529"/>
              <a:gd name="connsiteY93" fmla="*/ 3315053 h 3773692"/>
              <a:gd name="connsiteX94" fmla="*/ 3259748 w 5293529"/>
              <a:gd name="connsiteY94" fmla="*/ 3738751 h 3773692"/>
              <a:gd name="connsiteX95" fmla="*/ 3241341 w 5293529"/>
              <a:gd name="connsiteY95" fmla="*/ 3755122 h 3773692"/>
              <a:gd name="connsiteX96" fmla="*/ 3190028 w 5293529"/>
              <a:gd name="connsiteY96" fmla="*/ 3755122 h 3773692"/>
              <a:gd name="connsiteX97" fmla="*/ 3169666 w 5293529"/>
              <a:gd name="connsiteY97" fmla="*/ 3738751 h 3773692"/>
              <a:gd name="connsiteX98" fmla="*/ 3169666 w 5293529"/>
              <a:gd name="connsiteY98" fmla="*/ 3276447 h 3773692"/>
              <a:gd name="connsiteX99" fmla="*/ 3217069 w 5293529"/>
              <a:gd name="connsiteY99" fmla="*/ 3234989 h 3773692"/>
              <a:gd name="connsiteX100" fmla="*/ 3332238 w 5293529"/>
              <a:gd name="connsiteY100" fmla="*/ 3219514 h 3773692"/>
              <a:gd name="connsiteX101" fmla="*/ 2874495 w 5293529"/>
              <a:gd name="connsiteY101" fmla="*/ 3219514 h 3773692"/>
              <a:gd name="connsiteX102" fmla="*/ 3005709 w 5293529"/>
              <a:gd name="connsiteY102" fmla="*/ 3257306 h 3773692"/>
              <a:gd name="connsiteX103" fmla="*/ 3103204 w 5293529"/>
              <a:gd name="connsiteY103" fmla="*/ 3497581 h 3773692"/>
              <a:gd name="connsiteX104" fmla="*/ 3005709 w 5293529"/>
              <a:gd name="connsiteY104" fmla="*/ 3736878 h 3773692"/>
              <a:gd name="connsiteX105" fmla="*/ 2874495 w 5293529"/>
              <a:gd name="connsiteY105" fmla="*/ 3773692 h 3773692"/>
              <a:gd name="connsiteX106" fmla="*/ 2743281 w 5293529"/>
              <a:gd name="connsiteY106" fmla="*/ 3736878 h 3773692"/>
              <a:gd name="connsiteX107" fmla="*/ 2646764 w 5293529"/>
              <a:gd name="connsiteY107" fmla="*/ 3497581 h 3773692"/>
              <a:gd name="connsiteX108" fmla="*/ 2743281 w 5293529"/>
              <a:gd name="connsiteY108" fmla="*/ 3257306 h 3773692"/>
              <a:gd name="connsiteX109" fmla="*/ 2874495 w 5293529"/>
              <a:gd name="connsiteY109" fmla="*/ 3219514 h 3773692"/>
              <a:gd name="connsiteX110" fmla="*/ 2364299 w 5293529"/>
              <a:gd name="connsiteY110" fmla="*/ 3219514 h 3773692"/>
              <a:gd name="connsiteX111" fmla="*/ 2567596 w 5293529"/>
              <a:gd name="connsiteY111" fmla="*/ 3387054 h 3773692"/>
              <a:gd name="connsiteX112" fmla="*/ 2567596 w 5293529"/>
              <a:gd name="connsiteY112" fmla="*/ 3737692 h 3773692"/>
              <a:gd name="connsiteX113" fmla="*/ 2557985 w 5293529"/>
              <a:gd name="connsiteY113" fmla="*/ 3757973 h 3773692"/>
              <a:gd name="connsiteX114" fmla="*/ 2502111 w 5293529"/>
              <a:gd name="connsiteY114" fmla="*/ 3757973 h 3773692"/>
              <a:gd name="connsiteX115" fmla="*/ 2478979 w 5293529"/>
              <a:gd name="connsiteY115" fmla="*/ 3737611 h 3773692"/>
              <a:gd name="connsiteX116" fmla="*/ 2478979 w 5293529"/>
              <a:gd name="connsiteY116" fmla="*/ 3398620 h 3773692"/>
              <a:gd name="connsiteX117" fmla="*/ 2361448 w 5293529"/>
              <a:gd name="connsiteY117" fmla="*/ 3274655 h 3773692"/>
              <a:gd name="connsiteX118" fmla="*/ 2252551 w 5293529"/>
              <a:gd name="connsiteY118" fmla="*/ 3320185 h 3773692"/>
              <a:gd name="connsiteX119" fmla="*/ 2252551 w 5293529"/>
              <a:gd name="connsiteY119" fmla="*/ 3737611 h 3773692"/>
              <a:gd name="connsiteX120" fmla="*/ 2231375 w 5293529"/>
              <a:gd name="connsiteY120" fmla="*/ 3757973 h 3773692"/>
              <a:gd name="connsiteX121" fmla="*/ 2181283 w 5293529"/>
              <a:gd name="connsiteY121" fmla="*/ 3757973 h 3773692"/>
              <a:gd name="connsiteX122" fmla="*/ 2161980 w 5293529"/>
              <a:gd name="connsiteY122" fmla="*/ 3739565 h 3773692"/>
              <a:gd name="connsiteX123" fmla="*/ 2161980 w 5293529"/>
              <a:gd name="connsiteY123" fmla="*/ 3286302 h 3773692"/>
              <a:gd name="connsiteX124" fmla="*/ 2207266 w 5293529"/>
              <a:gd name="connsiteY124" fmla="*/ 3244682 h 3773692"/>
              <a:gd name="connsiteX125" fmla="*/ 2364299 w 5293529"/>
              <a:gd name="connsiteY125" fmla="*/ 3219514 h 3773692"/>
              <a:gd name="connsiteX126" fmla="*/ 1637124 w 5293529"/>
              <a:gd name="connsiteY126" fmla="*/ 3219514 h 3773692"/>
              <a:gd name="connsiteX127" fmla="*/ 1768908 w 5293529"/>
              <a:gd name="connsiteY127" fmla="*/ 3257306 h 3773692"/>
              <a:gd name="connsiteX128" fmla="*/ 1866810 w 5293529"/>
              <a:gd name="connsiteY128" fmla="*/ 3497581 h 3773692"/>
              <a:gd name="connsiteX129" fmla="*/ 1768908 w 5293529"/>
              <a:gd name="connsiteY129" fmla="*/ 3736878 h 3773692"/>
              <a:gd name="connsiteX130" fmla="*/ 1637124 w 5293529"/>
              <a:gd name="connsiteY130" fmla="*/ 3773692 h 3773692"/>
              <a:gd name="connsiteX131" fmla="*/ 1505339 w 5293529"/>
              <a:gd name="connsiteY131" fmla="*/ 3736878 h 3773692"/>
              <a:gd name="connsiteX132" fmla="*/ 1408415 w 5293529"/>
              <a:gd name="connsiteY132" fmla="*/ 3497581 h 3773692"/>
              <a:gd name="connsiteX133" fmla="*/ 1505339 w 5293529"/>
              <a:gd name="connsiteY133" fmla="*/ 3257306 h 3773692"/>
              <a:gd name="connsiteX134" fmla="*/ 1637124 w 5293529"/>
              <a:gd name="connsiteY134" fmla="*/ 3219514 h 3773692"/>
              <a:gd name="connsiteX135" fmla="*/ 714470 w 5293529"/>
              <a:gd name="connsiteY135" fmla="*/ 3219514 h 3773692"/>
              <a:gd name="connsiteX136" fmla="*/ 846254 w 5293529"/>
              <a:gd name="connsiteY136" fmla="*/ 3257306 h 3773692"/>
              <a:gd name="connsiteX137" fmla="*/ 943179 w 5293529"/>
              <a:gd name="connsiteY137" fmla="*/ 3497581 h 3773692"/>
              <a:gd name="connsiteX138" fmla="*/ 846254 w 5293529"/>
              <a:gd name="connsiteY138" fmla="*/ 3736878 h 3773692"/>
              <a:gd name="connsiteX139" fmla="*/ 714470 w 5293529"/>
              <a:gd name="connsiteY139" fmla="*/ 3773692 h 3773692"/>
              <a:gd name="connsiteX140" fmla="*/ 582686 w 5293529"/>
              <a:gd name="connsiteY140" fmla="*/ 3736878 h 3773692"/>
              <a:gd name="connsiteX141" fmla="*/ 484784 w 5293529"/>
              <a:gd name="connsiteY141" fmla="*/ 3497581 h 3773692"/>
              <a:gd name="connsiteX142" fmla="*/ 582686 w 5293529"/>
              <a:gd name="connsiteY142" fmla="*/ 3257306 h 3773692"/>
              <a:gd name="connsiteX143" fmla="*/ 714470 w 5293529"/>
              <a:gd name="connsiteY143" fmla="*/ 3219514 h 3773692"/>
              <a:gd name="connsiteX144" fmla="*/ 203297 w 5293529"/>
              <a:gd name="connsiteY144" fmla="*/ 3219514 h 3773692"/>
              <a:gd name="connsiteX145" fmla="*/ 407571 w 5293529"/>
              <a:gd name="connsiteY145" fmla="*/ 3387054 h 3773692"/>
              <a:gd name="connsiteX146" fmla="*/ 407571 w 5293529"/>
              <a:gd name="connsiteY146" fmla="*/ 3737692 h 3773692"/>
              <a:gd name="connsiteX147" fmla="*/ 396819 w 5293529"/>
              <a:gd name="connsiteY147" fmla="*/ 3757973 h 3773692"/>
              <a:gd name="connsiteX148" fmla="*/ 340701 w 5293529"/>
              <a:gd name="connsiteY148" fmla="*/ 3757973 h 3773692"/>
              <a:gd name="connsiteX149" fmla="*/ 317488 w 5293529"/>
              <a:gd name="connsiteY149" fmla="*/ 3737611 h 3773692"/>
              <a:gd name="connsiteX150" fmla="*/ 317488 w 5293529"/>
              <a:gd name="connsiteY150" fmla="*/ 3398620 h 3773692"/>
              <a:gd name="connsiteX151" fmla="*/ 199387 w 5293529"/>
              <a:gd name="connsiteY151" fmla="*/ 3274655 h 3773692"/>
              <a:gd name="connsiteX152" fmla="*/ 90001 w 5293529"/>
              <a:gd name="connsiteY152" fmla="*/ 3320185 h 3773692"/>
              <a:gd name="connsiteX153" fmla="*/ 90001 w 5293529"/>
              <a:gd name="connsiteY153" fmla="*/ 3737611 h 3773692"/>
              <a:gd name="connsiteX154" fmla="*/ 68743 w 5293529"/>
              <a:gd name="connsiteY154" fmla="*/ 3757973 h 3773692"/>
              <a:gd name="connsiteX155" fmla="*/ 18407 w 5293529"/>
              <a:gd name="connsiteY155" fmla="*/ 3757973 h 3773692"/>
              <a:gd name="connsiteX156" fmla="*/ 0 w 5293529"/>
              <a:gd name="connsiteY156" fmla="*/ 3739565 h 3773692"/>
              <a:gd name="connsiteX157" fmla="*/ 0 w 5293529"/>
              <a:gd name="connsiteY157" fmla="*/ 3286302 h 3773692"/>
              <a:gd name="connsiteX158" fmla="*/ 45530 w 5293529"/>
              <a:gd name="connsiteY158" fmla="*/ 3244682 h 3773692"/>
              <a:gd name="connsiteX159" fmla="*/ 203297 w 5293529"/>
              <a:gd name="connsiteY159" fmla="*/ 3219514 h 3773692"/>
              <a:gd name="connsiteX160" fmla="*/ 3838118 w 5293529"/>
              <a:gd name="connsiteY160" fmla="*/ 3043502 h 3773692"/>
              <a:gd name="connsiteX161" fmla="*/ 3888290 w 5293529"/>
              <a:gd name="connsiteY161" fmla="*/ 3043502 h 3773692"/>
              <a:gd name="connsiteX162" fmla="*/ 3907594 w 5293529"/>
              <a:gd name="connsiteY162" fmla="*/ 3063864 h 3773692"/>
              <a:gd name="connsiteX163" fmla="*/ 3907594 w 5293529"/>
              <a:gd name="connsiteY163" fmla="*/ 3702017 h 3773692"/>
              <a:gd name="connsiteX164" fmla="*/ 3728162 w 5293529"/>
              <a:gd name="connsiteY164" fmla="*/ 3773529 h 3773692"/>
              <a:gd name="connsiteX165" fmla="*/ 3472575 w 5293529"/>
              <a:gd name="connsiteY165" fmla="*/ 3497580 h 3773692"/>
              <a:gd name="connsiteX166" fmla="*/ 3709836 w 5293529"/>
              <a:gd name="connsiteY166" fmla="*/ 3222608 h 3773692"/>
              <a:gd name="connsiteX167" fmla="*/ 3819792 w 5293529"/>
              <a:gd name="connsiteY167" fmla="*/ 3250708 h 3773692"/>
              <a:gd name="connsiteX168" fmla="*/ 3819792 w 5293529"/>
              <a:gd name="connsiteY168" fmla="*/ 3066715 h 3773692"/>
              <a:gd name="connsiteX169" fmla="*/ 3838118 w 5293529"/>
              <a:gd name="connsiteY169" fmla="*/ 3043502 h 3773692"/>
              <a:gd name="connsiteX170" fmla="*/ 4634688 w 5293529"/>
              <a:gd name="connsiteY170" fmla="*/ 3041629 h 3773692"/>
              <a:gd name="connsiteX171" fmla="*/ 4688037 w 5293529"/>
              <a:gd name="connsiteY171" fmla="*/ 3041629 h 3773692"/>
              <a:gd name="connsiteX172" fmla="*/ 4706445 w 5293529"/>
              <a:gd name="connsiteY172" fmla="*/ 3056127 h 3773692"/>
              <a:gd name="connsiteX173" fmla="*/ 4706445 w 5293529"/>
              <a:gd name="connsiteY173" fmla="*/ 3742578 h 3773692"/>
              <a:gd name="connsiteX174" fmla="*/ 4688037 w 5293529"/>
              <a:gd name="connsiteY174" fmla="*/ 3757076 h 3773692"/>
              <a:gd name="connsiteX175" fmla="*/ 4634688 w 5293529"/>
              <a:gd name="connsiteY175" fmla="*/ 3757076 h 3773692"/>
              <a:gd name="connsiteX176" fmla="*/ 4618154 w 5293529"/>
              <a:gd name="connsiteY176" fmla="*/ 3741601 h 3773692"/>
              <a:gd name="connsiteX177" fmla="*/ 4618154 w 5293529"/>
              <a:gd name="connsiteY177" fmla="*/ 3058082 h 3773692"/>
              <a:gd name="connsiteX178" fmla="*/ 4634688 w 5293529"/>
              <a:gd name="connsiteY178" fmla="*/ 3041629 h 3773692"/>
              <a:gd name="connsiteX179" fmla="*/ 4074727 w 5293529"/>
              <a:gd name="connsiteY179" fmla="*/ 3035765 h 3773692"/>
              <a:gd name="connsiteX180" fmla="*/ 4127506 w 5293529"/>
              <a:gd name="connsiteY180" fmla="*/ 3086019 h 3773692"/>
              <a:gd name="connsiteX181" fmla="*/ 4072772 w 5293529"/>
              <a:gd name="connsiteY181" fmla="*/ 3142952 h 3773692"/>
              <a:gd name="connsiteX182" fmla="*/ 4019016 w 5293529"/>
              <a:gd name="connsiteY182" fmla="*/ 3089847 h 3773692"/>
              <a:gd name="connsiteX183" fmla="*/ 4074727 w 5293529"/>
              <a:gd name="connsiteY183" fmla="*/ 3035765 h 3773692"/>
              <a:gd name="connsiteX184" fmla="*/ 5090721 w 5293529"/>
              <a:gd name="connsiteY184" fmla="*/ 2888260 h 3773692"/>
              <a:gd name="connsiteX185" fmla="*/ 5090721 w 5293529"/>
              <a:gd name="connsiteY185" fmla="*/ 2940551 h 3773692"/>
              <a:gd name="connsiteX186" fmla="*/ 5125500 w 5293529"/>
              <a:gd name="connsiteY186" fmla="*/ 2940551 h 3773692"/>
              <a:gd name="connsiteX187" fmla="*/ 5166061 w 5293529"/>
              <a:gd name="connsiteY187" fmla="*/ 2914405 h 3773692"/>
              <a:gd name="connsiteX188" fmla="*/ 5122567 w 5293529"/>
              <a:gd name="connsiteY188" fmla="*/ 2888260 h 3773692"/>
              <a:gd name="connsiteX189" fmla="*/ 5090721 w 5293529"/>
              <a:gd name="connsiteY189" fmla="*/ 2888260 h 3773692"/>
              <a:gd name="connsiteX190" fmla="*/ 5063680 w 5293529"/>
              <a:gd name="connsiteY190" fmla="*/ 2863988 h 3773692"/>
              <a:gd name="connsiteX191" fmla="*/ 5125500 w 5293529"/>
              <a:gd name="connsiteY191" fmla="*/ 2863988 h 3773692"/>
              <a:gd name="connsiteX192" fmla="*/ 5182514 w 5293529"/>
              <a:gd name="connsiteY192" fmla="*/ 2877591 h 3773692"/>
              <a:gd name="connsiteX193" fmla="*/ 5198966 w 5293529"/>
              <a:gd name="connsiteY193" fmla="*/ 2911473 h 3773692"/>
              <a:gd name="connsiteX194" fmla="*/ 5172474 w 5293529"/>
              <a:gd name="connsiteY194" fmla="*/ 2955227 h 3773692"/>
              <a:gd name="connsiteX195" fmla="*/ 5151671 w 5293529"/>
              <a:gd name="connsiteY195" fmla="*/ 2960419 h 3773692"/>
              <a:gd name="connsiteX196" fmla="*/ 5149690 w 5293529"/>
              <a:gd name="connsiteY196" fmla="*/ 2958958 h 3773692"/>
              <a:gd name="connsiteX197" fmla="*/ 5149690 w 5293529"/>
              <a:gd name="connsiteY197" fmla="*/ 2960913 h 3773692"/>
              <a:gd name="connsiteX198" fmla="*/ 5151671 w 5293529"/>
              <a:gd name="connsiteY198" fmla="*/ 2960419 h 3773692"/>
              <a:gd name="connsiteX199" fmla="*/ 5165114 w 5293529"/>
              <a:gd name="connsiteY199" fmla="*/ 2970330 h 3773692"/>
              <a:gd name="connsiteX200" fmla="*/ 5189274 w 5293529"/>
              <a:gd name="connsiteY200" fmla="*/ 3003510 h 3773692"/>
              <a:gd name="connsiteX201" fmla="*/ 5210532 w 5293529"/>
              <a:gd name="connsiteY201" fmla="*/ 3038371 h 3773692"/>
              <a:gd name="connsiteX202" fmla="*/ 5176731 w 5293529"/>
              <a:gd name="connsiteY202" fmla="*/ 3038371 h 3773692"/>
              <a:gd name="connsiteX203" fmla="*/ 5161256 w 5293529"/>
              <a:gd name="connsiteY203" fmla="*/ 3011248 h 3773692"/>
              <a:gd name="connsiteX204" fmla="*/ 5109128 w 5293529"/>
              <a:gd name="connsiteY204" fmla="*/ 2964741 h 3773692"/>
              <a:gd name="connsiteX205" fmla="*/ 5092676 w 5293529"/>
              <a:gd name="connsiteY205" fmla="*/ 2964741 h 3773692"/>
              <a:gd name="connsiteX206" fmla="*/ 5092676 w 5293529"/>
              <a:gd name="connsiteY206" fmla="*/ 3039348 h 3773692"/>
              <a:gd name="connsiteX207" fmla="*/ 5063680 w 5293529"/>
              <a:gd name="connsiteY207" fmla="*/ 3039348 h 3773692"/>
              <a:gd name="connsiteX208" fmla="*/ 5132260 w 5293529"/>
              <a:gd name="connsiteY208" fmla="*/ 2815608 h 3773692"/>
              <a:gd name="connsiteX209" fmla="*/ 4998032 w 5293529"/>
              <a:gd name="connsiteY209" fmla="*/ 2950243 h 3773692"/>
              <a:gd name="connsiteX210" fmla="*/ 5132260 w 5293529"/>
              <a:gd name="connsiteY210" fmla="*/ 3086833 h 3773692"/>
              <a:gd name="connsiteX211" fmla="*/ 5267465 w 5293529"/>
              <a:gd name="connsiteY211" fmla="*/ 2950243 h 3773692"/>
              <a:gd name="connsiteX212" fmla="*/ 5132260 w 5293529"/>
              <a:gd name="connsiteY212" fmla="*/ 2815608 h 3773692"/>
              <a:gd name="connsiteX213" fmla="*/ 5132260 w 5293529"/>
              <a:gd name="connsiteY213" fmla="*/ 2787508 h 3773692"/>
              <a:gd name="connsiteX214" fmla="*/ 5293529 w 5293529"/>
              <a:gd name="connsiteY214" fmla="*/ 2950243 h 3773692"/>
              <a:gd name="connsiteX215" fmla="*/ 5132260 w 5293529"/>
              <a:gd name="connsiteY215" fmla="*/ 3112978 h 3773692"/>
              <a:gd name="connsiteX216" fmla="*/ 4970991 w 5293529"/>
              <a:gd name="connsiteY216" fmla="*/ 2950243 h 3773692"/>
              <a:gd name="connsiteX217" fmla="*/ 5132260 w 5293529"/>
              <a:gd name="connsiteY217" fmla="*/ 2787508 h 3773692"/>
              <a:gd name="connsiteX218" fmla="*/ 3521882 w 5293529"/>
              <a:gd name="connsiteY218" fmla="*/ 1731870 h 3773692"/>
              <a:gd name="connsiteX219" fmla="*/ 3513299 w 5293529"/>
              <a:gd name="connsiteY219" fmla="*/ 1740971 h 3773692"/>
              <a:gd name="connsiteX220" fmla="*/ 3483326 w 5293529"/>
              <a:gd name="connsiteY220" fmla="*/ 2098939 h 3773692"/>
              <a:gd name="connsiteX221" fmla="*/ 3531707 w 5293529"/>
              <a:gd name="connsiteY221" fmla="*/ 2354363 h 3773692"/>
              <a:gd name="connsiteX222" fmla="*/ 3561680 w 5293529"/>
              <a:gd name="connsiteY222" fmla="*/ 2360146 h 3773692"/>
              <a:gd name="connsiteX223" fmla="*/ 3535535 w 5293529"/>
              <a:gd name="connsiteY223" fmla="*/ 1738039 h 3773692"/>
              <a:gd name="connsiteX224" fmla="*/ 3521882 w 5293529"/>
              <a:gd name="connsiteY224" fmla="*/ 1731870 h 3773692"/>
              <a:gd name="connsiteX225" fmla="*/ 2399078 w 5293529"/>
              <a:gd name="connsiteY225" fmla="*/ 1361664 h 3773692"/>
              <a:gd name="connsiteX226" fmla="*/ 2416508 w 5293529"/>
              <a:gd name="connsiteY226" fmla="*/ 1600635 h 3773692"/>
              <a:gd name="connsiteX227" fmla="*/ 2465866 w 5293529"/>
              <a:gd name="connsiteY227" fmla="*/ 1656753 h 3773692"/>
              <a:gd name="connsiteX228" fmla="*/ 2834667 w 5293529"/>
              <a:gd name="connsiteY228" fmla="*/ 1622870 h 3773692"/>
              <a:gd name="connsiteX229" fmla="*/ 2847292 w 5293529"/>
              <a:gd name="connsiteY229" fmla="*/ 1377139 h 3773692"/>
              <a:gd name="connsiteX230" fmla="*/ 2399078 w 5293529"/>
              <a:gd name="connsiteY230" fmla="*/ 1361664 h 3773692"/>
              <a:gd name="connsiteX231" fmla="*/ 3181232 w 5293529"/>
              <a:gd name="connsiteY231" fmla="*/ 1337473 h 3773692"/>
              <a:gd name="connsiteX232" fmla="*/ 3073720 w 5293529"/>
              <a:gd name="connsiteY232" fmla="*/ 1351971 h 3773692"/>
              <a:gd name="connsiteX233" fmla="*/ 3136680 w 5293529"/>
              <a:gd name="connsiteY233" fmla="*/ 1554209 h 3773692"/>
              <a:gd name="connsiteX234" fmla="*/ 3214137 w 5293529"/>
              <a:gd name="connsiteY234" fmla="*/ 1498091 h 3773692"/>
              <a:gd name="connsiteX235" fmla="*/ 3181232 w 5293529"/>
              <a:gd name="connsiteY235" fmla="*/ 1337473 h 3773692"/>
              <a:gd name="connsiteX236" fmla="*/ 2027427 w 5293529"/>
              <a:gd name="connsiteY236" fmla="*/ 1281436 h 3773692"/>
              <a:gd name="connsiteX237" fmla="*/ 1976114 w 5293529"/>
              <a:gd name="connsiteY237" fmla="*/ 1551358 h 3773692"/>
              <a:gd name="connsiteX238" fmla="*/ 2039074 w 5293529"/>
              <a:gd name="connsiteY238" fmla="*/ 1600716 h 3773692"/>
              <a:gd name="connsiteX239" fmla="*/ 2170695 w 5293529"/>
              <a:gd name="connsiteY239" fmla="*/ 1320125 h 3773692"/>
              <a:gd name="connsiteX240" fmla="*/ 2027427 w 5293529"/>
              <a:gd name="connsiteY240" fmla="*/ 1281436 h 3773692"/>
              <a:gd name="connsiteX241" fmla="*/ 1861627 w 5293529"/>
              <a:gd name="connsiteY241" fmla="*/ 1228363 h 3773692"/>
              <a:gd name="connsiteX242" fmla="*/ 1826166 w 5293529"/>
              <a:gd name="connsiteY242" fmla="*/ 1251463 h 3773692"/>
              <a:gd name="connsiteX243" fmla="*/ 1629630 w 5293529"/>
              <a:gd name="connsiteY243" fmla="*/ 1719713 h 3773692"/>
              <a:gd name="connsiteX244" fmla="*/ 1853207 w 5293529"/>
              <a:gd name="connsiteY244" fmla="*/ 1989635 h 3773692"/>
              <a:gd name="connsiteX245" fmla="*/ 2138767 w 5293529"/>
              <a:gd name="connsiteY245" fmla="*/ 2194723 h 3773692"/>
              <a:gd name="connsiteX246" fmla="*/ 2163935 w 5293529"/>
              <a:gd name="connsiteY246" fmla="*/ 2187963 h 3773692"/>
              <a:gd name="connsiteX247" fmla="*/ 2751508 w 5293529"/>
              <a:gd name="connsiteY247" fmla="*/ 1870638 h 3773692"/>
              <a:gd name="connsiteX248" fmla="*/ 3321650 w 5293529"/>
              <a:gd name="connsiteY248" fmla="*/ 1997372 h 3773692"/>
              <a:gd name="connsiteX249" fmla="*/ 3418411 w 5293529"/>
              <a:gd name="connsiteY249" fmla="*/ 1597784 h 3773692"/>
              <a:gd name="connsiteX250" fmla="*/ 3245170 w 5293529"/>
              <a:gd name="connsiteY250" fmla="*/ 1329736 h 3773692"/>
              <a:gd name="connsiteX251" fmla="*/ 3215196 w 5293529"/>
              <a:gd name="connsiteY251" fmla="*/ 1586137 h 3773692"/>
              <a:gd name="connsiteX252" fmla="*/ 3068996 w 5293529"/>
              <a:gd name="connsiteY252" fmla="*/ 1560969 h 3773692"/>
              <a:gd name="connsiteX253" fmla="*/ 2999275 w 5293529"/>
              <a:gd name="connsiteY253" fmla="*/ 1361664 h 3773692"/>
              <a:gd name="connsiteX254" fmla="*/ 2916034 w 5293529"/>
              <a:gd name="connsiteY254" fmla="*/ 1371356 h 3773692"/>
              <a:gd name="connsiteX255" fmla="*/ 2891844 w 5293529"/>
              <a:gd name="connsiteY255" fmla="*/ 1675160 h 3773692"/>
              <a:gd name="connsiteX256" fmla="*/ 2458210 w 5293529"/>
              <a:gd name="connsiteY256" fmla="*/ 1729324 h 3773692"/>
              <a:gd name="connsiteX257" fmla="*/ 2359494 w 5293529"/>
              <a:gd name="connsiteY257" fmla="*/ 1667423 h 3773692"/>
              <a:gd name="connsiteX258" fmla="*/ 2331394 w 5293529"/>
              <a:gd name="connsiteY258" fmla="*/ 1352053 h 3773692"/>
              <a:gd name="connsiteX259" fmla="*/ 2240416 w 5293529"/>
              <a:gd name="connsiteY259" fmla="*/ 1335600 h 3773692"/>
              <a:gd name="connsiteX260" fmla="*/ 2047789 w 5293529"/>
              <a:gd name="connsiteY260" fmla="*/ 1672310 h 3773692"/>
              <a:gd name="connsiteX261" fmla="*/ 1890022 w 5293529"/>
              <a:gd name="connsiteY261" fmla="*/ 1590046 h 3773692"/>
              <a:gd name="connsiteX262" fmla="*/ 1952982 w 5293529"/>
              <a:gd name="connsiteY262" fmla="*/ 1258223 h 3773692"/>
              <a:gd name="connsiteX263" fmla="*/ 1861627 w 5293529"/>
              <a:gd name="connsiteY263" fmla="*/ 1228363 h 3773692"/>
              <a:gd name="connsiteX264" fmla="*/ 1399134 w 5293529"/>
              <a:gd name="connsiteY264" fmla="*/ 1118588 h 3773692"/>
              <a:gd name="connsiteX265" fmla="*/ 1426089 w 5293529"/>
              <a:gd name="connsiteY265" fmla="*/ 1125706 h 3773692"/>
              <a:gd name="connsiteX266" fmla="*/ 1309210 w 5293529"/>
              <a:gd name="connsiteY266" fmla="*/ 1182557 h 3773692"/>
              <a:gd name="connsiteX267" fmla="*/ 1399134 w 5293529"/>
              <a:gd name="connsiteY267" fmla="*/ 1118588 h 3773692"/>
              <a:gd name="connsiteX268" fmla="*/ 1371072 w 5293529"/>
              <a:gd name="connsiteY268" fmla="*/ 997014 h 3773692"/>
              <a:gd name="connsiteX269" fmla="*/ 1337228 w 5293529"/>
              <a:gd name="connsiteY269" fmla="*/ 1015343 h 3773692"/>
              <a:gd name="connsiteX270" fmla="*/ 1249101 w 5293529"/>
              <a:gd name="connsiteY270" fmla="*/ 1124647 h 3773692"/>
              <a:gd name="connsiteX271" fmla="*/ 1228738 w 5293529"/>
              <a:gd name="connsiteY271" fmla="*/ 1209761 h 3773692"/>
              <a:gd name="connsiteX272" fmla="*/ 1172620 w 5293529"/>
              <a:gd name="connsiteY272" fmla="*/ 1285264 h 3773692"/>
              <a:gd name="connsiteX273" fmla="*/ 1192005 w 5293529"/>
              <a:gd name="connsiteY273" fmla="*/ 1377139 h 3773692"/>
              <a:gd name="connsiteX274" fmla="*/ 1395301 w 5293529"/>
              <a:gd name="connsiteY274" fmla="*/ 1435212 h 3773692"/>
              <a:gd name="connsiteX275" fmla="*/ 1537593 w 5293529"/>
              <a:gd name="connsiteY275" fmla="*/ 1660663 h 3773692"/>
              <a:gd name="connsiteX276" fmla="*/ 1724437 w 5293529"/>
              <a:gd name="connsiteY276" fmla="*/ 1252359 h 3773692"/>
              <a:gd name="connsiteX277" fmla="*/ 1559910 w 5293529"/>
              <a:gd name="connsiteY277" fmla="*/ 1078221 h 3773692"/>
              <a:gd name="connsiteX278" fmla="*/ 1371072 w 5293529"/>
              <a:gd name="connsiteY278" fmla="*/ 997014 h 3773692"/>
              <a:gd name="connsiteX279" fmla="*/ 1141364 w 5293529"/>
              <a:gd name="connsiteY279" fmla="*/ 538266 h 3773692"/>
              <a:gd name="connsiteX280" fmla="*/ 1168711 w 5293529"/>
              <a:gd name="connsiteY280" fmla="*/ 573319 h 3773692"/>
              <a:gd name="connsiteX281" fmla="*/ 1458180 w 5293529"/>
              <a:gd name="connsiteY281" fmla="*/ 879976 h 3773692"/>
              <a:gd name="connsiteX282" fmla="*/ 1951842 w 5293529"/>
              <a:gd name="connsiteY282" fmla="*/ 790951 h 3773692"/>
              <a:gd name="connsiteX283" fmla="*/ 1971227 w 5293529"/>
              <a:gd name="connsiteY283" fmla="*/ 843160 h 3773692"/>
              <a:gd name="connsiteX284" fmla="*/ 1727287 w 5293529"/>
              <a:gd name="connsiteY284" fmla="*/ 1038556 h 3773692"/>
              <a:gd name="connsiteX285" fmla="*/ 1730219 w 5293529"/>
              <a:gd name="connsiteY285" fmla="*/ 1081153 h 3773692"/>
              <a:gd name="connsiteX286" fmla="*/ 2670140 w 5293529"/>
              <a:gd name="connsiteY286" fmla="*/ 1296912 h 3773692"/>
              <a:gd name="connsiteX287" fmla="*/ 3249975 w 5293529"/>
              <a:gd name="connsiteY287" fmla="*/ 1252441 h 3773692"/>
              <a:gd name="connsiteX288" fmla="*/ 3637183 w 5293529"/>
              <a:gd name="connsiteY288" fmla="*/ 1503955 h 3773692"/>
              <a:gd name="connsiteX289" fmla="*/ 3670170 w 5293529"/>
              <a:gd name="connsiteY289" fmla="*/ 2709725 h 3773692"/>
              <a:gd name="connsiteX290" fmla="*/ 3632378 w 5293529"/>
              <a:gd name="connsiteY290" fmla="*/ 2765843 h 3773692"/>
              <a:gd name="connsiteX291" fmla="*/ 3486177 w 5293529"/>
              <a:gd name="connsiteY291" fmla="*/ 2803554 h 3773692"/>
              <a:gd name="connsiteX292" fmla="*/ 3447489 w 5293529"/>
              <a:gd name="connsiteY292" fmla="*/ 2939981 h 3773692"/>
              <a:gd name="connsiteX293" fmla="*/ 3397153 w 5293529"/>
              <a:gd name="connsiteY293" fmla="*/ 3001882 h 3773692"/>
              <a:gd name="connsiteX294" fmla="*/ 3235477 w 5293529"/>
              <a:gd name="connsiteY294" fmla="*/ 3001882 h 3773692"/>
              <a:gd name="connsiteX295" fmla="*/ 3218047 w 5293529"/>
              <a:gd name="connsiteY295" fmla="*/ 2932243 h 3773692"/>
              <a:gd name="connsiteX296" fmla="*/ 3288745 w 5293529"/>
              <a:gd name="connsiteY296" fmla="*/ 2107980 h 3773692"/>
              <a:gd name="connsiteX297" fmla="*/ 3214219 w 5293529"/>
              <a:gd name="connsiteY297" fmla="*/ 2335304 h 3773692"/>
              <a:gd name="connsiteX298" fmla="*/ 2825056 w 5293529"/>
              <a:gd name="connsiteY298" fmla="*/ 2961239 h 3773692"/>
              <a:gd name="connsiteX299" fmla="*/ 2759245 w 5293529"/>
              <a:gd name="connsiteY299" fmla="*/ 3002860 h 3773692"/>
              <a:gd name="connsiteX300" fmla="*/ 2580139 w 5293529"/>
              <a:gd name="connsiteY300" fmla="*/ 3002860 h 3773692"/>
              <a:gd name="connsiteX301" fmla="*/ 2562709 w 5293529"/>
              <a:gd name="connsiteY301" fmla="*/ 2931266 h 3773692"/>
              <a:gd name="connsiteX302" fmla="*/ 2993492 w 5293529"/>
              <a:gd name="connsiteY302" fmla="*/ 2268516 h 3773692"/>
              <a:gd name="connsiteX303" fmla="*/ 2736032 w 5293529"/>
              <a:gd name="connsiteY303" fmla="*/ 2066278 h 3773692"/>
              <a:gd name="connsiteX304" fmla="*/ 2273321 w 5293529"/>
              <a:gd name="connsiteY304" fmla="*/ 2247176 h 3773692"/>
              <a:gd name="connsiteX305" fmla="*/ 2454300 w 5293529"/>
              <a:gd name="connsiteY305" fmla="*/ 2955375 h 3773692"/>
              <a:gd name="connsiteX306" fmla="*/ 2399160 w 5293529"/>
              <a:gd name="connsiteY306" fmla="*/ 3004733 h 3773692"/>
              <a:gd name="connsiteX307" fmla="*/ 2229746 w 5293529"/>
              <a:gd name="connsiteY307" fmla="*/ 3004733 h 3773692"/>
              <a:gd name="connsiteX308" fmla="*/ 2201646 w 5293529"/>
              <a:gd name="connsiteY308" fmla="*/ 2931184 h 3773692"/>
              <a:gd name="connsiteX309" fmla="*/ 1934493 w 5293529"/>
              <a:gd name="connsiteY309" fmla="*/ 2164913 h 3773692"/>
              <a:gd name="connsiteX310" fmla="*/ 1671169 w 5293529"/>
              <a:gd name="connsiteY310" fmla="*/ 2946660 h 3773692"/>
              <a:gd name="connsiteX311" fmla="*/ 1628571 w 5293529"/>
              <a:gd name="connsiteY311" fmla="*/ 3002778 h 3773692"/>
              <a:gd name="connsiteX312" fmla="*/ 1431058 w 5293529"/>
              <a:gd name="connsiteY312" fmla="*/ 3002778 h 3773692"/>
              <a:gd name="connsiteX313" fmla="*/ 1417537 w 5293529"/>
              <a:gd name="connsiteY313" fmla="*/ 2924424 h 3773692"/>
              <a:gd name="connsiteX314" fmla="*/ 1674997 w 5293529"/>
              <a:gd name="connsiteY314" fmla="*/ 2150415 h 3773692"/>
              <a:gd name="connsiteX315" fmla="*/ 1626616 w 5293529"/>
              <a:gd name="connsiteY315" fmla="*/ 1954042 h 3773692"/>
              <a:gd name="connsiteX316" fmla="*/ 1402062 w 5293529"/>
              <a:gd name="connsiteY316" fmla="*/ 1567078 h 3773692"/>
              <a:gd name="connsiteX317" fmla="*/ 1276223 w 5293529"/>
              <a:gd name="connsiteY317" fmla="*/ 1468362 h 3773692"/>
              <a:gd name="connsiteX318" fmla="*/ 1169769 w 5293529"/>
              <a:gd name="connsiteY318" fmla="*/ 1456714 h 3773692"/>
              <a:gd name="connsiteX319" fmla="*/ 1090357 w 5293529"/>
              <a:gd name="connsiteY319" fmla="*/ 1374451 h 3773692"/>
              <a:gd name="connsiteX320" fmla="*/ 1076836 w 5293529"/>
              <a:gd name="connsiteY320" fmla="*/ 1276712 h 3773692"/>
              <a:gd name="connsiteX321" fmla="*/ 1165860 w 5293529"/>
              <a:gd name="connsiteY321" fmla="*/ 1156738 h 3773692"/>
              <a:gd name="connsiteX322" fmla="*/ 1174575 w 5293529"/>
              <a:gd name="connsiteY322" fmla="*/ 1098665 h 3773692"/>
              <a:gd name="connsiteX323" fmla="*/ 1255861 w 5293529"/>
              <a:gd name="connsiteY323" fmla="*/ 982600 h 3773692"/>
              <a:gd name="connsiteX324" fmla="*/ 1231671 w 5293529"/>
              <a:gd name="connsiteY324" fmla="*/ 905224 h 3773692"/>
              <a:gd name="connsiteX325" fmla="*/ 1127090 w 5293529"/>
              <a:gd name="connsiteY325" fmla="*/ 591727 h 3773692"/>
              <a:gd name="connsiteX326" fmla="*/ 1141364 w 5293529"/>
              <a:gd name="connsiteY326" fmla="*/ 538266 h 3773692"/>
              <a:gd name="connsiteX327" fmla="*/ 1650644 w 5293529"/>
              <a:gd name="connsiteY327" fmla="*/ 93748 h 3773692"/>
              <a:gd name="connsiteX328" fmla="*/ 1385447 w 5293529"/>
              <a:gd name="connsiteY328" fmla="*/ 357642 h 3773692"/>
              <a:gd name="connsiteX329" fmla="*/ 1650644 w 5293529"/>
              <a:gd name="connsiteY329" fmla="*/ 621537 h 3773692"/>
              <a:gd name="connsiteX330" fmla="*/ 1913887 w 5293529"/>
              <a:gd name="connsiteY330" fmla="*/ 357642 h 3773692"/>
              <a:gd name="connsiteX331" fmla="*/ 1650644 w 5293529"/>
              <a:gd name="connsiteY331" fmla="*/ 93748 h 3773692"/>
              <a:gd name="connsiteX332" fmla="*/ 1639079 w 5293529"/>
              <a:gd name="connsiteY332" fmla="*/ 0 h 3773692"/>
              <a:gd name="connsiteX333" fmla="*/ 2036875 w 5293529"/>
              <a:gd name="connsiteY333" fmla="*/ 399263 h 3773692"/>
              <a:gd name="connsiteX334" fmla="*/ 1639079 w 5293529"/>
              <a:gd name="connsiteY334" fmla="*/ 798525 h 3773692"/>
              <a:gd name="connsiteX335" fmla="*/ 1241282 w 5293529"/>
              <a:gd name="connsiteY335" fmla="*/ 399263 h 3773692"/>
              <a:gd name="connsiteX336" fmla="*/ 1639079 w 5293529"/>
              <a:gd name="connsiteY336" fmla="*/ 0 h 3773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5293529" h="3773692">
                <a:moveTo>
                  <a:pt x="3724334" y="3284754"/>
                </a:moveTo>
                <a:cubicBezTo>
                  <a:pt x="3631808" y="3284754"/>
                  <a:pt x="3564286" y="3367017"/>
                  <a:pt x="3564286" y="3490983"/>
                </a:cubicBezTo>
                <a:cubicBezTo>
                  <a:pt x="3564286" y="3631319"/>
                  <a:pt x="3633681" y="3713664"/>
                  <a:pt x="3731094" y="3713664"/>
                </a:cubicBezTo>
                <a:cubicBezTo>
                  <a:pt x="3776379" y="3713664"/>
                  <a:pt x="3819792" y="3699166"/>
                  <a:pt x="3819792" y="3673021"/>
                </a:cubicBezTo>
                <a:lnTo>
                  <a:pt x="3820769" y="3673021"/>
                </a:lnTo>
                <a:cubicBezTo>
                  <a:pt x="3820769" y="3673021"/>
                  <a:pt x="3820769" y="3673021"/>
                  <a:pt x="3820769" y="3317659"/>
                </a:cubicBezTo>
                <a:cubicBezTo>
                  <a:pt x="3800488" y="3301207"/>
                  <a:pt x="3776379" y="3284754"/>
                  <a:pt x="3724334" y="3284754"/>
                </a:cubicBezTo>
                <a:close/>
                <a:moveTo>
                  <a:pt x="2874414" y="3278646"/>
                </a:moveTo>
                <a:cubicBezTo>
                  <a:pt x="2840694" y="3278646"/>
                  <a:pt x="2814630" y="3286384"/>
                  <a:pt x="2787589" y="3312529"/>
                </a:cubicBezTo>
                <a:cubicBezTo>
                  <a:pt x="2759571" y="3339651"/>
                  <a:pt x="2740267" y="3401634"/>
                  <a:pt x="2740267" y="3497581"/>
                </a:cubicBezTo>
                <a:cubicBezTo>
                  <a:pt x="2740267" y="3594423"/>
                  <a:pt x="2759571" y="3654533"/>
                  <a:pt x="2787589" y="3681655"/>
                </a:cubicBezTo>
                <a:cubicBezTo>
                  <a:pt x="2814549" y="3707800"/>
                  <a:pt x="2838739" y="3714560"/>
                  <a:pt x="2874414" y="3714560"/>
                </a:cubicBezTo>
                <a:cubicBezTo>
                  <a:pt x="2910088" y="3714560"/>
                  <a:pt x="2936152" y="3707800"/>
                  <a:pt x="2963193" y="3681655"/>
                </a:cubicBezTo>
                <a:cubicBezTo>
                  <a:pt x="2992189" y="3654533"/>
                  <a:pt x="3010515" y="3592550"/>
                  <a:pt x="3010515" y="3497581"/>
                </a:cubicBezTo>
                <a:cubicBezTo>
                  <a:pt x="3010515" y="3399761"/>
                  <a:pt x="2992189" y="3339651"/>
                  <a:pt x="2963193" y="3312529"/>
                </a:cubicBezTo>
                <a:cubicBezTo>
                  <a:pt x="2936152" y="3286384"/>
                  <a:pt x="2910088" y="3278646"/>
                  <a:pt x="2874414" y="3278646"/>
                </a:cubicBezTo>
                <a:close/>
                <a:moveTo>
                  <a:pt x="1638997" y="3278646"/>
                </a:moveTo>
                <a:cubicBezTo>
                  <a:pt x="1603078" y="3278646"/>
                  <a:pt x="1576933" y="3286384"/>
                  <a:pt x="1549810" y="3312529"/>
                </a:cubicBezTo>
                <a:cubicBezTo>
                  <a:pt x="1521710" y="3339651"/>
                  <a:pt x="1502326" y="3401634"/>
                  <a:pt x="1502326" y="3497581"/>
                </a:cubicBezTo>
                <a:cubicBezTo>
                  <a:pt x="1502326" y="3594423"/>
                  <a:pt x="1521710" y="3654533"/>
                  <a:pt x="1549810" y="3681655"/>
                </a:cubicBezTo>
                <a:cubicBezTo>
                  <a:pt x="1578888" y="3707800"/>
                  <a:pt x="1603159" y="3714560"/>
                  <a:pt x="1638997" y="3714560"/>
                </a:cubicBezTo>
                <a:cubicBezTo>
                  <a:pt x="1672961" y="3714560"/>
                  <a:pt x="1699106" y="3707800"/>
                  <a:pt x="1726229" y="3681655"/>
                </a:cubicBezTo>
                <a:cubicBezTo>
                  <a:pt x="1755306" y="3654533"/>
                  <a:pt x="1773713" y="3592550"/>
                  <a:pt x="1773713" y="3497581"/>
                </a:cubicBezTo>
                <a:cubicBezTo>
                  <a:pt x="1773713" y="3399761"/>
                  <a:pt x="1755306" y="3339651"/>
                  <a:pt x="1726229" y="3312529"/>
                </a:cubicBezTo>
                <a:cubicBezTo>
                  <a:pt x="1699106" y="3286384"/>
                  <a:pt x="1674916" y="3278646"/>
                  <a:pt x="1638997" y="3278646"/>
                </a:cubicBezTo>
                <a:close/>
                <a:moveTo>
                  <a:pt x="714389" y="3278646"/>
                </a:moveTo>
                <a:cubicBezTo>
                  <a:pt x="679528" y="3278646"/>
                  <a:pt x="654279" y="3286384"/>
                  <a:pt x="627157" y="3312529"/>
                </a:cubicBezTo>
                <a:cubicBezTo>
                  <a:pt x="598079" y="3339651"/>
                  <a:pt x="579672" y="3401634"/>
                  <a:pt x="579672" y="3497581"/>
                </a:cubicBezTo>
                <a:cubicBezTo>
                  <a:pt x="579672" y="3594423"/>
                  <a:pt x="598079" y="3654533"/>
                  <a:pt x="627157" y="3681655"/>
                </a:cubicBezTo>
                <a:cubicBezTo>
                  <a:pt x="654279" y="3707800"/>
                  <a:pt x="678551" y="3714560"/>
                  <a:pt x="714389" y="3714560"/>
                </a:cubicBezTo>
                <a:cubicBezTo>
                  <a:pt x="750226" y="3714560"/>
                  <a:pt x="775475" y="3707800"/>
                  <a:pt x="802598" y="3681655"/>
                </a:cubicBezTo>
                <a:cubicBezTo>
                  <a:pt x="831675" y="3654533"/>
                  <a:pt x="850082" y="3592550"/>
                  <a:pt x="850082" y="3497581"/>
                </a:cubicBezTo>
                <a:cubicBezTo>
                  <a:pt x="850082" y="3399761"/>
                  <a:pt x="830779" y="3339651"/>
                  <a:pt x="802598" y="3312529"/>
                </a:cubicBezTo>
                <a:cubicBezTo>
                  <a:pt x="774498" y="3286384"/>
                  <a:pt x="750226" y="3278646"/>
                  <a:pt x="714389" y="3278646"/>
                </a:cubicBezTo>
                <a:close/>
                <a:moveTo>
                  <a:pt x="4044917" y="3233767"/>
                </a:moveTo>
                <a:cubicBezTo>
                  <a:pt x="4044917" y="3233767"/>
                  <a:pt x="4044917" y="3233767"/>
                  <a:pt x="4097696" y="3233767"/>
                </a:cubicBezTo>
                <a:cubicBezTo>
                  <a:pt x="4113089" y="3233767"/>
                  <a:pt x="4116918" y="3236618"/>
                  <a:pt x="4116918" y="3252093"/>
                </a:cubicBezTo>
                <a:cubicBezTo>
                  <a:pt x="4116918" y="3252093"/>
                  <a:pt x="4116918" y="3252093"/>
                  <a:pt x="4116918" y="3739728"/>
                </a:cubicBezTo>
                <a:cubicBezTo>
                  <a:pt x="4116918" y="3757077"/>
                  <a:pt x="4113089" y="3757077"/>
                  <a:pt x="4097777" y="3758054"/>
                </a:cubicBezTo>
                <a:cubicBezTo>
                  <a:pt x="4097777" y="3758054"/>
                  <a:pt x="4097777" y="3758054"/>
                  <a:pt x="4043043" y="3758054"/>
                </a:cubicBezTo>
                <a:cubicBezTo>
                  <a:pt x="4027650" y="3758054"/>
                  <a:pt x="4027650" y="3754226"/>
                  <a:pt x="4027650" y="3739728"/>
                </a:cubicBezTo>
                <a:cubicBezTo>
                  <a:pt x="4027650" y="3739728"/>
                  <a:pt x="4027650" y="3739728"/>
                  <a:pt x="4027650" y="3252093"/>
                </a:cubicBezTo>
                <a:cubicBezTo>
                  <a:pt x="4027650" y="3239550"/>
                  <a:pt x="4027650" y="3233767"/>
                  <a:pt x="4044917" y="3233767"/>
                </a:cubicBezTo>
                <a:close/>
                <a:moveTo>
                  <a:pt x="4934502" y="3231242"/>
                </a:moveTo>
                <a:cubicBezTo>
                  <a:pt x="4934502" y="3231242"/>
                  <a:pt x="4934502" y="3231242"/>
                  <a:pt x="4982068" y="3231242"/>
                </a:cubicBezTo>
                <a:cubicBezTo>
                  <a:pt x="4995588" y="3231242"/>
                  <a:pt x="5000475" y="3234093"/>
                  <a:pt x="5000475" y="3242808"/>
                </a:cubicBezTo>
                <a:cubicBezTo>
                  <a:pt x="5000475" y="3248591"/>
                  <a:pt x="4999498" y="3253396"/>
                  <a:pt x="4995588" y="3263088"/>
                </a:cubicBezTo>
                <a:cubicBezTo>
                  <a:pt x="4951932" y="3348121"/>
                  <a:pt x="4882048" y="3426475"/>
                  <a:pt x="4814120" y="3476729"/>
                </a:cubicBezTo>
                <a:cubicBezTo>
                  <a:pt x="4814120" y="3476729"/>
                  <a:pt x="4814120" y="3476729"/>
                  <a:pt x="4816075" y="3478684"/>
                </a:cubicBezTo>
                <a:cubicBezTo>
                  <a:pt x="4816075" y="3478684"/>
                  <a:pt x="4816075" y="3478684"/>
                  <a:pt x="5008213" y="3732967"/>
                </a:cubicBezTo>
                <a:cubicBezTo>
                  <a:pt x="5012041" y="3736796"/>
                  <a:pt x="5014973" y="3741682"/>
                  <a:pt x="5014973" y="3745511"/>
                </a:cubicBezTo>
                <a:cubicBezTo>
                  <a:pt x="5014973" y="3757076"/>
                  <a:pt x="5005281" y="3757076"/>
                  <a:pt x="5000475" y="3758135"/>
                </a:cubicBezTo>
                <a:cubicBezTo>
                  <a:pt x="5000475" y="3758135"/>
                  <a:pt x="5000475" y="3758135"/>
                  <a:pt x="4931570" y="3758135"/>
                </a:cubicBezTo>
                <a:cubicBezTo>
                  <a:pt x="4916094" y="3758135"/>
                  <a:pt x="4912185" y="3758135"/>
                  <a:pt x="4901515" y="3742660"/>
                </a:cubicBezTo>
                <a:cubicBezTo>
                  <a:pt x="4901515" y="3742660"/>
                  <a:pt x="4901515" y="3742660"/>
                  <a:pt x="4721024" y="3484548"/>
                </a:cubicBezTo>
                <a:cubicBezTo>
                  <a:pt x="4721024" y="3482593"/>
                  <a:pt x="4720047" y="3479743"/>
                  <a:pt x="4720047" y="3478766"/>
                </a:cubicBezTo>
                <a:cubicBezTo>
                  <a:pt x="4720047" y="3478766"/>
                  <a:pt x="4721024" y="3475915"/>
                  <a:pt x="4723956" y="3472982"/>
                </a:cubicBezTo>
                <a:cubicBezTo>
                  <a:pt x="4799622" y="3428511"/>
                  <a:pt x="4874392" y="3334682"/>
                  <a:pt x="4903470" y="3247695"/>
                </a:cubicBezTo>
                <a:cubicBezTo>
                  <a:pt x="4909252" y="3230265"/>
                  <a:pt x="4916094" y="3231242"/>
                  <a:pt x="4934502" y="3231242"/>
                </a:cubicBezTo>
                <a:close/>
                <a:moveTo>
                  <a:pt x="972337" y="3231242"/>
                </a:moveTo>
                <a:cubicBezTo>
                  <a:pt x="972337" y="3231242"/>
                  <a:pt x="972337" y="3231242"/>
                  <a:pt x="1034320" y="3231242"/>
                </a:cubicBezTo>
                <a:cubicBezTo>
                  <a:pt x="1049795" y="3231242"/>
                  <a:pt x="1051750" y="3233197"/>
                  <a:pt x="1057533" y="3247695"/>
                </a:cubicBezTo>
                <a:cubicBezTo>
                  <a:pt x="1057533" y="3247695"/>
                  <a:pt x="1057533" y="3247695"/>
                  <a:pt x="1193145" y="3633111"/>
                </a:cubicBezTo>
                <a:cubicBezTo>
                  <a:pt x="1193145" y="3633111"/>
                  <a:pt x="1193145" y="3633111"/>
                  <a:pt x="1324929" y="3245740"/>
                </a:cubicBezTo>
                <a:cubicBezTo>
                  <a:pt x="1329816" y="3236047"/>
                  <a:pt x="1330794" y="3233197"/>
                  <a:pt x="1337554" y="3231242"/>
                </a:cubicBezTo>
                <a:cubicBezTo>
                  <a:pt x="1337554" y="3231242"/>
                  <a:pt x="1337554" y="3231242"/>
                  <a:pt x="1387971" y="3231242"/>
                </a:cubicBezTo>
                <a:cubicBezTo>
                  <a:pt x="1392858" y="3231242"/>
                  <a:pt x="1400595" y="3231242"/>
                  <a:pt x="1400595" y="3241912"/>
                </a:cubicBezTo>
                <a:cubicBezTo>
                  <a:pt x="1400595" y="3244762"/>
                  <a:pt x="1400595" y="3245740"/>
                  <a:pt x="1398641" y="3257387"/>
                </a:cubicBezTo>
                <a:cubicBezTo>
                  <a:pt x="1398641" y="3257387"/>
                  <a:pt x="1398641" y="3257387"/>
                  <a:pt x="1220349" y="3742497"/>
                </a:cubicBezTo>
                <a:cubicBezTo>
                  <a:pt x="1216439" y="3756017"/>
                  <a:pt x="1213589" y="3757972"/>
                  <a:pt x="1201942" y="3757972"/>
                </a:cubicBezTo>
                <a:cubicBezTo>
                  <a:pt x="1201942" y="3757972"/>
                  <a:pt x="1201942" y="3757972"/>
                  <a:pt x="1162194" y="3757972"/>
                </a:cubicBezTo>
                <a:cubicBezTo>
                  <a:pt x="1153479" y="3757972"/>
                  <a:pt x="1151525" y="3754144"/>
                  <a:pt x="1145742" y="3742497"/>
                </a:cubicBezTo>
                <a:cubicBezTo>
                  <a:pt x="1145742" y="3742497"/>
                  <a:pt x="1145742" y="3742497"/>
                  <a:pt x="962645" y="3259260"/>
                </a:cubicBezTo>
                <a:cubicBezTo>
                  <a:pt x="959712" y="3253477"/>
                  <a:pt x="958735" y="3248672"/>
                  <a:pt x="958735" y="3244762"/>
                </a:cubicBezTo>
                <a:cubicBezTo>
                  <a:pt x="958735" y="3231242"/>
                  <a:pt x="968427" y="3231242"/>
                  <a:pt x="972337" y="3231242"/>
                </a:cubicBezTo>
                <a:close/>
                <a:moveTo>
                  <a:pt x="4388794" y="3222446"/>
                </a:moveTo>
                <a:cubicBezTo>
                  <a:pt x="4459573" y="3222446"/>
                  <a:pt x="4525465" y="3244682"/>
                  <a:pt x="4525465" y="3283451"/>
                </a:cubicBezTo>
                <a:cubicBezTo>
                  <a:pt x="4525465" y="3310574"/>
                  <a:pt x="4503148" y="3319289"/>
                  <a:pt x="4487673" y="3319289"/>
                </a:cubicBezTo>
                <a:cubicBezTo>
                  <a:pt x="4457618" y="3319289"/>
                  <a:pt x="4442143" y="3280519"/>
                  <a:pt x="4383011" y="3280519"/>
                </a:cubicBezTo>
                <a:cubicBezTo>
                  <a:pt x="4325834" y="3280519"/>
                  <a:pt x="4295779" y="3319289"/>
                  <a:pt x="4295779" y="3358058"/>
                </a:cubicBezTo>
                <a:cubicBezTo>
                  <a:pt x="4295779" y="3471435"/>
                  <a:pt x="4544850" y="3444313"/>
                  <a:pt x="4544850" y="3615763"/>
                </a:cubicBezTo>
                <a:cubicBezTo>
                  <a:pt x="4544850" y="3725230"/>
                  <a:pt x="4450777" y="3773692"/>
                  <a:pt x="4358739" y="3772715"/>
                </a:cubicBezTo>
                <a:cubicBezTo>
                  <a:pt x="4277372" y="3772715"/>
                  <a:pt x="4195923" y="3736796"/>
                  <a:pt x="4195923" y="3695175"/>
                </a:cubicBezTo>
                <a:cubicBezTo>
                  <a:pt x="4195923" y="3669031"/>
                  <a:pt x="4217263" y="3661293"/>
                  <a:pt x="4233715" y="3661293"/>
                </a:cubicBezTo>
                <a:cubicBezTo>
                  <a:pt x="4268657" y="3661293"/>
                  <a:pt x="4288938" y="3714560"/>
                  <a:pt x="4360694" y="3714560"/>
                </a:cubicBezTo>
                <a:cubicBezTo>
                  <a:pt x="4431392" y="3714560"/>
                  <a:pt x="4464379" y="3667076"/>
                  <a:pt x="4464379" y="3625455"/>
                </a:cubicBezTo>
                <a:cubicBezTo>
                  <a:pt x="4464379" y="3571210"/>
                  <a:pt x="4410134" y="3547916"/>
                  <a:pt x="4351979" y="3523726"/>
                </a:cubicBezTo>
                <a:cubicBezTo>
                  <a:pt x="4277372" y="3491716"/>
                  <a:pt x="4215308" y="3454901"/>
                  <a:pt x="4215308" y="3366774"/>
                </a:cubicBezTo>
                <a:cubicBezTo>
                  <a:pt x="4215308" y="3272863"/>
                  <a:pt x="4297653" y="3222446"/>
                  <a:pt x="4388794" y="3222446"/>
                </a:cubicBezTo>
                <a:close/>
                <a:moveTo>
                  <a:pt x="3332238" y="3219514"/>
                </a:moveTo>
                <a:cubicBezTo>
                  <a:pt x="3402936" y="3219514"/>
                  <a:pt x="3464837" y="3234989"/>
                  <a:pt x="3464837" y="3272619"/>
                </a:cubicBezTo>
                <a:cubicBezTo>
                  <a:pt x="3464837" y="3302510"/>
                  <a:pt x="3445452" y="3317986"/>
                  <a:pt x="3420447" y="3317008"/>
                </a:cubicBezTo>
                <a:cubicBezTo>
                  <a:pt x="3385587" y="3317008"/>
                  <a:pt x="3375895" y="3269687"/>
                  <a:pt x="3311061" y="3269687"/>
                </a:cubicBezTo>
                <a:cubicBezTo>
                  <a:pt x="3281007" y="3269687"/>
                  <a:pt x="3259748" y="3288013"/>
                  <a:pt x="3259748" y="3315053"/>
                </a:cubicBezTo>
                <a:cubicBezTo>
                  <a:pt x="3259748" y="3315053"/>
                  <a:pt x="3259748" y="3315053"/>
                  <a:pt x="3259748" y="3738751"/>
                </a:cubicBezTo>
                <a:cubicBezTo>
                  <a:pt x="3259748" y="3754145"/>
                  <a:pt x="3253884" y="3755122"/>
                  <a:pt x="3241341" y="3755122"/>
                </a:cubicBezTo>
                <a:cubicBezTo>
                  <a:pt x="3241341" y="3755122"/>
                  <a:pt x="3241341" y="3755122"/>
                  <a:pt x="3190028" y="3755122"/>
                </a:cubicBezTo>
                <a:cubicBezTo>
                  <a:pt x="3175449" y="3755122"/>
                  <a:pt x="3169666" y="3754226"/>
                  <a:pt x="3169666" y="3738751"/>
                </a:cubicBezTo>
                <a:cubicBezTo>
                  <a:pt x="3169666" y="3738751"/>
                  <a:pt x="3169666" y="3738751"/>
                  <a:pt x="3169666" y="3276447"/>
                </a:cubicBezTo>
                <a:cubicBezTo>
                  <a:pt x="3169666" y="3260075"/>
                  <a:pt x="3182209" y="3243704"/>
                  <a:pt x="3217069" y="3234989"/>
                </a:cubicBezTo>
                <a:cubicBezTo>
                  <a:pt x="3244192" y="3228229"/>
                  <a:pt x="3278075" y="3219514"/>
                  <a:pt x="3332238" y="3219514"/>
                </a:cubicBezTo>
                <a:close/>
                <a:moveTo>
                  <a:pt x="2874495" y="3219514"/>
                </a:moveTo>
                <a:cubicBezTo>
                  <a:pt x="2920758" y="3219514"/>
                  <a:pt x="2969057" y="3231161"/>
                  <a:pt x="3005709" y="3257306"/>
                </a:cubicBezTo>
                <a:cubicBezTo>
                  <a:pt x="3064597" y="3298031"/>
                  <a:pt x="3103204" y="3375489"/>
                  <a:pt x="3103204" y="3497581"/>
                </a:cubicBezTo>
                <a:cubicBezTo>
                  <a:pt x="3103204" y="3618695"/>
                  <a:pt x="3064597" y="3696153"/>
                  <a:pt x="3005709" y="3736878"/>
                </a:cubicBezTo>
                <a:cubicBezTo>
                  <a:pt x="2970035" y="3761068"/>
                  <a:pt x="2921817" y="3773692"/>
                  <a:pt x="2874495" y="3773692"/>
                </a:cubicBezTo>
                <a:cubicBezTo>
                  <a:pt x="2828232" y="3773692"/>
                  <a:pt x="2778956" y="3762045"/>
                  <a:pt x="2743281" y="3736878"/>
                </a:cubicBezTo>
                <a:cubicBezTo>
                  <a:pt x="2685371" y="3696234"/>
                  <a:pt x="2646764" y="3618695"/>
                  <a:pt x="2646764" y="3497581"/>
                </a:cubicBezTo>
                <a:cubicBezTo>
                  <a:pt x="2646764" y="3375489"/>
                  <a:pt x="2685371" y="3298031"/>
                  <a:pt x="2743281" y="3257306"/>
                </a:cubicBezTo>
                <a:cubicBezTo>
                  <a:pt x="2780910" y="3233116"/>
                  <a:pt x="2829128" y="3219514"/>
                  <a:pt x="2874495" y="3219514"/>
                </a:cubicBezTo>
                <a:close/>
                <a:moveTo>
                  <a:pt x="2364299" y="3219514"/>
                </a:moveTo>
                <a:cubicBezTo>
                  <a:pt x="2565641" y="3219514"/>
                  <a:pt x="2567596" y="3326049"/>
                  <a:pt x="2567596" y="3387054"/>
                </a:cubicBezTo>
                <a:cubicBezTo>
                  <a:pt x="2567596" y="3387054"/>
                  <a:pt x="2567596" y="3387054"/>
                  <a:pt x="2567596" y="3737692"/>
                </a:cubicBezTo>
                <a:cubicBezTo>
                  <a:pt x="2567596" y="3746407"/>
                  <a:pt x="2567596" y="3756100"/>
                  <a:pt x="2557985" y="3757973"/>
                </a:cubicBezTo>
                <a:cubicBezTo>
                  <a:pt x="2557985" y="3757973"/>
                  <a:pt x="2557985" y="3757973"/>
                  <a:pt x="2502111" y="3757973"/>
                </a:cubicBezTo>
                <a:cubicBezTo>
                  <a:pt x="2484762" y="3757973"/>
                  <a:pt x="2478979" y="3756018"/>
                  <a:pt x="2478979" y="3737611"/>
                </a:cubicBezTo>
                <a:cubicBezTo>
                  <a:pt x="2478979" y="3737611"/>
                  <a:pt x="2478979" y="3737611"/>
                  <a:pt x="2478979" y="3398620"/>
                </a:cubicBezTo>
                <a:cubicBezTo>
                  <a:pt x="2478979" y="3351136"/>
                  <a:pt x="2478979" y="3274655"/>
                  <a:pt x="2361448" y="3274655"/>
                </a:cubicBezTo>
                <a:cubicBezTo>
                  <a:pt x="2291077" y="3274655"/>
                  <a:pt x="2252551" y="3297868"/>
                  <a:pt x="2252551" y="3320185"/>
                </a:cubicBezTo>
                <a:cubicBezTo>
                  <a:pt x="2252551" y="3320185"/>
                  <a:pt x="2252551" y="3320185"/>
                  <a:pt x="2252551" y="3737611"/>
                </a:cubicBezTo>
                <a:cubicBezTo>
                  <a:pt x="2252551" y="3756018"/>
                  <a:pt x="2245791" y="3757973"/>
                  <a:pt x="2231375" y="3757973"/>
                </a:cubicBezTo>
                <a:cubicBezTo>
                  <a:pt x="2231375" y="3757973"/>
                  <a:pt x="2231375" y="3757973"/>
                  <a:pt x="2181283" y="3757973"/>
                </a:cubicBezTo>
                <a:cubicBezTo>
                  <a:pt x="2165808" y="3757973"/>
                  <a:pt x="2161980" y="3756018"/>
                  <a:pt x="2161980" y="3739565"/>
                </a:cubicBezTo>
                <a:cubicBezTo>
                  <a:pt x="2161980" y="3739565"/>
                  <a:pt x="2161980" y="3739565"/>
                  <a:pt x="2161980" y="3286302"/>
                </a:cubicBezTo>
                <a:cubicBezTo>
                  <a:pt x="2161980" y="3268872"/>
                  <a:pt x="2172568" y="3256329"/>
                  <a:pt x="2207266" y="3244682"/>
                </a:cubicBezTo>
                <a:cubicBezTo>
                  <a:pt x="2235203" y="3235967"/>
                  <a:pt x="2287248" y="3219514"/>
                  <a:pt x="2364299" y="3219514"/>
                </a:cubicBezTo>
                <a:close/>
                <a:moveTo>
                  <a:pt x="1637124" y="3219514"/>
                </a:moveTo>
                <a:cubicBezTo>
                  <a:pt x="1684608" y="3219514"/>
                  <a:pt x="1734048" y="3231161"/>
                  <a:pt x="1768908" y="3257306"/>
                </a:cubicBezTo>
                <a:cubicBezTo>
                  <a:pt x="1828040" y="3298031"/>
                  <a:pt x="1866810" y="3375489"/>
                  <a:pt x="1866810" y="3497581"/>
                </a:cubicBezTo>
                <a:cubicBezTo>
                  <a:pt x="1866810" y="3618695"/>
                  <a:pt x="1828040" y="3696153"/>
                  <a:pt x="1768908" y="3736878"/>
                </a:cubicBezTo>
                <a:cubicBezTo>
                  <a:pt x="1732093" y="3761068"/>
                  <a:pt x="1684608" y="3773692"/>
                  <a:pt x="1637124" y="3773692"/>
                </a:cubicBezTo>
                <a:cubicBezTo>
                  <a:pt x="1590616" y="3773692"/>
                  <a:pt x="1541177" y="3762045"/>
                  <a:pt x="1505339" y="3736878"/>
                </a:cubicBezTo>
                <a:cubicBezTo>
                  <a:pt x="1447185" y="3696234"/>
                  <a:pt x="1408415" y="3618695"/>
                  <a:pt x="1408415" y="3497581"/>
                </a:cubicBezTo>
                <a:cubicBezTo>
                  <a:pt x="1408415" y="3375489"/>
                  <a:pt x="1447185" y="3298031"/>
                  <a:pt x="1505339" y="3257306"/>
                </a:cubicBezTo>
                <a:cubicBezTo>
                  <a:pt x="1543132" y="3233116"/>
                  <a:pt x="1590616" y="3219514"/>
                  <a:pt x="1637124" y="3219514"/>
                </a:cubicBezTo>
                <a:close/>
                <a:moveTo>
                  <a:pt x="714470" y="3219514"/>
                </a:moveTo>
                <a:cubicBezTo>
                  <a:pt x="761955" y="3219514"/>
                  <a:pt x="808462" y="3231161"/>
                  <a:pt x="846254" y="3257306"/>
                </a:cubicBezTo>
                <a:cubicBezTo>
                  <a:pt x="904409" y="3298031"/>
                  <a:pt x="943179" y="3375489"/>
                  <a:pt x="943179" y="3497581"/>
                </a:cubicBezTo>
                <a:cubicBezTo>
                  <a:pt x="943179" y="3618695"/>
                  <a:pt x="904409" y="3696153"/>
                  <a:pt x="846254" y="3736878"/>
                </a:cubicBezTo>
                <a:cubicBezTo>
                  <a:pt x="808462" y="3761068"/>
                  <a:pt x="761955" y="3773692"/>
                  <a:pt x="714470" y="3773692"/>
                </a:cubicBezTo>
                <a:cubicBezTo>
                  <a:pt x="666985" y="3773692"/>
                  <a:pt x="618523" y="3762045"/>
                  <a:pt x="582686" y="3736878"/>
                </a:cubicBezTo>
                <a:cubicBezTo>
                  <a:pt x="523554" y="3696234"/>
                  <a:pt x="484784" y="3618695"/>
                  <a:pt x="484784" y="3497581"/>
                </a:cubicBezTo>
                <a:cubicBezTo>
                  <a:pt x="484784" y="3375489"/>
                  <a:pt x="523554" y="3298031"/>
                  <a:pt x="582686" y="3257306"/>
                </a:cubicBezTo>
                <a:cubicBezTo>
                  <a:pt x="619500" y="3233116"/>
                  <a:pt x="667963" y="3219514"/>
                  <a:pt x="714470" y="3219514"/>
                </a:cubicBezTo>
                <a:close/>
                <a:moveTo>
                  <a:pt x="203297" y="3219514"/>
                </a:moveTo>
                <a:cubicBezTo>
                  <a:pt x="406593" y="3219514"/>
                  <a:pt x="407571" y="3326049"/>
                  <a:pt x="407571" y="3387054"/>
                </a:cubicBezTo>
                <a:cubicBezTo>
                  <a:pt x="407571" y="3387054"/>
                  <a:pt x="407571" y="3387054"/>
                  <a:pt x="407571" y="3737692"/>
                </a:cubicBezTo>
                <a:cubicBezTo>
                  <a:pt x="407571" y="3746407"/>
                  <a:pt x="406593" y="3756100"/>
                  <a:pt x="396819" y="3757973"/>
                </a:cubicBezTo>
                <a:cubicBezTo>
                  <a:pt x="396819" y="3757973"/>
                  <a:pt x="396819" y="3757973"/>
                  <a:pt x="340701" y="3757973"/>
                </a:cubicBezTo>
                <a:cubicBezTo>
                  <a:pt x="323271" y="3757973"/>
                  <a:pt x="317488" y="3756018"/>
                  <a:pt x="317488" y="3737611"/>
                </a:cubicBezTo>
                <a:cubicBezTo>
                  <a:pt x="317488" y="3737611"/>
                  <a:pt x="317488" y="3737611"/>
                  <a:pt x="317488" y="3398620"/>
                </a:cubicBezTo>
                <a:cubicBezTo>
                  <a:pt x="317488" y="3351136"/>
                  <a:pt x="317488" y="3274655"/>
                  <a:pt x="199387" y="3274655"/>
                </a:cubicBezTo>
                <a:cubicBezTo>
                  <a:pt x="128689" y="3274655"/>
                  <a:pt x="90001" y="3297868"/>
                  <a:pt x="90001" y="3320185"/>
                </a:cubicBezTo>
                <a:cubicBezTo>
                  <a:pt x="90001" y="3320185"/>
                  <a:pt x="90001" y="3320185"/>
                  <a:pt x="90001" y="3737611"/>
                </a:cubicBezTo>
                <a:cubicBezTo>
                  <a:pt x="90001" y="3756018"/>
                  <a:pt x="83241" y="3757973"/>
                  <a:pt x="68743" y="3757973"/>
                </a:cubicBezTo>
                <a:cubicBezTo>
                  <a:pt x="68743" y="3757973"/>
                  <a:pt x="68743" y="3757973"/>
                  <a:pt x="18407" y="3757973"/>
                </a:cubicBezTo>
                <a:cubicBezTo>
                  <a:pt x="3910" y="3757973"/>
                  <a:pt x="0" y="3756018"/>
                  <a:pt x="0" y="3739565"/>
                </a:cubicBezTo>
                <a:cubicBezTo>
                  <a:pt x="0" y="3739565"/>
                  <a:pt x="0" y="3739565"/>
                  <a:pt x="0" y="3286302"/>
                </a:cubicBezTo>
                <a:cubicBezTo>
                  <a:pt x="0" y="3268872"/>
                  <a:pt x="11647" y="3256329"/>
                  <a:pt x="45530" y="3244682"/>
                </a:cubicBezTo>
                <a:cubicBezTo>
                  <a:pt x="74526" y="3235967"/>
                  <a:pt x="125839" y="3219514"/>
                  <a:pt x="203297" y="3219514"/>
                </a:cubicBezTo>
                <a:close/>
                <a:moveTo>
                  <a:pt x="3838118" y="3043502"/>
                </a:moveTo>
                <a:cubicBezTo>
                  <a:pt x="3838118" y="3043502"/>
                  <a:pt x="3838118" y="3043502"/>
                  <a:pt x="3888290" y="3043502"/>
                </a:cubicBezTo>
                <a:cubicBezTo>
                  <a:pt x="3901811" y="3043502"/>
                  <a:pt x="3907594" y="3044479"/>
                  <a:pt x="3907594" y="3063864"/>
                </a:cubicBezTo>
                <a:cubicBezTo>
                  <a:pt x="3907594" y="3063864"/>
                  <a:pt x="3907594" y="3063864"/>
                  <a:pt x="3907594" y="3702017"/>
                </a:cubicBezTo>
                <a:cubicBezTo>
                  <a:pt x="3907594" y="3736877"/>
                  <a:pt x="3802443" y="3773692"/>
                  <a:pt x="3728162" y="3773529"/>
                </a:cubicBezTo>
                <a:cubicBezTo>
                  <a:pt x="3573816" y="3773529"/>
                  <a:pt x="3472575" y="3683528"/>
                  <a:pt x="3472575" y="3497580"/>
                </a:cubicBezTo>
                <a:cubicBezTo>
                  <a:pt x="3472575" y="3372719"/>
                  <a:pt x="3552639" y="3222608"/>
                  <a:pt x="3709836" y="3222608"/>
                </a:cubicBezTo>
                <a:cubicBezTo>
                  <a:pt x="3757076" y="3222608"/>
                  <a:pt x="3787945" y="3234256"/>
                  <a:pt x="3819792" y="3250708"/>
                </a:cubicBezTo>
                <a:cubicBezTo>
                  <a:pt x="3819792" y="3250708"/>
                  <a:pt x="3819792" y="3250708"/>
                  <a:pt x="3819792" y="3066715"/>
                </a:cubicBezTo>
                <a:cubicBezTo>
                  <a:pt x="3819792" y="3049285"/>
                  <a:pt x="3820769" y="3043502"/>
                  <a:pt x="3838118" y="3043502"/>
                </a:cubicBezTo>
                <a:close/>
                <a:moveTo>
                  <a:pt x="4634688" y="3041629"/>
                </a:moveTo>
                <a:cubicBezTo>
                  <a:pt x="4634688" y="3041629"/>
                  <a:pt x="4634688" y="3041629"/>
                  <a:pt x="4688037" y="3041629"/>
                </a:cubicBezTo>
                <a:cubicBezTo>
                  <a:pt x="4699684" y="3041629"/>
                  <a:pt x="4706445" y="3041629"/>
                  <a:pt x="4706445" y="3056127"/>
                </a:cubicBezTo>
                <a:cubicBezTo>
                  <a:pt x="4706445" y="3056127"/>
                  <a:pt x="4706445" y="3056127"/>
                  <a:pt x="4706445" y="3742578"/>
                </a:cubicBezTo>
                <a:cubicBezTo>
                  <a:pt x="4706445" y="3757076"/>
                  <a:pt x="4700580" y="3757076"/>
                  <a:pt x="4688037" y="3757076"/>
                </a:cubicBezTo>
                <a:cubicBezTo>
                  <a:pt x="4688037" y="3757076"/>
                  <a:pt x="4688037" y="3757076"/>
                  <a:pt x="4634688" y="3757076"/>
                </a:cubicBezTo>
                <a:cubicBezTo>
                  <a:pt x="4621086" y="3757076"/>
                  <a:pt x="4618154" y="3755122"/>
                  <a:pt x="4618154" y="3741601"/>
                </a:cubicBezTo>
                <a:cubicBezTo>
                  <a:pt x="4618154" y="3741601"/>
                  <a:pt x="4618154" y="3741601"/>
                  <a:pt x="4618154" y="3058082"/>
                </a:cubicBezTo>
                <a:cubicBezTo>
                  <a:pt x="4618154" y="3043584"/>
                  <a:pt x="4624018" y="3041629"/>
                  <a:pt x="4634688" y="3041629"/>
                </a:cubicBezTo>
                <a:close/>
                <a:moveTo>
                  <a:pt x="4074727" y="3035765"/>
                </a:moveTo>
                <a:cubicBezTo>
                  <a:pt x="4101605" y="3035765"/>
                  <a:pt x="4125551" y="3056046"/>
                  <a:pt x="4127506" y="3086019"/>
                </a:cubicBezTo>
                <a:cubicBezTo>
                  <a:pt x="4128483" y="3114933"/>
                  <a:pt x="4107307" y="3141974"/>
                  <a:pt x="4072772" y="3142952"/>
                </a:cubicBezTo>
                <a:cubicBezTo>
                  <a:pt x="4039215" y="3142952"/>
                  <a:pt x="4019016" y="3118843"/>
                  <a:pt x="4019016" y="3089847"/>
                </a:cubicBezTo>
                <a:cubicBezTo>
                  <a:pt x="4019016" y="3058978"/>
                  <a:pt x="4042066" y="3035765"/>
                  <a:pt x="4074727" y="3035765"/>
                </a:cubicBezTo>
                <a:close/>
                <a:moveTo>
                  <a:pt x="5090721" y="2888260"/>
                </a:moveTo>
                <a:lnTo>
                  <a:pt x="5090721" y="2940551"/>
                </a:lnTo>
                <a:cubicBezTo>
                  <a:pt x="5090721" y="2940551"/>
                  <a:pt x="5090721" y="2940551"/>
                  <a:pt x="5125500" y="2940551"/>
                </a:cubicBezTo>
                <a:cubicBezTo>
                  <a:pt x="5138043" y="2940551"/>
                  <a:pt x="5166061" y="2940551"/>
                  <a:pt x="5166061" y="2914405"/>
                </a:cubicBezTo>
                <a:cubicBezTo>
                  <a:pt x="5166061" y="2888260"/>
                  <a:pt x="5139020" y="2888260"/>
                  <a:pt x="5122567" y="2888260"/>
                </a:cubicBezTo>
                <a:cubicBezTo>
                  <a:pt x="5122567" y="2888260"/>
                  <a:pt x="5122567" y="2888260"/>
                  <a:pt x="5090721" y="2888260"/>
                </a:cubicBezTo>
                <a:close/>
                <a:moveTo>
                  <a:pt x="5063680" y="2863988"/>
                </a:moveTo>
                <a:cubicBezTo>
                  <a:pt x="5063680" y="2863988"/>
                  <a:pt x="5063680" y="2863988"/>
                  <a:pt x="5125500" y="2863988"/>
                </a:cubicBezTo>
                <a:cubicBezTo>
                  <a:pt x="5144885" y="2863988"/>
                  <a:pt x="5168016" y="2863988"/>
                  <a:pt x="5182514" y="2877591"/>
                </a:cubicBezTo>
                <a:cubicBezTo>
                  <a:pt x="5192206" y="2884351"/>
                  <a:pt x="5198966" y="2896975"/>
                  <a:pt x="5198966" y="2911473"/>
                </a:cubicBezTo>
                <a:cubicBezTo>
                  <a:pt x="5198966" y="2926745"/>
                  <a:pt x="5191361" y="2945820"/>
                  <a:pt x="5172474" y="2955227"/>
                </a:cubicBezTo>
                <a:lnTo>
                  <a:pt x="5151671" y="2960419"/>
                </a:lnTo>
                <a:lnTo>
                  <a:pt x="5149690" y="2958958"/>
                </a:lnTo>
                <a:cubicBezTo>
                  <a:pt x="5149690" y="2960913"/>
                  <a:pt x="5149690" y="2960913"/>
                  <a:pt x="5149690" y="2960913"/>
                </a:cubicBezTo>
                <a:lnTo>
                  <a:pt x="5151671" y="2960419"/>
                </a:lnTo>
                <a:lnTo>
                  <a:pt x="5165114" y="2970330"/>
                </a:lnTo>
                <a:cubicBezTo>
                  <a:pt x="5171152" y="2976632"/>
                  <a:pt x="5178645" y="2986569"/>
                  <a:pt x="5189274" y="3003510"/>
                </a:cubicBezTo>
                <a:cubicBezTo>
                  <a:pt x="5189274" y="3003510"/>
                  <a:pt x="5189274" y="3003510"/>
                  <a:pt x="5210532" y="3038371"/>
                </a:cubicBezTo>
                <a:cubicBezTo>
                  <a:pt x="5210532" y="3038371"/>
                  <a:pt x="5210532" y="3038371"/>
                  <a:pt x="5176731" y="3038371"/>
                </a:cubicBezTo>
                <a:cubicBezTo>
                  <a:pt x="5176731" y="3038371"/>
                  <a:pt x="5176731" y="3038371"/>
                  <a:pt x="5161256" y="3011248"/>
                </a:cubicBezTo>
                <a:cubicBezTo>
                  <a:pt x="5140975" y="2973456"/>
                  <a:pt x="5132341" y="2964741"/>
                  <a:pt x="5109128" y="2964741"/>
                </a:cubicBezTo>
                <a:cubicBezTo>
                  <a:pt x="5109128" y="2964741"/>
                  <a:pt x="5109128" y="2964741"/>
                  <a:pt x="5092676" y="2964741"/>
                </a:cubicBezTo>
                <a:cubicBezTo>
                  <a:pt x="5092676" y="2964741"/>
                  <a:pt x="5092676" y="2964741"/>
                  <a:pt x="5092676" y="3039348"/>
                </a:cubicBezTo>
                <a:cubicBezTo>
                  <a:pt x="5092676" y="3039348"/>
                  <a:pt x="5092676" y="3039348"/>
                  <a:pt x="5063680" y="3039348"/>
                </a:cubicBezTo>
                <a:close/>
                <a:moveTo>
                  <a:pt x="5132260" y="2815608"/>
                </a:moveTo>
                <a:cubicBezTo>
                  <a:pt x="5056920" y="2815608"/>
                  <a:pt x="4997055" y="2875636"/>
                  <a:pt x="4998032" y="2950243"/>
                </a:cubicBezTo>
                <a:cubicBezTo>
                  <a:pt x="4998032" y="3024850"/>
                  <a:pt x="5057897" y="3086833"/>
                  <a:pt x="5132260" y="3086833"/>
                </a:cubicBezTo>
                <a:cubicBezTo>
                  <a:pt x="5207600" y="3086833"/>
                  <a:pt x="5267465" y="3024850"/>
                  <a:pt x="5267465" y="2950243"/>
                </a:cubicBezTo>
                <a:cubicBezTo>
                  <a:pt x="5267465" y="2875636"/>
                  <a:pt x="5206623" y="2815608"/>
                  <a:pt x="5132260" y="2815608"/>
                </a:cubicBezTo>
                <a:close/>
                <a:moveTo>
                  <a:pt x="5132260" y="2787508"/>
                </a:moveTo>
                <a:cubicBezTo>
                  <a:pt x="5221121" y="2787508"/>
                  <a:pt x="5293529" y="2861138"/>
                  <a:pt x="5293529" y="2950243"/>
                </a:cubicBezTo>
                <a:cubicBezTo>
                  <a:pt x="5293529" y="3039348"/>
                  <a:pt x="5222098" y="3112978"/>
                  <a:pt x="5132260" y="3112978"/>
                </a:cubicBezTo>
                <a:cubicBezTo>
                  <a:pt x="5043399" y="3112978"/>
                  <a:pt x="4970991" y="3041303"/>
                  <a:pt x="4970991" y="2950243"/>
                </a:cubicBezTo>
                <a:cubicBezTo>
                  <a:pt x="4970991" y="2860161"/>
                  <a:pt x="5043399" y="2787508"/>
                  <a:pt x="5132260" y="2787508"/>
                </a:cubicBezTo>
                <a:close/>
                <a:moveTo>
                  <a:pt x="3521882" y="1731870"/>
                </a:moveTo>
                <a:cubicBezTo>
                  <a:pt x="3517412" y="1732236"/>
                  <a:pt x="3513788" y="1735148"/>
                  <a:pt x="3513299" y="1740971"/>
                </a:cubicBezTo>
                <a:cubicBezTo>
                  <a:pt x="3502711" y="1879353"/>
                  <a:pt x="3472656" y="2044776"/>
                  <a:pt x="3483326" y="2098939"/>
                </a:cubicBezTo>
                <a:cubicBezTo>
                  <a:pt x="3493019" y="2156035"/>
                  <a:pt x="3524947" y="2294417"/>
                  <a:pt x="3531707" y="2354363"/>
                </a:cubicBezTo>
                <a:cubicBezTo>
                  <a:pt x="3537490" y="2401766"/>
                  <a:pt x="3558748" y="2383359"/>
                  <a:pt x="3561680" y="2360146"/>
                </a:cubicBezTo>
                <a:cubicBezTo>
                  <a:pt x="3574305" y="2267294"/>
                  <a:pt x="3594585" y="1799940"/>
                  <a:pt x="3535535" y="1738039"/>
                </a:cubicBezTo>
                <a:cubicBezTo>
                  <a:pt x="3531666" y="1733682"/>
                  <a:pt x="3526352" y="1731503"/>
                  <a:pt x="3521882" y="1731870"/>
                </a:cubicBezTo>
                <a:close/>
                <a:moveTo>
                  <a:pt x="2399078" y="1361664"/>
                </a:moveTo>
                <a:cubicBezTo>
                  <a:pt x="2403884" y="1433257"/>
                  <a:pt x="2404861" y="1541584"/>
                  <a:pt x="2416508" y="1600635"/>
                </a:cubicBezTo>
                <a:cubicBezTo>
                  <a:pt x="2427178" y="1650970"/>
                  <a:pt x="2446481" y="1653821"/>
                  <a:pt x="2465866" y="1656753"/>
                </a:cubicBezTo>
                <a:cubicBezTo>
                  <a:pt x="2535586" y="1667341"/>
                  <a:pt x="2780422" y="1678011"/>
                  <a:pt x="2834667" y="1622870"/>
                </a:cubicBezTo>
                <a:cubicBezTo>
                  <a:pt x="2868550" y="1588988"/>
                  <a:pt x="2871482" y="1469013"/>
                  <a:pt x="2847292" y="1377139"/>
                </a:cubicBezTo>
                <a:cubicBezTo>
                  <a:pt x="2699217" y="1385854"/>
                  <a:pt x="2548211" y="1382026"/>
                  <a:pt x="2399078" y="1361664"/>
                </a:cubicBezTo>
                <a:close/>
                <a:moveTo>
                  <a:pt x="3181232" y="1337473"/>
                </a:moveTo>
                <a:cubicBezTo>
                  <a:pt x="3143521" y="1341383"/>
                  <a:pt x="3107684" y="1346188"/>
                  <a:pt x="3073720" y="1351971"/>
                </a:cubicBezTo>
                <a:cubicBezTo>
                  <a:pt x="3112489" y="1408089"/>
                  <a:pt x="3134725" y="1470968"/>
                  <a:pt x="3136680" y="1554209"/>
                </a:cubicBezTo>
                <a:cubicBezTo>
                  <a:pt x="3148327" y="1559014"/>
                  <a:pt x="3202490" y="1536779"/>
                  <a:pt x="3214137" y="1498091"/>
                </a:cubicBezTo>
                <a:cubicBezTo>
                  <a:pt x="3225785" y="1459402"/>
                  <a:pt x="3222853" y="1414850"/>
                  <a:pt x="3181232" y="1337473"/>
                </a:cubicBezTo>
                <a:close/>
                <a:moveTo>
                  <a:pt x="2027427" y="1281436"/>
                </a:moveTo>
                <a:cubicBezTo>
                  <a:pt x="2015779" y="1373311"/>
                  <a:pt x="1996476" y="1485547"/>
                  <a:pt x="1976114" y="1551358"/>
                </a:cubicBezTo>
                <a:cubicBezTo>
                  <a:pt x="1955752" y="1617087"/>
                  <a:pt x="2012847" y="1611305"/>
                  <a:pt x="2039074" y="1600716"/>
                </a:cubicBezTo>
                <a:cubicBezTo>
                  <a:pt x="2072957" y="1587114"/>
                  <a:pt x="2137790" y="1528145"/>
                  <a:pt x="2170695" y="1320125"/>
                </a:cubicBezTo>
                <a:cubicBezTo>
                  <a:pt x="2123292" y="1308559"/>
                  <a:pt x="2074830" y="1295934"/>
                  <a:pt x="2027427" y="1281436"/>
                </a:cubicBezTo>
                <a:close/>
                <a:moveTo>
                  <a:pt x="1861627" y="1228363"/>
                </a:moveTo>
                <a:cubicBezTo>
                  <a:pt x="1845287" y="1227273"/>
                  <a:pt x="1838262" y="1235011"/>
                  <a:pt x="1826166" y="1251463"/>
                </a:cubicBezTo>
                <a:cubicBezTo>
                  <a:pt x="1649992" y="1491412"/>
                  <a:pt x="1614155" y="1621974"/>
                  <a:pt x="1629630" y="1719713"/>
                </a:cubicBezTo>
                <a:cubicBezTo>
                  <a:pt x="1645105" y="1817452"/>
                  <a:pt x="1728346" y="1916087"/>
                  <a:pt x="1853207" y="1989635"/>
                </a:cubicBezTo>
                <a:cubicBezTo>
                  <a:pt x="1977091" y="2061228"/>
                  <a:pt x="2054549" y="2102849"/>
                  <a:pt x="2138767" y="2194723"/>
                </a:cubicBezTo>
                <a:cubicBezTo>
                  <a:pt x="2149437" y="2205393"/>
                  <a:pt x="2161003" y="2208244"/>
                  <a:pt x="2163935" y="2187963"/>
                </a:cubicBezTo>
                <a:cubicBezTo>
                  <a:pt x="2207510" y="1906475"/>
                  <a:pt x="2443712" y="1864855"/>
                  <a:pt x="2751508" y="1870638"/>
                </a:cubicBezTo>
                <a:cubicBezTo>
                  <a:pt x="3185142" y="1877398"/>
                  <a:pt x="3268383" y="2019608"/>
                  <a:pt x="3321650" y="1997372"/>
                </a:cubicBezTo>
                <a:cubicBezTo>
                  <a:pt x="3373859" y="1972205"/>
                  <a:pt x="3408719" y="1752618"/>
                  <a:pt x="3418411" y="1597784"/>
                </a:cubicBezTo>
                <a:cubicBezTo>
                  <a:pt x="3429081" y="1440995"/>
                  <a:pt x="3438774" y="1314260"/>
                  <a:pt x="3245170" y="1329736"/>
                </a:cubicBezTo>
                <a:cubicBezTo>
                  <a:pt x="3291677" y="1423565"/>
                  <a:pt x="3299415" y="1527086"/>
                  <a:pt x="3215196" y="1586137"/>
                </a:cubicBezTo>
                <a:cubicBezTo>
                  <a:pt x="3130001" y="1645107"/>
                  <a:pt x="3068996" y="1616110"/>
                  <a:pt x="3068996" y="1560969"/>
                </a:cubicBezTo>
                <a:cubicBezTo>
                  <a:pt x="3068996" y="1511611"/>
                  <a:pt x="3061258" y="1433257"/>
                  <a:pt x="2999275" y="1361664"/>
                </a:cubicBezTo>
                <a:cubicBezTo>
                  <a:pt x="2970279" y="1365573"/>
                  <a:pt x="2946008" y="1368425"/>
                  <a:pt x="2916034" y="1371356"/>
                </a:cubicBezTo>
                <a:cubicBezTo>
                  <a:pt x="2934442" y="1455574"/>
                  <a:pt x="2956677" y="1611305"/>
                  <a:pt x="2891844" y="1675160"/>
                </a:cubicBezTo>
                <a:cubicBezTo>
                  <a:pt x="2827988" y="1738039"/>
                  <a:pt x="2646031" y="1743822"/>
                  <a:pt x="2458210" y="1729324"/>
                </a:cubicBezTo>
                <a:cubicBezTo>
                  <a:pt x="2422454" y="1726473"/>
                  <a:pt x="2377901" y="1711894"/>
                  <a:pt x="2359494" y="1667423"/>
                </a:cubicBezTo>
                <a:cubicBezTo>
                  <a:pt x="2349801" y="1646165"/>
                  <a:pt x="2335304" y="1592001"/>
                  <a:pt x="2331394" y="1352053"/>
                </a:cubicBezTo>
                <a:cubicBezTo>
                  <a:pt x="2298489" y="1347247"/>
                  <a:pt x="2272344" y="1343338"/>
                  <a:pt x="2240416" y="1335600"/>
                </a:cubicBezTo>
                <a:cubicBezTo>
                  <a:pt x="2206533" y="1566833"/>
                  <a:pt x="2129075" y="1652029"/>
                  <a:pt x="2047789" y="1672310"/>
                </a:cubicBezTo>
                <a:cubicBezTo>
                  <a:pt x="1965525" y="1692591"/>
                  <a:pt x="1872592" y="1673287"/>
                  <a:pt x="1890022" y="1590046"/>
                </a:cubicBezTo>
                <a:cubicBezTo>
                  <a:pt x="1905579" y="1508842"/>
                  <a:pt x="1946222" y="1417863"/>
                  <a:pt x="1952982" y="1258223"/>
                </a:cubicBezTo>
                <a:cubicBezTo>
                  <a:pt x="1903624" y="1239368"/>
                  <a:pt x="1877968" y="1229452"/>
                  <a:pt x="1861627" y="1228363"/>
                </a:cubicBezTo>
                <a:close/>
                <a:moveTo>
                  <a:pt x="1399134" y="1118588"/>
                </a:moveTo>
                <a:cubicBezTo>
                  <a:pt x="1413653" y="1118712"/>
                  <a:pt x="1424399" y="1121125"/>
                  <a:pt x="1426089" y="1125706"/>
                </a:cubicBezTo>
                <a:cubicBezTo>
                  <a:pt x="1432850" y="1143055"/>
                  <a:pt x="1350749" y="1243237"/>
                  <a:pt x="1309210" y="1182557"/>
                </a:cubicBezTo>
                <a:cubicBezTo>
                  <a:pt x="1278056" y="1138453"/>
                  <a:pt x="1355575" y="1118218"/>
                  <a:pt x="1399134" y="1118588"/>
                </a:cubicBezTo>
                <a:close/>
                <a:moveTo>
                  <a:pt x="1371072" y="997014"/>
                </a:moveTo>
                <a:cubicBezTo>
                  <a:pt x="1359077" y="999506"/>
                  <a:pt x="1348367" y="1005671"/>
                  <a:pt x="1337228" y="1015343"/>
                </a:cubicBezTo>
                <a:cubicBezTo>
                  <a:pt x="1297481" y="1051099"/>
                  <a:pt x="1255861" y="1106240"/>
                  <a:pt x="1249101" y="1124647"/>
                </a:cubicBezTo>
                <a:cubicBezTo>
                  <a:pt x="1241363" y="1142973"/>
                  <a:pt x="1246169" y="1186548"/>
                  <a:pt x="1228738" y="1209761"/>
                </a:cubicBezTo>
                <a:cubicBezTo>
                  <a:pt x="1213263" y="1232078"/>
                  <a:pt x="1172620" y="1285264"/>
                  <a:pt x="1172620" y="1285264"/>
                </a:cubicBezTo>
                <a:cubicBezTo>
                  <a:pt x="1138737" y="1328758"/>
                  <a:pt x="1154213" y="1331690"/>
                  <a:pt x="1192005" y="1377139"/>
                </a:cubicBezTo>
                <a:cubicBezTo>
                  <a:pt x="1225888" y="1418759"/>
                  <a:pt x="1304323" y="1363618"/>
                  <a:pt x="1395301" y="1435212"/>
                </a:cubicBezTo>
                <a:cubicBezTo>
                  <a:pt x="1441727" y="1472027"/>
                  <a:pt x="1496950" y="1606499"/>
                  <a:pt x="1537593" y="1660663"/>
                </a:cubicBezTo>
                <a:cubicBezTo>
                  <a:pt x="1567566" y="1468117"/>
                  <a:pt x="1688599" y="1311410"/>
                  <a:pt x="1724437" y="1252359"/>
                </a:cubicBezTo>
                <a:cubicBezTo>
                  <a:pt x="1782591" y="1160485"/>
                  <a:pt x="1730301" y="1181743"/>
                  <a:pt x="1559910" y="1078221"/>
                </a:cubicBezTo>
                <a:cubicBezTo>
                  <a:pt x="1454597" y="1015119"/>
                  <a:pt x="1407056" y="989539"/>
                  <a:pt x="1371072" y="997014"/>
                </a:cubicBezTo>
                <a:close/>
                <a:moveTo>
                  <a:pt x="1141364" y="538266"/>
                </a:moveTo>
                <a:cubicBezTo>
                  <a:pt x="1149591" y="536566"/>
                  <a:pt x="1159996" y="549618"/>
                  <a:pt x="1168711" y="573319"/>
                </a:cubicBezTo>
                <a:cubicBezTo>
                  <a:pt x="1186141" y="620724"/>
                  <a:pt x="1261644" y="810336"/>
                  <a:pt x="1458180" y="879976"/>
                </a:cubicBezTo>
                <a:cubicBezTo>
                  <a:pt x="1653658" y="950591"/>
                  <a:pt x="1828936" y="893495"/>
                  <a:pt x="1951842" y="790951"/>
                </a:cubicBezTo>
                <a:cubicBezTo>
                  <a:pt x="1997372" y="754137"/>
                  <a:pt x="2012847" y="775476"/>
                  <a:pt x="1971227" y="843160"/>
                </a:cubicBezTo>
                <a:cubicBezTo>
                  <a:pt x="1916982" y="932102"/>
                  <a:pt x="1828936" y="982437"/>
                  <a:pt x="1727287" y="1038556"/>
                </a:cubicBezTo>
                <a:cubicBezTo>
                  <a:pt x="1707007" y="1050203"/>
                  <a:pt x="1682816" y="1059895"/>
                  <a:pt x="1730219" y="1081153"/>
                </a:cubicBezTo>
                <a:cubicBezTo>
                  <a:pt x="2001200" y="1207888"/>
                  <a:pt x="2355503" y="1296912"/>
                  <a:pt x="2670140" y="1296912"/>
                </a:cubicBezTo>
                <a:cubicBezTo>
                  <a:pt x="2903410" y="1296912"/>
                  <a:pt x="3129919" y="1261156"/>
                  <a:pt x="3249975" y="1252441"/>
                </a:cubicBezTo>
                <a:cubicBezTo>
                  <a:pt x="3365144" y="1243725"/>
                  <a:pt x="3584893" y="1251463"/>
                  <a:pt x="3637183" y="1503955"/>
                </a:cubicBezTo>
                <a:cubicBezTo>
                  <a:pt x="3674976" y="1683876"/>
                  <a:pt x="3672043" y="2208244"/>
                  <a:pt x="3670170" y="2709725"/>
                </a:cubicBezTo>
                <a:cubicBezTo>
                  <a:pt x="3670170" y="2744585"/>
                  <a:pt x="3673021" y="2765843"/>
                  <a:pt x="3632378" y="2765843"/>
                </a:cubicBezTo>
                <a:cubicBezTo>
                  <a:pt x="3502630" y="2764866"/>
                  <a:pt x="3497824" y="2770649"/>
                  <a:pt x="3486177" y="2803554"/>
                </a:cubicBezTo>
                <a:cubicBezTo>
                  <a:pt x="3466873" y="2856740"/>
                  <a:pt x="3461987" y="2883863"/>
                  <a:pt x="3447489" y="2939981"/>
                </a:cubicBezTo>
                <a:cubicBezTo>
                  <a:pt x="3435841" y="2985429"/>
                  <a:pt x="3427127" y="3001882"/>
                  <a:pt x="3397153" y="3001882"/>
                </a:cubicBezTo>
                <a:cubicBezTo>
                  <a:pt x="3363271" y="3001882"/>
                  <a:pt x="3249975" y="3001882"/>
                  <a:pt x="3235477" y="3001882"/>
                </a:cubicBezTo>
                <a:cubicBezTo>
                  <a:pt x="3209332" y="3001882"/>
                  <a:pt x="3196789" y="2971909"/>
                  <a:pt x="3218047" y="2932243"/>
                </a:cubicBezTo>
                <a:cubicBezTo>
                  <a:pt x="3426231" y="2557822"/>
                  <a:pt x="3409778" y="2267620"/>
                  <a:pt x="3288745" y="2107980"/>
                </a:cubicBezTo>
                <a:cubicBezTo>
                  <a:pt x="3250057" y="2255973"/>
                  <a:pt x="3233604" y="2320806"/>
                  <a:pt x="3214219" y="2335304"/>
                </a:cubicBezTo>
                <a:cubicBezTo>
                  <a:pt x="2963519" y="2524917"/>
                  <a:pt x="2835726" y="2929311"/>
                  <a:pt x="2825056" y="2961239"/>
                </a:cubicBezTo>
                <a:cubicBezTo>
                  <a:pt x="2813490" y="2991213"/>
                  <a:pt x="2797934" y="3002860"/>
                  <a:pt x="2759245" y="3002860"/>
                </a:cubicBezTo>
                <a:cubicBezTo>
                  <a:pt x="2733100" y="3002860"/>
                  <a:pt x="2605307" y="3002860"/>
                  <a:pt x="2580139" y="3002860"/>
                </a:cubicBezTo>
                <a:cubicBezTo>
                  <a:pt x="2528826" y="3002860"/>
                  <a:pt x="2531758" y="2966126"/>
                  <a:pt x="2562709" y="2931266"/>
                </a:cubicBezTo>
                <a:cubicBezTo>
                  <a:pt x="2841509" y="2633244"/>
                  <a:pt x="2912206" y="2521985"/>
                  <a:pt x="2993492" y="2268516"/>
                </a:cubicBezTo>
                <a:cubicBezTo>
                  <a:pt x="3076815" y="2014070"/>
                  <a:pt x="2883210" y="1933761"/>
                  <a:pt x="2736032" y="2066278"/>
                </a:cubicBezTo>
                <a:cubicBezTo>
                  <a:pt x="2352734" y="1891163"/>
                  <a:pt x="2251085" y="2119465"/>
                  <a:pt x="2273321" y="2247176"/>
                </a:cubicBezTo>
                <a:cubicBezTo>
                  <a:pt x="2309077" y="2449414"/>
                  <a:pt x="2445585" y="2792803"/>
                  <a:pt x="2454300" y="2955375"/>
                </a:cubicBezTo>
                <a:cubicBezTo>
                  <a:pt x="2457233" y="2996018"/>
                  <a:pt x="2421395" y="3004733"/>
                  <a:pt x="2399160" y="3004733"/>
                </a:cubicBezTo>
                <a:cubicBezTo>
                  <a:pt x="2379775" y="3004733"/>
                  <a:pt x="2229746" y="3004733"/>
                  <a:pt x="2229746" y="3004733"/>
                </a:cubicBezTo>
                <a:cubicBezTo>
                  <a:pt x="2176478" y="3004733"/>
                  <a:pt x="2197736" y="2954397"/>
                  <a:pt x="2201646" y="2931184"/>
                </a:cubicBezTo>
                <a:cubicBezTo>
                  <a:pt x="2287819" y="2514166"/>
                  <a:pt x="2111645" y="2276172"/>
                  <a:pt x="1934493" y="2164913"/>
                </a:cubicBezTo>
                <a:cubicBezTo>
                  <a:pt x="1828936" y="2242289"/>
                  <a:pt x="1688599" y="2697996"/>
                  <a:pt x="1671169" y="2946660"/>
                </a:cubicBezTo>
                <a:cubicBezTo>
                  <a:pt x="1669214" y="2975656"/>
                  <a:pt x="1653739" y="3002778"/>
                  <a:pt x="1628571" y="3002778"/>
                </a:cubicBezTo>
                <a:cubicBezTo>
                  <a:pt x="1605277" y="3002778"/>
                  <a:pt x="1467872" y="3002778"/>
                  <a:pt x="1431058" y="3002778"/>
                </a:cubicBezTo>
                <a:cubicBezTo>
                  <a:pt x="1399130" y="3002778"/>
                  <a:pt x="1393347" y="2967022"/>
                  <a:pt x="1417537" y="2924424"/>
                </a:cubicBezTo>
                <a:cubicBezTo>
                  <a:pt x="1519185" y="2741571"/>
                  <a:pt x="1677929" y="2454219"/>
                  <a:pt x="1674997" y="2150415"/>
                </a:cubicBezTo>
                <a:cubicBezTo>
                  <a:pt x="1674997" y="2116614"/>
                  <a:pt x="1674997" y="2011137"/>
                  <a:pt x="1626616" y="1954042"/>
                </a:cubicBezTo>
                <a:cubicBezTo>
                  <a:pt x="1518208" y="1824457"/>
                  <a:pt x="1458180" y="1667667"/>
                  <a:pt x="1402062" y="1567078"/>
                </a:cubicBezTo>
                <a:cubicBezTo>
                  <a:pt x="1363374" y="1498335"/>
                  <a:pt x="1314911" y="1475122"/>
                  <a:pt x="1276223" y="1468362"/>
                </a:cubicBezTo>
                <a:cubicBezTo>
                  <a:pt x="1235580" y="1461520"/>
                  <a:pt x="1204630" y="1472190"/>
                  <a:pt x="1169769" y="1456714"/>
                </a:cubicBezTo>
                <a:cubicBezTo>
                  <a:pt x="1135887" y="1441240"/>
                  <a:pt x="1117479" y="1405402"/>
                  <a:pt x="1090357" y="1374451"/>
                </a:cubicBezTo>
                <a:cubicBezTo>
                  <a:pt x="1067144" y="1349283"/>
                  <a:pt x="1049714" y="1311572"/>
                  <a:pt x="1076836" y="1276712"/>
                </a:cubicBezTo>
                <a:cubicBezTo>
                  <a:pt x="1126194" y="1216684"/>
                  <a:pt x="1157145" y="1180928"/>
                  <a:pt x="1165860" y="1156738"/>
                </a:cubicBezTo>
                <a:cubicBezTo>
                  <a:pt x="1174575" y="1131570"/>
                  <a:pt x="1172620" y="1120901"/>
                  <a:pt x="1174575" y="1098665"/>
                </a:cubicBezTo>
                <a:cubicBezTo>
                  <a:pt x="1175552" y="1078384"/>
                  <a:pt x="1217173" y="1028049"/>
                  <a:pt x="1255861" y="982600"/>
                </a:cubicBezTo>
                <a:cubicBezTo>
                  <a:pt x="1270359" y="965171"/>
                  <a:pt x="1257816" y="935197"/>
                  <a:pt x="1231671" y="905224"/>
                </a:cubicBezTo>
                <a:cubicBezTo>
                  <a:pt x="1204548" y="875169"/>
                  <a:pt x="1127090" y="768797"/>
                  <a:pt x="1127090" y="591727"/>
                </a:cubicBezTo>
                <a:cubicBezTo>
                  <a:pt x="1127090" y="556419"/>
                  <a:pt x="1133138" y="539967"/>
                  <a:pt x="1141364" y="538266"/>
                </a:cubicBezTo>
                <a:close/>
                <a:moveTo>
                  <a:pt x="1650644" y="93748"/>
                </a:moveTo>
                <a:cubicBezTo>
                  <a:pt x="1504525" y="93748"/>
                  <a:pt x="1385447" y="210790"/>
                  <a:pt x="1385447" y="357642"/>
                </a:cubicBezTo>
                <a:cubicBezTo>
                  <a:pt x="1385447" y="503599"/>
                  <a:pt x="1504525" y="621537"/>
                  <a:pt x="1650644" y="621537"/>
                </a:cubicBezTo>
                <a:cubicBezTo>
                  <a:pt x="1796764" y="621537"/>
                  <a:pt x="1913887" y="503599"/>
                  <a:pt x="1913887" y="357642"/>
                </a:cubicBezTo>
                <a:cubicBezTo>
                  <a:pt x="1913887" y="212663"/>
                  <a:pt x="1796764" y="93748"/>
                  <a:pt x="1650644" y="93748"/>
                </a:cubicBezTo>
                <a:close/>
                <a:moveTo>
                  <a:pt x="1639079" y="0"/>
                </a:moveTo>
                <a:cubicBezTo>
                  <a:pt x="1859724" y="0"/>
                  <a:pt x="2036875" y="177884"/>
                  <a:pt x="2036875" y="399263"/>
                </a:cubicBezTo>
                <a:cubicBezTo>
                  <a:pt x="2036875" y="618686"/>
                  <a:pt x="1859724" y="798525"/>
                  <a:pt x="1639079" y="798525"/>
                </a:cubicBezTo>
                <a:cubicBezTo>
                  <a:pt x="1420307" y="798525"/>
                  <a:pt x="1241282" y="620641"/>
                  <a:pt x="1241282" y="399263"/>
                </a:cubicBezTo>
                <a:cubicBezTo>
                  <a:pt x="1241282" y="179839"/>
                  <a:pt x="1418433" y="0"/>
                  <a:pt x="1639079" y="0"/>
                </a:cubicBezTo>
                <a:close/>
              </a:path>
            </a:pathLst>
          </a:custGeom>
          <a:solidFill>
            <a:schemeClr val="accent1"/>
          </a:solidFill>
          <a:ln w="8132" cap="flat">
            <a:noFill/>
            <a:prstDash val="solid"/>
            <a:miter/>
          </a:ln>
        </p:spPr>
        <p:txBody>
          <a:bodyPr rtlCol="0" anchor="ctr"/>
          <a:lstStyle/>
          <a:p>
            <a:endParaRPr lang="en-GB" sz="1350" dirty="0"/>
          </a:p>
        </p:txBody>
      </p:sp>
      <p:sp>
        <p:nvSpPr>
          <p:cNvPr id="3" name="Tagline" descr="{&quot;templafy&quot;:{&quot;type&quot;:&quot;image&quot;,&quot;inheritDimensions&quot;:&quot;inheritNone&quot;,&quot;width&quot;:&quot;7.67 cm&quot;,&quot;binding&quot;:&quot;Form.PLogoChoice.PLogoInsertion&quot;}}" title="Form.PLogoChoice.PLogoInsertion">
            <a:extLst>
              <a:ext uri="{FF2B5EF4-FFF2-40B4-BE49-F238E27FC236}">
                <a16:creationId xmlns:a16="http://schemas.microsoft.com/office/drawing/2014/main" id="{8AE78219-5CBB-4760-B800-636AFE0A99A8}"/>
              </a:ext>
            </a:extLst>
          </p:cNvPr>
          <p:cNvSpPr/>
          <p:nvPr userDrawn="1"/>
        </p:nvSpPr>
        <p:spPr>
          <a:xfrm>
            <a:off x="6930490" y="5336922"/>
            <a:ext cx="2070635" cy="13091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dirty="0" err="1"/>
          </a:p>
        </p:txBody>
      </p:sp>
      <p:sp>
        <p:nvSpPr>
          <p:cNvPr id="15" name="Text Placeholder 4">
            <a:extLst>
              <a:ext uri="{FF2B5EF4-FFF2-40B4-BE49-F238E27FC236}">
                <a16:creationId xmlns:a16="http://schemas.microsoft.com/office/drawing/2014/main" id="{7C86D47D-AFD8-4DC6-BD55-10180E93A99F}"/>
              </a:ext>
            </a:extLst>
          </p:cNvPr>
          <p:cNvSpPr>
            <a:spLocks noGrp="1"/>
          </p:cNvSpPr>
          <p:nvPr>
            <p:ph type="body" sz="quarter" idx="17" hasCustomPrompt="1"/>
          </p:nvPr>
        </p:nvSpPr>
        <p:spPr>
          <a:xfrm>
            <a:off x="486000" y="3753000"/>
            <a:ext cx="6489001" cy="1309148"/>
          </a:xfrm>
        </p:spPr>
        <p:txBody>
          <a:bodyPr/>
          <a:lstStyle>
            <a:lvl1pPr marL="0" indent="0">
              <a:buNone/>
              <a:defRPr>
                <a:solidFill>
                  <a:schemeClr val="tx2"/>
                </a:solidFill>
                <a:latin typeface="+mj-lt"/>
              </a:defRPr>
            </a:lvl1pPr>
          </a:lstStyle>
          <a:p>
            <a:pPr lvl="0"/>
            <a:r>
              <a:rPr lang="en-GB" dirty="0"/>
              <a:t>Click to add subtitle</a:t>
            </a:r>
          </a:p>
        </p:txBody>
      </p:sp>
      <p:sp>
        <p:nvSpPr>
          <p:cNvPr id="17" name="Footer Placeholder 7">
            <a:extLst>
              <a:ext uri="{FF2B5EF4-FFF2-40B4-BE49-F238E27FC236}">
                <a16:creationId xmlns:a16="http://schemas.microsoft.com/office/drawing/2014/main" id="{FADB92D4-4128-4A3B-A654-38C0F1360BEB}"/>
              </a:ext>
            </a:extLst>
          </p:cNvPr>
          <p:cNvSpPr>
            <a:spLocks noGrp="1"/>
          </p:cNvSpPr>
          <p:nvPr>
            <p:ph type="ftr" sz="quarter" idx="11"/>
          </p:nvPr>
        </p:nvSpPr>
        <p:spPr>
          <a:xfrm>
            <a:off x="0" y="6876000"/>
            <a:ext cx="0" cy="0"/>
          </a:xfrm>
        </p:spPr>
        <p:txBody>
          <a:bodyPr/>
          <a:lstStyle>
            <a:lvl1pPr algn="l">
              <a:defRPr sz="100">
                <a:noFill/>
              </a:defRPr>
            </a:lvl1pPr>
          </a:lstStyle>
          <a:p>
            <a:endParaRPr lang="en-GB" dirty="0"/>
          </a:p>
        </p:txBody>
      </p:sp>
      <p:sp>
        <p:nvSpPr>
          <p:cNvPr id="18" name="Slide Number Placeholder 8">
            <a:extLst>
              <a:ext uri="{FF2B5EF4-FFF2-40B4-BE49-F238E27FC236}">
                <a16:creationId xmlns:a16="http://schemas.microsoft.com/office/drawing/2014/main" id="{8E1CB220-B3D7-46B6-BFDD-6B22270FC0F8}"/>
              </a:ext>
            </a:extLst>
          </p:cNvPr>
          <p:cNvSpPr>
            <a:spLocks noGrp="1"/>
          </p:cNvSpPr>
          <p:nvPr>
            <p:ph type="sldNum" sz="quarter" idx="4"/>
          </p:nvPr>
        </p:nvSpPr>
        <p:spPr>
          <a:xfrm>
            <a:off x="0" y="6876000"/>
            <a:ext cx="0" cy="0"/>
          </a:xfrm>
          <a:prstGeom prst="rect">
            <a:avLst/>
          </a:prstGeom>
        </p:spPr>
        <p:txBody>
          <a:bodyPr vert="horz" lIns="0" tIns="0" rIns="0" bIns="0" rtlCol="0" anchor="b"/>
          <a:lstStyle>
            <a:lvl1pPr algn="l">
              <a:defRPr sz="100">
                <a:noFill/>
              </a:defRPr>
            </a:lvl1pPr>
          </a:lstStyle>
          <a:p>
            <a:fld id="{23AA811B-2EBD-4900-905E-5BE206449611}" type="slidenum">
              <a:rPr lang="en-GB" smtClean="0"/>
              <a:pPr/>
              <a:t>‹N›</a:t>
            </a:fld>
            <a:endParaRPr lang="en-GB" dirty="0"/>
          </a:p>
        </p:txBody>
      </p:sp>
    </p:spTree>
    <p:extLst>
      <p:ext uri="{BB962C8B-B14F-4D97-AF65-F5344CB8AC3E}">
        <p14:creationId xmlns:p14="http://schemas.microsoft.com/office/powerpoint/2010/main" val="8471704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D. Cov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852267" y="2163600"/>
            <a:ext cx="4806633" cy="2379600"/>
          </a:xfrm>
        </p:spPr>
        <p:txBody>
          <a:bodyPr anchor="ctr"/>
          <a:lstStyle>
            <a:lvl1pPr algn="l">
              <a:lnSpc>
                <a:spcPct val="100000"/>
              </a:lnSpc>
              <a:defRPr sz="3300">
                <a:solidFill>
                  <a:schemeClr val="tx2"/>
                </a:solidFill>
              </a:defRPr>
            </a:lvl1pPr>
          </a:lstStyle>
          <a:p>
            <a:r>
              <a:rPr lang="en-GB" dirty="0"/>
              <a:t>Click to add title</a:t>
            </a:r>
          </a:p>
        </p:txBody>
      </p:sp>
      <p:sp>
        <p:nvSpPr>
          <p:cNvPr id="28" name="Text Placeholder 9">
            <a:extLst>
              <a:ext uri="{FF2B5EF4-FFF2-40B4-BE49-F238E27FC236}">
                <a16:creationId xmlns:a16="http://schemas.microsoft.com/office/drawing/2014/main" id="{F3DB85B7-7760-4094-B5B7-6A45B6116B99}"/>
              </a:ext>
            </a:extLst>
          </p:cNvPr>
          <p:cNvSpPr>
            <a:spLocks noGrp="1"/>
          </p:cNvSpPr>
          <p:nvPr>
            <p:ph type="body" sz="quarter" idx="14" hasCustomPrompt="1"/>
          </p:nvPr>
        </p:nvSpPr>
        <p:spPr>
          <a:xfrm>
            <a:off x="3852000" y="5799507"/>
            <a:ext cx="1440000" cy="154800"/>
          </a:xfrm>
        </p:spPr>
        <p:txBody>
          <a:bodyPr anchor="b"/>
          <a:lstStyle>
            <a:lvl1pPr marL="0" indent="0">
              <a:buNone/>
              <a:defRPr sz="750" b="1">
                <a:solidFill>
                  <a:schemeClr val="tx2"/>
                </a:solidFill>
              </a:defRPr>
            </a:lvl1pPr>
          </a:lstStyle>
          <a:p>
            <a:pPr lvl="0"/>
            <a:r>
              <a:rPr lang="en-GB" dirty="0"/>
              <a:t>Insert name</a:t>
            </a:r>
          </a:p>
        </p:txBody>
      </p:sp>
      <p:sp>
        <p:nvSpPr>
          <p:cNvPr id="31" name="Date Placeholder 6">
            <a:extLst>
              <a:ext uri="{FF2B5EF4-FFF2-40B4-BE49-F238E27FC236}">
                <a16:creationId xmlns:a16="http://schemas.microsoft.com/office/drawing/2014/main" id="{353E10AF-D600-4770-A150-4A8ED3F945CC}"/>
              </a:ext>
            </a:extLst>
          </p:cNvPr>
          <p:cNvSpPr>
            <a:spLocks noGrp="1"/>
          </p:cNvSpPr>
          <p:nvPr>
            <p:ph type="dt" sz="half" idx="10"/>
          </p:nvPr>
        </p:nvSpPr>
        <p:spPr>
          <a:xfrm>
            <a:off x="3852000" y="6055200"/>
            <a:ext cx="1440001" cy="154800"/>
          </a:xfrm>
        </p:spPr>
        <p:txBody>
          <a:bodyPr/>
          <a:lstStyle>
            <a:lvl1pPr>
              <a:defRPr sz="750" b="1">
                <a:solidFill>
                  <a:schemeClr val="tx2"/>
                </a:solidFill>
              </a:defRPr>
            </a:lvl1pPr>
          </a:lstStyle>
          <a:p>
            <a:endParaRPr lang="en-GB" dirty="0"/>
          </a:p>
        </p:txBody>
      </p:sp>
      <p:sp>
        <p:nvSpPr>
          <p:cNvPr id="5" name="Picture Placeholder 4">
            <a:extLst>
              <a:ext uri="{FF2B5EF4-FFF2-40B4-BE49-F238E27FC236}">
                <a16:creationId xmlns:a16="http://schemas.microsoft.com/office/drawing/2014/main" id="{E7ACB837-D775-4027-8A9A-8A934ABD2C6A}"/>
              </a:ext>
            </a:extLst>
          </p:cNvPr>
          <p:cNvSpPr>
            <a:spLocks noGrp="1"/>
          </p:cNvSpPr>
          <p:nvPr>
            <p:ph type="pic" sz="quarter" idx="18" hasCustomPrompt="1"/>
          </p:nvPr>
        </p:nvSpPr>
        <p:spPr>
          <a:xfrm>
            <a:off x="243000" y="324000"/>
            <a:ext cx="3366000" cy="6210000"/>
          </a:xfrm>
        </p:spPr>
        <p:txBody>
          <a:bodyPr tIns="72000"/>
          <a:lstStyle>
            <a:lvl1pPr marL="0" indent="0" algn="ctr">
              <a:buNone/>
              <a:defRPr sz="1050"/>
            </a:lvl1pPr>
          </a:lstStyle>
          <a:p>
            <a:pPr marL="0" marR="0" lvl="0" indent="0" algn="ctr" defTabSz="685800" rtl="0" eaLnBrk="1" fontAlgn="auto" latinLnBrk="0" hangingPunct="1">
              <a:lnSpc>
                <a:spcPct val="120000"/>
              </a:lnSpc>
              <a:spcBef>
                <a:spcPts val="225"/>
              </a:spcBef>
              <a:spcAft>
                <a:spcPts val="450"/>
              </a:spcAft>
              <a:buClrTx/>
              <a:buSzTx/>
              <a:buFont typeface="Arial" panose="020B0604020202020204" pitchFamily="34" charset="0"/>
              <a:buNone/>
              <a:tabLst/>
              <a:defRPr/>
            </a:pPr>
            <a:r>
              <a:rPr lang="en-GB" dirty="0"/>
              <a:t>Click here and insert picture via Templafy</a:t>
            </a:r>
          </a:p>
        </p:txBody>
      </p:sp>
      <p:sp>
        <p:nvSpPr>
          <p:cNvPr id="34" name="Freeform: Shape 33">
            <a:extLst>
              <a:ext uri="{FF2B5EF4-FFF2-40B4-BE49-F238E27FC236}">
                <a16:creationId xmlns:a16="http://schemas.microsoft.com/office/drawing/2014/main" id="{2DB09BC2-598E-40D3-B291-F2AE97681E15}"/>
              </a:ext>
            </a:extLst>
          </p:cNvPr>
          <p:cNvSpPr/>
          <p:nvPr userDrawn="1"/>
        </p:nvSpPr>
        <p:spPr>
          <a:xfrm>
            <a:off x="8379619" y="321619"/>
            <a:ext cx="525938" cy="499913"/>
          </a:xfrm>
          <a:custGeom>
            <a:avLst/>
            <a:gdLst>
              <a:gd name="connsiteX0" fmla="*/ 3724334 w 5293529"/>
              <a:gd name="connsiteY0" fmla="*/ 3284754 h 3773692"/>
              <a:gd name="connsiteX1" fmla="*/ 3564286 w 5293529"/>
              <a:gd name="connsiteY1" fmla="*/ 3490983 h 3773692"/>
              <a:gd name="connsiteX2" fmla="*/ 3731094 w 5293529"/>
              <a:gd name="connsiteY2" fmla="*/ 3713664 h 3773692"/>
              <a:gd name="connsiteX3" fmla="*/ 3819792 w 5293529"/>
              <a:gd name="connsiteY3" fmla="*/ 3673021 h 3773692"/>
              <a:gd name="connsiteX4" fmla="*/ 3820769 w 5293529"/>
              <a:gd name="connsiteY4" fmla="*/ 3673021 h 3773692"/>
              <a:gd name="connsiteX5" fmla="*/ 3820769 w 5293529"/>
              <a:gd name="connsiteY5" fmla="*/ 3317659 h 3773692"/>
              <a:gd name="connsiteX6" fmla="*/ 3724334 w 5293529"/>
              <a:gd name="connsiteY6" fmla="*/ 3284754 h 3773692"/>
              <a:gd name="connsiteX7" fmla="*/ 2874414 w 5293529"/>
              <a:gd name="connsiteY7" fmla="*/ 3278646 h 3773692"/>
              <a:gd name="connsiteX8" fmla="*/ 2787589 w 5293529"/>
              <a:gd name="connsiteY8" fmla="*/ 3312529 h 3773692"/>
              <a:gd name="connsiteX9" fmla="*/ 2740267 w 5293529"/>
              <a:gd name="connsiteY9" fmla="*/ 3497581 h 3773692"/>
              <a:gd name="connsiteX10" fmla="*/ 2787589 w 5293529"/>
              <a:gd name="connsiteY10" fmla="*/ 3681655 h 3773692"/>
              <a:gd name="connsiteX11" fmla="*/ 2874414 w 5293529"/>
              <a:gd name="connsiteY11" fmla="*/ 3714560 h 3773692"/>
              <a:gd name="connsiteX12" fmla="*/ 2963193 w 5293529"/>
              <a:gd name="connsiteY12" fmla="*/ 3681655 h 3773692"/>
              <a:gd name="connsiteX13" fmla="*/ 3010515 w 5293529"/>
              <a:gd name="connsiteY13" fmla="*/ 3497581 h 3773692"/>
              <a:gd name="connsiteX14" fmla="*/ 2963193 w 5293529"/>
              <a:gd name="connsiteY14" fmla="*/ 3312529 h 3773692"/>
              <a:gd name="connsiteX15" fmla="*/ 2874414 w 5293529"/>
              <a:gd name="connsiteY15" fmla="*/ 3278646 h 3773692"/>
              <a:gd name="connsiteX16" fmla="*/ 1638997 w 5293529"/>
              <a:gd name="connsiteY16" fmla="*/ 3278646 h 3773692"/>
              <a:gd name="connsiteX17" fmla="*/ 1549810 w 5293529"/>
              <a:gd name="connsiteY17" fmla="*/ 3312529 h 3773692"/>
              <a:gd name="connsiteX18" fmla="*/ 1502326 w 5293529"/>
              <a:gd name="connsiteY18" fmla="*/ 3497581 h 3773692"/>
              <a:gd name="connsiteX19" fmla="*/ 1549810 w 5293529"/>
              <a:gd name="connsiteY19" fmla="*/ 3681655 h 3773692"/>
              <a:gd name="connsiteX20" fmla="*/ 1638997 w 5293529"/>
              <a:gd name="connsiteY20" fmla="*/ 3714560 h 3773692"/>
              <a:gd name="connsiteX21" fmla="*/ 1726229 w 5293529"/>
              <a:gd name="connsiteY21" fmla="*/ 3681655 h 3773692"/>
              <a:gd name="connsiteX22" fmla="*/ 1773713 w 5293529"/>
              <a:gd name="connsiteY22" fmla="*/ 3497581 h 3773692"/>
              <a:gd name="connsiteX23" fmla="*/ 1726229 w 5293529"/>
              <a:gd name="connsiteY23" fmla="*/ 3312529 h 3773692"/>
              <a:gd name="connsiteX24" fmla="*/ 1638997 w 5293529"/>
              <a:gd name="connsiteY24" fmla="*/ 3278646 h 3773692"/>
              <a:gd name="connsiteX25" fmla="*/ 714389 w 5293529"/>
              <a:gd name="connsiteY25" fmla="*/ 3278646 h 3773692"/>
              <a:gd name="connsiteX26" fmla="*/ 627157 w 5293529"/>
              <a:gd name="connsiteY26" fmla="*/ 3312529 h 3773692"/>
              <a:gd name="connsiteX27" fmla="*/ 579672 w 5293529"/>
              <a:gd name="connsiteY27" fmla="*/ 3497581 h 3773692"/>
              <a:gd name="connsiteX28" fmla="*/ 627157 w 5293529"/>
              <a:gd name="connsiteY28" fmla="*/ 3681655 h 3773692"/>
              <a:gd name="connsiteX29" fmla="*/ 714389 w 5293529"/>
              <a:gd name="connsiteY29" fmla="*/ 3714560 h 3773692"/>
              <a:gd name="connsiteX30" fmla="*/ 802598 w 5293529"/>
              <a:gd name="connsiteY30" fmla="*/ 3681655 h 3773692"/>
              <a:gd name="connsiteX31" fmla="*/ 850082 w 5293529"/>
              <a:gd name="connsiteY31" fmla="*/ 3497581 h 3773692"/>
              <a:gd name="connsiteX32" fmla="*/ 802598 w 5293529"/>
              <a:gd name="connsiteY32" fmla="*/ 3312529 h 3773692"/>
              <a:gd name="connsiteX33" fmla="*/ 714389 w 5293529"/>
              <a:gd name="connsiteY33" fmla="*/ 3278646 h 3773692"/>
              <a:gd name="connsiteX34" fmla="*/ 4044917 w 5293529"/>
              <a:gd name="connsiteY34" fmla="*/ 3233767 h 3773692"/>
              <a:gd name="connsiteX35" fmla="*/ 4097696 w 5293529"/>
              <a:gd name="connsiteY35" fmla="*/ 3233767 h 3773692"/>
              <a:gd name="connsiteX36" fmla="*/ 4116918 w 5293529"/>
              <a:gd name="connsiteY36" fmla="*/ 3252093 h 3773692"/>
              <a:gd name="connsiteX37" fmla="*/ 4116918 w 5293529"/>
              <a:gd name="connsiteY37" fmla="*/ 3739728 h 3773692"/>
              <a:gd name="connsiteX38" fmla="*/ 4097777 w 5293529"/>
              <a:gd name="connsiteY38" fmla="*/ 3758054 h 3773692"/>
              <a:gd name="connsiteX39" fmla="*/ 4043043 w 5293529"/>
              <a:gd name="connsiteY39" fmla="*/ 3758054 h 3773692"/>
              <a:gd name="connsiteX40" fmla="*/ 4027650 w 5293529"/>
              <a:gd name="connsiteY40" fmla="*/ 3739728 h 3773692"/>
              <a:gd name="connsiteX41" fmla="*/ 4027650 w 5293529"/>
              <a:gd name="connsiteY41" fmla="*/ 3252093 h 3773692"/>
              <a:gd name="connsiteX42" fmla="*/ 4044917 w 5293529"/>
              <a:gd name="connsiteY42" fmla="*/ 3233767 h 3773692"/>
              <a:gd name="connsiteX43" fmla="*/ 4934502 w 5293529"/>
              <a:gd name="connsiteY43" fmla="*/ 3231242 h 3773692"/>
              <a:gd name="connsiteX44" fmla="*/ 4982068 w 5293529"/>
              <a:gd name="connsiteY44" fmla="*/ 3231242 h 3773692"/>
              <a:gd name="connsiteX45" fmla="*/ 5000475 w 5293529"/>
              <a:gd name="connsiteY45" fmla="*/ 3242808 h 3773692"/>
              <a:gd name="connsiteX46" fmla="*/ 4995588 w 5293529"/>
              <a:gd name="connsiteY46" fmla="*/ 3263088 h 3773692"/>
              <a:gd name="connsiteX47" fmla="*/ 4814120 w 5293529"/>
              <a:gd name="connsiteY47" fmla="*/ 3476729 h 3773692"/>
              <a:gd name="connsiteX48" fmla="*/ 4816075 w 5293529"/>
              <a:gd name="connsiteY48" fmla="*/ 3478684 h 3773692"/>
              <a:gd name="connsiteX49" fmla="*/ 5008213 w 5293529"/>
              <a:gd name="connsiteY49" fmla="*/ 3732967 h 3773692"/>
              <a:gd name="connsiteX50" fmla="*/ 5014973 w 5293529"/>
              <a:gd name="connsiteY50" fmla="*/ 3745511 h 3773692"/>
              <a:gd name="connsiteX51" fmla="*/ 5000475 w 5293529"/>
              <a:gd name="connsiteY51" fmla="*/ 3758135 h 3773692"/>
              <a:gd name="connsiteX52" fmla="*/ 4931570 w 5293529"/>
              <a:gd name="connsiteY52" fmla="*/ 3758135 h 3773692"/>
              <a:gd name="connsiteX53" fmla="*/ 4901515 w 5293529"/>
              <a:gd name="connsiteY53" fmla="*/ 3742660 h 3773692"/>
              <a:gd name="connsiteX54" fmla="*/ 4721024 w 5293529"/>
              <a:gd name="connsiteY54" fmla="*/ 3484548 h 3773692"/>
              <a:gd name="connsiteX55" fmla="*/ 4720047 w 5293529"/>
              <a:gd name="connsiteY55" fmla="*/ 3478766 h 3773692"/>
              <a:gd name="connsiteX56" fmla="*/ 4723956 w 5293529"/>
              <a:gd name="connsiteY56" fmla="*/ 3472982 h 3773692"/>
              <a:gd name="connsiteX57" fmla="*/ 4903470 w 5293529"/>
              <a:gd name="connsiteY57" fmla="*/ 3247695 h 3773692"/>
              <a:gd name="connsiteX58" fmla="*/ 4934502 w 5293529"/>
              <a:gd name="connsiteY58" fmla="*/ 3231242 h 3773692"/>
              <a:gd name="connsiteX59" fmla="*/ 972337 w 5293529"/>
              <a:gd name="connsiteY59" fmla="*/ 3231242 h 3773692"/>
              <a:gd name="connsiteX60" fmla="*/ 1034320 w 5293529"/>
              <a:gd name="connsiteY60" fmla="*/ 3231242 h 3773692"/>
              <a:gd name="connsiteX61" fmla="*/ 1057533 w 5293529"/>
              <a:gd name="connsiteY61" fmla="*/ 3247695 h 3773692"/>
              <a:gd name="connsiteX62" fmla="*/ 1193145 w 5293529"/>
              <a:gd name="connsiteY62" fmla="*/ 3633111 h 3773692"/>
              <a:gd name="connsiteX63" fmla="*/ 1324929 w 5293529"/>
              <a:gd name="connsiteY63" fmla="*/ 3245740 h 3773692"/>
              <a:gd name="connsiteX64" fmla="*/ 1337554 w 5293529"/>
              <a:gd name="connsiteY64" fmla="*/ 3231242 h 3773692"/>
              <a:gd name="connsiteX65" fmla="*/ 1387971 w 5293529"/>
              <a:gd name="connsiteY65" fmla="*/ 3231242 h 3773692"/>
              <a:gd name="connsiteX66" fmla="*/ 1400595 w 5293529"/>
              <a:gd name="connsiteY66" fmla="*/ 3241912 h 3773692"/>
              <a:gd name="connsiteX67" fmla="*/ 1398641 w 5293529"/>
              <a:gd name="connsiteY67" fmla="*/ 3257387 h 3773692"/>
              <a:gd name="connsiteX68" fmla="*/ 1220349 w 5293529"/>
              <a:gd name="connsiteY68" fmla="*/ 3742497 h 3773692"/>
              <a:gd name="connsiteX69" fmla="*/ 1201942 w 5293529"/>
              <a:gd name="connsiteY69" fmla="*/ 3757972 h 3773692"/>
              <a:gd name="connsiteX70" fmla="*/ 1162194 w 5293529"/>
              <a:gd name="connsiteY70" fmla="*/ 3757972 h 3773692"/>
              <a:gd name="connsiteX71" fmla="*/ 1145742 w 5293529"/>
              <a:gd name="connsiteY71" fmla="*/ 3742497 h 3773692"/>
              <a:gd name="connsiteX72" fmla="*/ 962645 w 5293529"/>
              <a:gd name="connsiteY72" fmla="*/ 3259260 h 3773692"/>
              <a:gd name="connsiteX73" fmla="*/ 958735 w 5293529"/>
              <a:gd name="connsiteY73" fmla="*/ 3244762 h 3773692"/>
              <a:gd name="connsiteX74" fmla="*/ 972337 w 5293529"/>
              <a:gd name="connsiteY74" fmla="*/ 3231242 h 3773692"/>
              <a:gd name="connsiteX75" fmla="*/ 4388794 w 5293529"/>
              <a:gd name="connsiteY75" fmla="*/ 3222446 h 3773692"/>
              <a:gd name="connsiteX76" fmla="*/ 4525465 w 5293529"/>
              <a:gd name="connsiteY76" fmla="*/ 3283451 h 3773692"/>
              <a:gd name="connsiteX77" fmla="*/ 4487673 w 5293529"/>
              <a:gd name="connsiteY77" fmla="*/ 3319289 h 3773692"/>
              <a:gd name="connsiteX78" fmla="*/ 4383011 w 5293529"/>
              <a:gd name="connsiteY78" fmla="*/ 3280519 h 3773692"/>
              <a:gd name="connsiteX79" fmla="*/ 4295779 w 5293529"/>
              <a:gd name="connsiteY79" fmla="*/ 3358058 h 3773692"/>
              <a:gd name="connsiteX80" fmla="*/ 4544850 w 5293529"/>
              <a:gd name="connsiteY80" fmla="*/ 3615763 h 3773692"/>
              <a:gd name="connsiteX81" fmla="*/ 4358739 w 5293529"/>
              <a:gd name="connsiteY81" fmla="*/ 3772715 h 3773692"/>
              <a:gd name="connsiteX82" fmla="*/ 4195923 w 5293529"/>
              <a:gd name="connsiteY82" fmla="*/ 3695175 h 3773692"/>
              <a:gd name="connsiteX83" fmla="*/ 4233715 w 5293529"/>
              <a:gd name="connsiteY83" fmla="*/ 3661293 h 3773692"/>
              <a:gd name="connsiteX84" fmla="*/ 4360694 w 5293529"/>
              <a:gd name="connsiteY84" fmla="*/ 3714560 h 3773692"/>
              <a:gd name="connsiteX85" fmla="*/ 4464379 w 5293529"/>
              <a:gd name="connsiteY85" fmla="*/ 3625455 h 3773692"/>
              <a:gd name="connsiteX86" fmla="*/ 4351979 w 5293529"/>
              <a:gd name="connsiteY86" fmla="*/ 3523726 h 3773692"/>
              <a:gd name="connsiteX87" fmla="*/ 4215308 w 5293529"/>
              <a:gd name="connsiteY87" fmla="*/ 3366774 h 3773692"/>
              <a:gd name="connsiteX88" fmla="*/ 4388794 w 5293529"/>
              <a:gd name="connsiteY88" fmla="*/ 3222446 h 3773692"/>
              <a:gd name="connsiteX89" fmla="*/ 3332238 w 5293529"/>
              <a:gd name="connsiteY89" fmla="*/ 3219514 h 3773692"/>
              <a:gd name="connsiteX90" fmla="*/ 3464837 w 5293529"/>
              <a:gd name="connsiteY90" fmla="*/ 3272619 h 3773692"/>
              <a:gd name="connsiteX91" fmla="*/ 3420447 w 5293529"/>
              <a:gd name="connsiteY91" fmla="*/ 3317008 h 3773692"/>
              <a:gd name="connsiteX92" fmla="*/ 3311061 w 5293529"/>
              <a:gd name="connsiteY92" fmla="*/ 3269687 h 3773692"/>
              <a:gd name="connsiteX93" fmla="*/ 3259748 w 5293529"/>
              <a:gd name="connsiteY93" fmla="*/ 3315053 h 3773692"/>
              <a:gd name="connsiteX94" fmla="*/ 3259748 w 5293529"/>
              <a:gd name="connsiteY94" fmla="*/ 3738751 h 3773692"/>
              <a:gd name="connsiteX95" fmla="*/ 3241341 w 5293529"/>
              <a:gd name="connsiteY95" fmla="*/ 3755122 h 3773692"/>
              <a:gd name="connsiteX96" fmla="*/ 3190028 w 5293529"/>
              <a:gd name="connsiteY96" fmla="*/ 3755122 h 3773692"/>
              <a:gd name="connsiteX97" fmla="*/ 3169666 w 5293529"/>
              <a:gd name="connsiteY97" fmla="*/ 3738751 h 3773692"/>
              <a:gd name="connsiteX98" fmla="*/ 3169666 w 5293529"/>
              <a:gd name="connsiteY98" fmla="*/ 3276447 h 3773692"/>
              <a:gd name="connsiteX99" fmla="*/ 3217069 w 5293529"/>
              <a:gd name="connsiteY99" fmla="*/ 3234989 h 3773692"/>
              <a:gd name="connsiteX100" fmla="*/ 3332238 w 5293529"/>
              <a:gd name="connsiteY100" fmla="*/ 3219514 h 3773692"/>
              <a:gd name="connsiteX101" fmla="*/ 2874495 w 5293529"/>
              <a:gd name="connsiteY101" fmla="*/ 3219514 h 3773692"/>
              <a:gd name="connsiteX102" fmla="*/ 3005709 w 5293529"/>
              <a:gd name="connsiteY102" fmla="*/ 3257306 h 3773692"/>
              <a:gd name="connsiteX103" fmla="*/ 3103204 w 5293529"/>
              <a:gd name="connsiteY103" fmla="*/ 3497581 h 3773692"/>
              <a:gd name="connsiteX104" fmla="*/ 3005709 w 5293529"/>
              <a:gd name="connsiteY104" fmla="*/ 3736878 h 3773692"/>
              <a:gd name="connsiteX105" fmla="*/ 2874495 w 5293529"/>
              <a:gd name="connsiteY105" fmla="*/ 3773692 h 3773692"/>
              <a:gd name="connsiteX106" fmla="*/ 2743281 w 5293529"/>
              <a:gd name="connsiteY106" fmla="*/ 3736878 h 3773692"/>
              <a:gd name="connsiteX107" fmla="*/ 2646764 w 5293529"/>
              <a:gd name="connsiteY107" fmla="*/ 3497581 h 3773692"/>
              <a:gd name="connsiteX108" fmla="*/ 2743281 w 5293529"/>
              <a:gd name="connsiteY108" fmla="*/ 3257306 h 3773692"/>
              <a:gd name="connsiteX109" fmla="*/ 2874495 w 5293529"/>
              <a:gd name="connsiteY109" fmla="*/ 3219514 h 3773692"/>
              <a:gd name="connsiteX110" fmla="*/ 2364299 w 5293529"/>
              <a:gd name="connsiteY110" fmla="*/ 3219514 h 3773692"/>
              <a:gd name="connsiteX111" fmla="*/ 2567596 w 5293529"/>
              <a:gd name="connsiteY111" fmla="*/ 3387054 h 3773692"/>
              <a:gd name="connsiteX112" fmla="*/ 2567596 w 5293529"/>
              <a:gd name="connsiteY112" fmla="*/ 3737692 h 3773692"/>
              <a:gd name="connsiteX113" fmla="*/ 2557985 w 5293529"/>
              <a:gd name="connsiteY113" fmla="*/ 3757973 h 3773692"/>
              <a:gd name="connsiteX114" fmla="*/ 2502111 w 5293529"/>
              <a:gd name="connsiteY114" fmla="*/ 3757973 h 3773692"/>
              <a:gd name="connsiteX115" fmla="*/ 2478979 w 5293529"/>
              <a:gd name="connsiteY115" fmla="*/ 3737611 h 3773692"/>
              <a:gd name="connsiteX116" fmla="*/ 2478979 w 5293529"/>
              <a:gd name="connsiteY116" fmla="*/ 3398620 h 3773692"/>
              <a:gd name="connsiteX117" fmla="*/ 2361448 w 5293529"/>
              <a:gd name="connsiteY117" fmla="*/ 3274655 h 3773692"/>
              <a:gd name="connsiteX118" fmla="*/ 2252551 w 5293529"/>
              <a:gd name="connsiteY118" fmla="*/ 3320185 h 3773692"/>
              <a:gd name="connsiteX119" fmla="*/ 2252551 w 5293529"/>
              <a:gd name="connsiteY119" fmla="*/ 3737611 h 3773692"/>
              <a:gd name="connsiteX120" fmla="*/ 2231375 w 5293529"/>
              <a:gd name="connsiteY120" fmla="*/ 3757973 h 3773692"/>
              <a:gd name="connsiteX121" fmla="*/ 2181283 w 5293529"/>
              <a:gd name="connsiteY121" fmla="*/ 3757973 h 3773692"/>
              <a:gd name="connsiteX122" fmla="*/ 2161980 w 5293529"/>
              <a:gd name="connsiteY122" fmla="*/ 3739565 h 3773692"/>
              <a:gd name="connsiteX123" fmla="*/ 2161980 w 5293529"/>
              <a:gd name="connsiteY123" fmla="*/ 3286302 h 3773692"/>
              <a:gd name="connsiteX124" fmla="*/ 2207266 w 5293529"/>
              <a:gd name="connsiteY124" fmla="*/ 3244682 h 3773692"/>
              <a:gd name="connsiteX125" fmla="*/ 2364299 w 5293529"/>
              <a:gd name="connsiteY125" fmla="*/ 3219514 h 3773692"/>
              <a:gd name="connsiteX126" fmla="*/ 1637124 w 5293529"/>
              <a:gd name="connsiteY126" fmla="*/ 3219514 h 3773692"/>
              <a:gd name="connsiteX127" fmla="*/ 1768908 w 5293529"/>
              <a:gd name="connsiteY127" fmla="*/ 3257306 h 3773692"/>
              <a:gd name="connsiteX128" fmla="*/ 1866810 w 5293529"/>
              <a:gd name="connsiteY128" fmla="*/ 3497581 h 3773692"/>
              <a:gd name="connsiteX129" fmla="*/ 1768908 w 5293529"/>
              <a:gd name="connsiteY129" fmla="*/ 3736878 h 3773692"/>
              <a:gd name="connsiteX130" fmla="*/ 1637124 w 5293529"/>
              <a:gd name="connsiteY130" fmla="*/ 3773692 h 3773692"/>
              <a:gd name="connsiteX131" fmla="*/ 1505339 w 5293529"/>
              <a:gd name="connsiteY131" fmla="*/ 3736878 h 3773692"/>
              <a:gd name="connsiteX132" fmla="*/ 1408415 w 5293529"/>
              <a:gd name="connsiteY132" fmla="*/ 3497581 h 3773692"/>
              <a:gd name="connsiteX133" fmla="*/ 1505339 w 5293529"/>
              <a:gd name="connsiteY133" fmla="*/ 3257306 h 3773692"/>
              <a:gd name="connsiteX134" fmla="*/ 1637124 w 5293529"/>
              <a:gd name="connsiteY134" fmla="*/ 3219514 h 3773692"/>
              <a:gd name="connsiteX135" fmla="*/ 714470 w 5293529"/>
              <a:gd name="connsiteY135" fmla="*/ 3219514 h 3773692"/>
              <a:gd name="connsiteX136" fmla="*/ 846254 w 5293529"/>
              <a:gd name="connsiteY136" fmla="*/ 3257306 h 3773692"/>
              <a:gd name="connsiteX137" fmla="*/ 943179 w 5293529"/>
              <a:gd name="connsiteY137" fmla="*/ 3497581 h 3773692"/>
              <a:gd name="connsiteX138" fmla="*/ 846254 w 5293529"/>
              <a:gd name="connsiteY138" fmla="*/ 3736878 h 3773692"/>
              <a:gd name="connsiteX139" fmla="*/ 714470 w 5293529"/>
              <a:gd name="connsiteY139" fmla="*/ 3773692 h 3773692"/>
              <a:gd name="connsiteX140" fmla="*/ 582686 w 5293529"/>
              <a:gd name="connsiteY140" fmla="*/ 3736878 h 3773692"/>
              <a:gd name="connsiteX141" fmla="*/ 484784 w 5293529"/>
              <a:gd name="connsiteY141" fmla="*/ 3497581 h 3773692"/>
              <a:gd name="connsiteX142" fmla="*/ 582686 w 5293529"/>
              <a:gd name="connsiteY142" fmla="*/ 3257306 h 3773692"/>
              <a:gd name="connsiteX143" fmla="*/ 714470 w 5293529"/>
              <a:gd name="connsiteY143" fmla="*/ 3219514 h 3773692"/>
              <a:gd name="connsiteX144" fmla="*/ 203297 w 5293529"/>
              <a:gd name="connsiteY144" fmla="*/ 3219514 h 3773692"/>
              <a:gd name="connsiteX145" fmla="*/ 407571 w 5293529"/>
              <a:gd name="connsiteY145" fmla="*/ 3387054 h 3773692"/>
              <a:gd name="connsiteX146" fmla="*/ 407571 w 5293529"/>
              <a:gd name="connsiteY146" fmla="*/ 3737692 h 3773692"/>
              <a:gd name="connsiteX147" fmla="*/ 396819 w 5293529"/>
              <a:gd name="connsiteY147" fmla="*/ 3757973 h 3773692"/>
              <a:gd name="connsiteX148" fmla="*/ 340701 w 5293529"/>
              <a:gd name="connsiteY148" fmla="*/ 3757973 h 3773692"/>
              <a:gd name="connsiteX149" fmla="*/ 317488 w 5293529"/>
              <a:gd name="connsiteY149" fmla="*/ 3737611 h 3773692"/>
              <a:gd name="connsiteX150" fmla="*/ 317488 w 5293529"/>
              <a:gd name="connsiteY150" fmla="*/ 3398620 h 3773692"/>
              <a:gd name="connsiteX151" fmla="*/ 199387 w 5293529"/>
              <a:gd name="connsiteY151" fmla="*/ 3274655 h 3773692"/>
              <a:gd name="connsiteX152" fmla="*/ 90001 w 5293529"/>
              <a:gd name="connsiteY152" fmla="*/ 3320185 h 3773692"/>
              <a:gd name="connsiteX153" fmla="*/ 90001 w 5293529"/>
              <a:gd name="connsiteY153" fmla="*/ 3737611 h 3773692"/>
              <a:gd name="connsiteX154" fmla="*/ 68743 w 5293529"/>
              <a:gd name="connsiteY154" fmla="*/ 3757973 h 3773692"/>
              <a:gd name="connsiteX155" fmla="*/ 18407 w 5293529"/>
              <a:gd name="connsiteY155" fmla="*/ 3757973 h 3773692"/>
              <a:gd name="connsiteX156" fmla="*/ 0 w 5293529"/>
              <a:gd name="connsiteY156" fmla="*/ 3739565 h 3773692"/>
              <a:gd name="connsiteX157" fmla="*/ 0 w 5293529"/>
              <a:gd name="connsiteY157" fmla="*/ 3286302 h 3773692"/>
              <a:gd name="connsiteX158" fmla="*/ 45530 w 5293529"/>
              <a:gd name="connsiteY158" fmla="*/ 3244682 h 3773692"/>
              <a:gd name="connsiteX159" fmla="*/ 203297 w 5293529"/>
              <a:gd name="connsiteY159" fmla="*/ 3219514 h 3773692"/>
              <a:gd name="connsiteX160" fmla="*/ 3838118 w 5293529"/>
              <a:gd name="connsiteY160" fmla="*/ 3043502 h 3773692"/>
              <a:gd name="connsiteX161" fmla="*/ 3888290 w 5293529"/>
              <a:gd name="connsiteY161" fmla="*/ 3043502 h 3773692"/>
              <a:gd name="connsiteX162" fmla="*/ 3907594 w 5293529"/>
              <a:gd name="connsiteY162" fmla="*/ 3063864 h 3773692"/>
              <a:gd name="connsiteX163" fmla="*/ 3907594 w 5293529"/>
              <a:gd name="connsiteY163" fmla="*/ 3702017 h 3773692"/>
              <a:gd name="connsiteX164" fmla="*/ 3728162 w 5293529"/>
              <a:gd name="connsiteY164" fmla="*/ 3773529 h 3773692"/>
              <a:gd name="connsiteX165" fmla="*/ 3472575 w 5293529"/>
              <a:gd name="connsiteY165" fmla="*/ 3497580 h 3773692"/>
              <a:gd name="connsiteX166" fmla="*/ 3709836 w 5293529"/>
              <a:gd name="connsiteY166" fmla="*/ 3222608 h 3773692"/>
              <a:gd name="connsiteX167" fmla="*/ 3819792 w 5293529"/>
              <a:gd name="connsiteY167" fmla="*/ 3250708 h 3773692"/>
              <a:gd name="connsiteX168" fmla="*/ 3819792 w 5293529"/>
              <a:gd name="connsiteY168" fmla="*/ 3066715 h 3773692"/>
              <a:gd name="connsiteX169" fmla="*/ 3838118 w 5293529"/>
              <a:gd name="connsiteY169" fmla="*/ 3043502 h 3773692"/>
              <a:gd name="connsiteX170" fmla="*/ 4634688 w 5293529"/>
              <a:gd name="connsiteY170" fmla="*/ 3041629 h 3773692"/>
              <a:gd name="connsiteX171" fmla="*/ 4688037 w 5293529"/>
              <a:gd name="connsiteY171" fmla="*/ 3041629 h 3773692"/>
              <a:gd name="connsiteX172" fmla="*/ 4706445 w 5293529"/>
              <a:gd name="connsiteY172" fmla="*/ 3056127 h 3773692"/>
              <a:gd name="connsiteX173" fmla="*/ 4706445 w 5293529"/>
              <a:gd name="connsiteY173" fmla="*/ 3742578 h 3773692"/>
              <a:gd name="connsiteX174" fmla="*/ 4688037 w 5293529"/>
              <a:gd name="connsiteY174" fmla="*/ 3757076 h 3773692"/>
              <a:gd name="connsiteX175" fmla="*/ 4634688 w 5293529"/>
              <a:gd name="connsiteY175" fmla="*/ 3757076 h 3773692"/>
              <a:gd name="connsiteX176" fmla="*/ 4618154 w 5293529"/>
              <a:gd name="connsiteY176" fmla="*/ 3741601 h 3773692"/>
              <a:gd name="connsiteX177" fmla="*/ 4618154 w 5293529"/>
              <a:gd name="connsiteY177" fmla="*/ 3058082 h 3773692"/>
              <a:gd name="connsiteX178" fmla="*/ 4634688 w 5293529"/>
              <a:gd name="connsiteY178" fmla="*/ 3041629 h 3773692"/>
              <a:gd name="connsiteX179" fmla="*/ 4074727 w 5293529"/>
              <a:gd name="connsiteY179" fmla="*/ 3035765 h 3773692"/>
              <a:gd name="connsiteX180" fmla="*/ 4127506 w 5293529"/>
              <a:gd name="connsiteY180" fmla="*/ 3086019 h 3773692"/>
              <a:gd name="connsiteX181" fmla="*/ 4072772 w 5293529"/>
              <a:gd name="connsiteY181" fmla="*/ 3142952 h 3773692"/>
              <a:gd name="connsiteX182" fmla="*/ 4019016 w 5293529"/>
              <a:gd name="connsiteY182" fmla="*/ 3089847 h 3773692"/>
              <a:gd name="connsiteX183" fmla="*/ 4074727 w 5293529"/>
              <a:gd name="connsiteY183" fmla="*/ 3035765 h 3773692"/>
              <a:gd name="connsiteX184" fmla="*/ 5090721 w 5293529"/>
              <a:gd name="connsiteY184" fmla="*/ 2888260 h 3773692"/>
              <a:gd name="connsiteX185" fmla="*/ 5090721 w 5293529"/>
              <a:gd name="connsiteY185" fmla="*/ 2940551 h 3773692"/>
              <a:gd name="connsiteX186" fmla="*/ 5125500 w 5293529"/>
              <a:gd name="connsiteY186" fmla="*/ 2940551 h 3773692"/>
              <a:gd name="connsiteX187" fmla="*/ 5166061 w 5293529"/>
              <a:gd name="connsiteY187" fmla="*/ 2914405 h 3773692"/>
              <a:gd name="connsiteX188" fmla="*/ 5122567 w 5293529"/>
              <a:gd name="connsiteY188" fmla="*/ 2888260 h 3773692"/>
              <a:gd name="connsiteX189" fmla="*/ 5090721 w 5293529"/>
              <a:gd name="connsiteY189" fmla="*/ 2888260 h 3773692"/>
              <a:gd name="connsiteX190" fmla="*/ 5063680 w 5293529"/>
              <a:gd name="connsiteY190" fmla="*/ 2863988 h 3773692"/>
              <a:gd name="connsiteX191" fmla="*/ 5125500 w 5293529"/>
              <a:gd name="connsiteY191" fmla="*/ 2863988 h 3773692"/>
              <a:gd name="connsiteX192" fmla="*/ 5182514 w 5293529"/>
              <a:gd name="connsiteY192" fmla="*/ 2877591 h 3773692"/>
              <a:gd name="connsiteX193" fmla="*/ 5198966 w 5293529"/>
              <a:gd name="connsiteY193" fmla="*/ 2911473 h 3773692"/>
              <a:gd name="connsiteX194" fmla="*/ 5172474 w 5293529"/>
              <a:gd name="connsiteY194" fmla="*/ 2955227 h 3773692"/>
              <a:gd name="connsiteX195" fmla="*/ 5151671 w 5293529"/>
              <a:gd name="connsiteY195" fmla="*/ 2960419 h 3773692"/>
              <a:gd name="connsiteX196" fmla="*/ 5149690 w 5293529"/>
              <a:gd name="connsiteY196" fmla="*/ 2958958 h 3773692"/>
              <a:gd name="connsiteX197" fmla="*/ 5149690 w 5293529"/>
              <a:gd name="connsiteY197" fmla="*/ 2960913 h 3773692"/>
              <a:gd name="connsiteX198" fmla="*/ 5151671 w 5293529"/>
              <a:gd name="connsiteY198" fmla="*/ 2960419 h 3773692"/>
              <a:gd name="connsiteX199" fmla="*/ 5165114 w 5293529"/>
              <a:gd name="connsiteY199" fmla="*/ 2970330 h 3773692"/>
              <a:gd name="connsiteX200" fmla="*/ 5189274 w 5293529"/>
              <a:gd name="connsiteY200" fmla="*/ 3003510 h 3773692"/>
              <a:gd name="connsiteX201" fmla="*/ 5210532 w 5293529"/>
              <a:gd name="connsiteY201" fmla="*/ 3038371 h 3773692"/>
              <a:gd name="connsiteX202" fmla="*/ 5176731 w 5293529"/>
              <a:gd name="connsiteY202" fmla="*/ 3038371 h 3773692"/>
              <a:gd name="connsiteX203" fmla="*/ 5161256 w 5293529"/>
              <a:gd name="connsiteY203" fmla="*/ 3011248 h 3773692"/>
              <a:gd name="connsiteX204" fmla="*/ 5109128 w 5293529"/>
              <a:gd name="connsiteY204" fmla="*/ 2964741 h 3773692"/>
              <a:gd name="connsiteX205" fmla="*/ 5092676 w 5293529"/>
              <a:gd name="connsiteY205" fmla="*/ 2964741 h 3773692"/>
              <a:gd name="connsiteX206" fmla="*/ 5092676 w 5293529"/>
              <a:gd name="connsiteY206" fmla="*/ 3039348 h 3773692"/>
              <a:gd name="connsiteX207" fmla="*/ 5063680 w 5293529"/>
              <a:gd name="connsiteY207" fmla="*/ 3039348 h 3773692"/>
              <a:gd name="connsiteX208" fmla="*/ 5132260 w 5293529"/>
              <a:gd name="connsiteY208" fmla="*/ 2815608 h 3773692"/>
              <a:gd name="connsiteX209" fmla="*/ 4998032 w 5293529"/>
              <a:gd name="connsiteY209" fmla="*/ 2950243 h 3773692"/>
              <a:gd name="connsiteX210" fmla="*/ 5132260 w 5293529"/>
              <a:gd name="connsiteY210" fmla="*/ 3086833 h 3773692"/>
              <a:gd name="connsiteX211" fmla="*/ 5267465 w 5293529"/>
              <a:gd name="connsiteY211" fmla="*/ 2950243 h 3773692"/>
              <a:gd name="connsiteX212" fmla="*/ 5132260 w 5293529"/>
              <a:gd name="connsiteY212" fmla="*/ 2815608 h 3773692"/>
              <a:gd name="connsiteX213" fmla="*/ 5132260 w 5293529"/>
              <a:gd name="connsiteY213" fmla="*/ 2787508 h 3773692"/>
              <a:gd name="connsiteX214" fmla="*/ 5293529 w 5293529"/>
              <a:gd name="connsiteY214" fmla="*/ 2950243 h 3773692"/>
              <a:gd name="connsiteX215" fmla="*/ 5132260 w 5293529"/>
              <a:gd name="connsiteY215" fmla="*/ 3112978 h 3773692"/>
              <a:gd name="connsiteX216" fmla="*/ 4970991 w 5293529"/>
              <a:gd name="connsiteY216" fmla="*/ 2950243 h 3773692"/>
              <a:gd name="connsiteX217" fmla="*/ 5132260 w 5293529"/>
              <a:gd name="connsiteY217" fmla="*/ 2787508 h 3773692"/>
              <a:gd name="connsiteX218" fmla="*/ 3521882 w 5293529"/>
              <a:gd name="connsiteY218" fmla="*/ 1731870 h 3773692"/>
              <a:gd name="connsiteX219" fmla="*/ 3513299 w 5293529"/>
              <a:gd name="connsiteY219" fmla="*/ 1740971 h 3773692"/>
              <a:gd name="connsiteX220" fmla="*/ 3483326 w 5293529"/>
              <a:gd name="connsiteY220" fmla="*/ 2098939 h 3773692"/>
              <a:gd name="connsiteX221" fmla="*/ 3531707 w 5293529"/>
              <a:gd name="connsiteY221" fmla="*/ 2354363 h 3773692"/>
              <a:gd name="connsiteX222" fmla="*/ 3561680 w 5293529"/>
              <a:gd name="connsiteY222" fmla="*/ 2360146 h 3773692"/>
              <a:gd name="connsiteX223" fmla="*/ 3535535 w 5293529"/>
              <a:gd name="connsiteY223" fmla="*/ 1738039 h 3773692"/>
              <a:gd name="connsiteX224" fmla="*/ 3521882 w 5293529"/>
              <a:gd name="connsiteY224" fmla="*/ 1731870 h 3773692"/>
              <a:gd name="connsiteX225" fmla="*/ 2399078 w 5293529"/>
              <a:gd name="connsiteY225" fmla="*/ 1361664 h 3773692"/>
              <a:gd name="connsiteX226" fmla="*/ 2416508 w 5293529"/>
              <a:gd name="connsiteY226" fmla="*/ 1600635 h 3773692"/>
              <a:gd name="connsiteX227" fmla="*/ 2465866 w 5293529"/>
              <a:gd name="connsiteY227" fmla="*/ 1656753 h 3773692"/>
              <a:gd name="connsiteX228" fmla="*/ 2834667 w 5293529"/>
              <a:gd name="connsiteY228" fmla="*/ 1622870 h 3773692"/>
              <a:gd name="connsiteX229" fmla="*/ 2847292 w 5293529"/>
              <a:gd name="connsiteY229" fmla="*/ 1377139 h 3773692"/>
              <a:gd name="connsiteX230" fmla="*/ 2399078 w 5293529"/>
              <a:gd name="connsiteY230" fmla="*/ 1361664 h 3773692"/>
              <a:gd name="connsiteX231" fmla="*/ 3181232 w 5293529"/>
              <a:gd name="connsiteY231" fmla="*/ 1337473 h 3773692"/>
              <a:gd name="connsiteX232" fmla="*/ 3073720 w 5293529"/>
              <a:gd name="connsiteY232" fmla="*/ 1351971 h 3773692"/>
              <a:gd name="connsiteX233" fmla="*/ 3136680 w 5293529"/>
              <a:gd name="connsiteY233" fmla="*/ 1554209 h 3773692"/>
              <a:gd name="connsiteX234" fmla="*/ 3214137 w 5293529"/>
              <a:gd name="connsiteY234" fmla="*/ 1498091 h 3773692"/>
              <a:gd name="connsiteX235" fmla="*/ 3181232 w 5293529"/>
              <a:gd name="connsiteY235" fmla="*/ 1337473 h 3773692"/>
              <a:gd name="connsiteX236" fmla="*/ 2027427 w 5293529"/>
              <a:gd name="connsiteY236" fmla="*/ 1281436 h 3773692"/>
              <a:gd name="connsiteX237" fmla="*/ 1976114 w 5293529"/>
              <a:gd name="connsiteY237" fmla="*/ 1551358 h 3773692"/>
              <a:gd name="connsiteX238" fmla="*/ 2039074 w 5293529"/>
              <a:gd name="connsiteY238" fmla="*/ 1600716 h 3773692"/>
              <a:gd name="connsiteX239" fmla="*/ 2170695 w 5293529"/>
              <a:gd name="connsiteY239" fmla="*/ 1320125 h 3773692"/>
              <a:gd name="connsiteX240" fmla="*/ 2027427 w 5293529"/>
              <a:gd name="connsiteY240" fmla="*/ 1281436 h 3773692"/>
              <a:gd name="connsiteX241" fmla="*/ 1861627 w 5293529"/>
              <a:gd name="connsiteY241" fmla="*/ 1228363 h 3773692"/>
              <a:gd name="connsiteX242" fmla="*/ 1826166 w 5293529"/>
              <a:gd name="connsiteY242" fmla="*/ 1251463 h 3773692"/>
              <a:gd name="connsiteX243" fmla="*/ 1629630 w 5293529"/>
              <a:gd name="connsiteY243" fmla="*/ 1719713 h 3773692"/>
              <a:gd name="connsiteX244" fmla="*/ 1853207 w 5293529"/>
              <a:gd name="connsiteY244" fmla="*/ 1989635 h 3773692"/>
              <a:gd name="connsiteX245" fmla="*/ 2138767 w 5293529"/>
              <a:gd name="connsiteY245" fmla="*/ 2194723 h 3773692"/>
              <a:gd name="connsiteX246" fmla="*/ 2163935 w 5293529"/>
              <a:gd name="connsiteY246" fmla="*/ 2187963 h 3773692"/>
              <a:gd name="connsiteX247" fmla="*/ 2751508 w 5293529"/>
              <a:gd name="connsiteY247" fmla="*/ 1870638 h 3773692"/>
              <a:gd name="connsiteX248" fmla="*/ 3321650 w 5293529"/>
              <a:gd name="connsiteY248" fmla="*/ 1997372 h 3773692"/>
              <a:gd name="connsiteX249" fmla="*/ 3418411 w 5293529"/>
              <a:gd name="connsiteY249" fmla="*/ 1597784 h 3773692"/>
              <a:gd name="connsiteX250" fmla="*/ 3245170 w 5293529"/>
              <a:gd name="connsiteY250" fmla="*/ 1329736 h 3773692"/>
              <a:gd name="connsiteX251" fmla="*/ 3215196 w 5293529"/>
              <a:gd name="connsiteY251" fmla="*/ 1586137 h 3773692"/>
              <a:gd name="connsiteX252" fmla="*/ 3068996 w 5293529"/>
              <a:gd name="connsiteY252" fmla="*/ 1560969 h 3773692"/>
              <a:gd name="connsiteX253" fmla="*/ 2999275 w 5293529"/>
              <a:gd name="connsiteY253" fmla="*/ 1361664 h 3773692"/>
              <a:gd name="connsiteX254" fmla="*/ 2916034 w 5293529"/>
              <a:gd name="connsiteY254" fmla="*/ 1371356 h 3773692"/>
              <a:gd name="connsiteX255" fmla="*/ 2891844 w 5293529"/>
              <a:gd name="connsiteY255" fmla="*/ 1675160 h 3773692"/>
              <a:gd name="connsiteX256" fmla="*/ 2458210 w 5293529"/>
              <a:gd name="connsiteY256" fmla="*/ 1729324 h 3773692"/>
              <a:gd name="connsiteX257" fmla="*/ 2359494 w 5293529"/>
              <a:gd name="connsiteY257" fmla="*/ 1667423 h 3773692"/>
              <a:gd name="connsiteX258" fmla="*/ 2331394 w 5293529"/>
              <a:gd name="connsiteY258" fmla="*/ 1352053 h 3773692"/>
              <a:gd name="connsiteX259" fmla="*/ 2240416 w 5293529"/>
              <a:gd name="connsiteY259" fmla="*/ 1335600 h 3773692"/>
              <a:gd name="connsiteX260" fmla="*/ 2047789 w 5293529"/>
              <a:gd name="connsiteY260" fmla="*/ 1672310 h 3773692"/>
              <a:gd name="connsiteX261" fmla="*/ 1890022 w 5293529"/>
              <a:gd name="connsiteY261" fmla="*/ 1590046 h 3773692"/>
              <a:gd name="connsiteX262" fmla="*/ 1952982 w 5293529"/>
              <a:gd name="connsiteY262" fmla="*/ 1258223 h 3773692"/>
              <a:gd name="connsiteX263" fmla="*/ 1861627 w 5293529"/>
              <a:gd name="connsiteY263" fmla="*/ 1228363 h 3773692"/>
              <a:gd name="connsiteX264" fmla="*/ 1399134 w 5293529"/>
              <a:gd name="connsiteY264" fmla="*/ 1118588 h 3773692"/>
              <a:gd name="connsiteX265" fmla="*/ 1426089 w 5293529"/>
              <a:gd name="connsiteY265" fmla="*/ 1125706 h 3773692"/>
              <a:gd name="connsiteX266" fmla="*/ 1309210 w 5293529"/>
              <a:gd name="connsiteY266" fmla="*/ 1182557 h 3773692"/>
              <a:gd name="connsiteX267" fmla="*/ 1399134 w 5293529"/>
              <a:gd name="connsiteY267" fmla="*/ 1118588 h 3773692"/>
              <a:gd name="connsiteX268" fmla="*/ 1371072 w 5293529"/>
              <a:gd name="connsiteY268" fmla="*/ 997014 h 3773692"/>
              <a:gd name="connsiteX269" fmla="*/ 1337228 w 5293529"/>
              <a:gd name="connsiteY269" fmla="*/ 1015343 h 3773692"/>
              <a:gd name="connsiteX270" fmla="*/ 1249101 w 5293529"/>
              <a:gd name="connsiteY270" fmla="*/ 1124647 h 3773692"/>
              <a:gd name="connsiteX271" fmla="*/ 1228738 w 5293529"/>
              <a:gd name="connsiteY271" fmla="*/ 1209761 h 3773692"/>
              <a:gd name="connsiteX272" fmla="*/ 1172620 w 5293529"/>
              <a:gd name="connsiteY272" fmla="*/ 1285264 h 3773692"/>
              <a:gd name="connsiteX273" fmla="*/ 1192005 w 5293529"/>
              <a:gd name="connsiteY273" fmla="*/ 1377139 h 3773692"/>
              <a:gd name="connsiteX274" fmla="*/ 1395301 w 5293529"/>
              <a:gd name="connsiteY274" fmla="*/ 1435212 h 3773692"/>
              <a:gd name="connsiteX275" fmla="*/ 1537593 w 5293529"/>
              <a:gd name="connsiteY275" fmla="*/ 1660663 h 3773692"/>
              <a:gd name="connsiteX276" fmla="*/ 1724437 w 5293529"/>
              <a:gd name="connsiteY276" fmla="*/ 1252359 h 3773692"/>
              <a:gd name="connsiteX277" fmla="*/ 1559910 w 5293529"/>
              <a:gd name="connsiteY277" fmla="*/ 1078221 h 3773692"/>
              <a:gd name="connsiteX278" fmla="*/ 1371072 w 5293529"/>
              <a:gd name="connsiteY278" fmla="*/ 997014 h 3773692"/>
              <a:gd name="connsiteX279" fmla="*/ 1141364 w 5293529"/>
              <a:gd name="connsiteY279" fmla="*/ 538266 h 3773692"/>
              <a:gd name="connsiteX280" fmla="*/ 1168711 w 5293529"/>
              <a:gd name="connsiteY280" fmla="*/ 573319 h 3773692"/>
              <a:gd name="connsiteX281" fmla="*/ 1458180 w 5293529"/>
              <a:gd name="connsiteY281" fmla="*/ 879976 h 3773692"/>
              <a:gd name="connsiteX282" fmla="*/ 1951842 w 5293529"/>
              <a:gd name="connsiteY282" fmla="*/ 790951 h 3773692"/>
              <a:gd name="connsiteX283" fmla="*/ 1971227 w 5293529"/>
              <a:gd name="connsiteY283" fmla="*/ 843160 h 3773692"/>
              <a:gd name="connsiteX284" fmla="*/ 1727287 w 5293529"/>
              <a:gd name="connsiteY284" fmla="*/ 1038556 h 3773692"/>
              <a:gd name="connsiteX285" fmla="*/ 1730219 w 5293529"/>
              <a:gd name="connsiteY285" fmla="*/ 1081153 h 3773692"/>
              <a:gd name="connsiteX286" fmla="*/ 2670140 w 5293529"/>
              <a:gd name="connsiteY286" fmla="*/ 1296912 h 3773692"/>
              <a:gd name="connsiteX287" fmla="*/ 3249975 w 5293529"/>
              <a:gd name="connsiteY287" fmla="*/ 1252441 h 3773692"/>
              <a:gd name="connsiteX288" fmla="*/ 3637183 w 5293529"/>
              <a:gd name="connsiteY288" fmla="*/ 1503955 h 3773692"/>
              <a:gd name="connsiteX289" fmla="*/ 3670170 w 5293529"/>
              <a:gd name="connsiteY289" fmla="*/ 2709725 h 3773692"/>
              <a:gd name="connsiteX290" fmla="*/ 3632378 w 5293529"/>
              <a:gd name="connsiteY290" fmla="*/ 2765843 h 3773692"/>
              <a:gd name="connsiteX291" fmla="*/ 3486177 w 5293529"/>
              <a:gd name="connsiteY291" fmla="*/ 2803554 h 3773692"/>
              <a:gd name="connsiteX292" fmla="*/ 3447489 w 5293529"/>
              <a:gd name="connsiteY292" fmla="*/ 2939981 h 3773692"/>
              <a:gd name="connsiteX293" fmla="*/ 3397153 w 5293529"/>
              <a:gd name="connsiteY293" fmla="*/ 3001882 h 3773692"/>
              <a:gd name="connsiteX294" fmla="*/ 3235477 w 5293529"/>
              <a:gd name="connsiteY294" fmla="*/ 3001882 h 3773692"/>
              <a:gd name="connsiteX295" fmla="*/ 3218047 w 5293529"/>
              <a:gd name="connsiteY295" fmla="*/ 2932243 h 3773692"/>
              <a:gd name="connsiteX296" fmla="*/ 3288745 w 5293529"/>
              <a:gd name="connsiteY296" fmla="*/ 2107980 h 3773692"/>
              <a:gd name="connsiteX297" fmla="*/ 3214219 w 5293529"/>
              <a:gd name="connsiteY297" fmla="*/ 2335304 h 3773692"/>
              <a:gd name="connsiteX298" fmla="*/ 2825056 w 5293529"/>
              <a:gd name="connsiteY298" fmla="*/ 2961239 h 3773692"/>
              <a:gd name="connsiteX299" fmla="*/ 2759245 w 5293529"/>
              <a:gd name="connsiteY299" fmla="*/ 3002860 h 3773692"/>
              <a:gd name="connsiteX300" fmla="*/ 2580139 w 5293529"/>
              <a:gd name="connsiteY300" fmla="*/ 3002860 h 3773692"/>
              <a:gd name="connsiteX301" fmla="*/ 2562709 w 5293529"/>
              <a:gd name="connsiteY301" fmla="*/ 2931266 h 3773692"/>
              <a:gd name="connsiteX302" fmla="*/ 2993492 w 5293529"/>
              <a:gd name="connsiteY302" fmla="*/ 2268516 h 3773692"/>
              <a:gd name="connsiteX303" fmla="*/ 2736032 w 5293529"/>
              <a:gd name="connsiteY303" fmla="*/ 2066278 h 3773692"/>
              <a:gd name="connsiteX304" fmla="*/ 2273321 w 5293529"/>
              <a:gd name="connsiteY304" fmla="*/ 2247176 h 3773692"/>
              <a:gd name="connsiteX305" fmla="*/ 2454300 w 5293529"/>
              <a:gd name="connsiteY305" fmla="*/ 2955375 h 3773692"/>
              <a:gd name="connsiteX306" fmla="*/ 2399160 w 5293529"/>
              <a:gd name="connsiteY306" fmla="*/ 3004733 h 3773692"/>
              <a:gd name="connsiteX307" fmla="*/ 2229746 w 5293529"/>
              <a:gd name="connsiteY307" fmla="*/ 3004733 h 3773692"/>
              <a:gd name="connsiteX308" fmla="*/ 2201646 w 5293529"/>
              <a:gd name="connsiteY308" fmla="*/ 2931184 h 3773692"/>
              <a:gd name="connsiteX309" fmla="*/ 1934493 w 5293529"/>
              <a:gd name="connsiteY309" fmla="*/ 2164913 h 3773692"/>
              <a:gd name="connsiteX310" fmla="*/ 1671169 w 5293529"/>
              <a:gd name="connsiteY310" fmla="*/ 2946660 h 3773692"/>
              <a:gd name="connsiteX311" fmla="*/ 1628571 w 5293529"/>
              <a:gd name="connsiteY311" fmla="*/ 3002778 h 3773692"/>
              <a:gd name="connsiteX312" fmla="*/ 1431058 w 5293529"/>
              <a:gd name="connsiteY312" fmla="*/ 3002778 h 3773692"/>
              <a:gd name="connsiteX313" fmla="*/ 1417537 w 5293529"/>
              <a:gd name="connsiteY313" fmla="*/ 2924424 h 3773692"/>
              <a:gd name="connsiteX314" fmla="*/ 1674997 w 5293529"/>
              <a:gd name="connsiteY314" fmla="*/ 2150415 h 3773692"/>
              <a:gd name="connsiteX315" fmla="*/ 1626616 w 5293529"/>
              <a:gd name="connsiteY315" fmla="*/ 1954042 h 3773692"/>
              <a:gd name="connsiteX316" fmla="*/ 1402062 w 5293529"/>
              <a:gd name="connsiteY316" fmla="*/ 1567078 h 3773692"/>
              <a:gd name="connsiteX317" fmla="*/ 1276223 w 5293529"/>
              <a:gd name="connsiteY317" fmla="*/ 1468362 h 3773692"/>
              <a:gd name="connsiteX318" fmla="*/ 1169769 w 5293529"/>
              <a:gd name="connsiteY318" fmla="*/ 1456714 h 3773692"/>
              <a:gd name="connsiteX319" fmla="*/ 1090357 w 5293529"/>
              <a:gd name="connsiteY319" fmla="*/ 1374451 h 3773692"/>
              <a:gd name="connsiteX320" fmla="*/ 1076836 w 5293529"/>
              <a:gd name="connsiteY320" fmla="*/ 1276712 h 3773692"/>
              <a:gd name="connsiteX321" fmla="*/ 1165860 w 5293529"/>
              <a:gd name="connsiteY321" fmla="*/ 1156738 h 3773692"/>
              <a:gd name="connsiteX322" fmla="*/ 1174575 w 5293529"/>
              <a:gd name="connsiteY322" fmla="*/ 1098665 h 3773692"/>
              <a:gd name="connsiteX323" fmla="*/ 1255861 w 5293529"/>
              <a:gd name="connsiteY323" fmla="*/ 982600 h 3773692"/>
              <a:gd name="connsiteX324" fmla="*/ 1231671 w 5293529"/>
              <a:gd name="connsiteY324" fmla="*/ 905224 h 3773692"/>
              <a:gd name="connsiteX325" fmla="*/ 1127090 w 5293529"/>
              <a:gd name="connsiteY325" fmla="*/ 591727 h 3773692"/>
              <a:gd name="connsiteX326" fmla="*/ 1141364 w 5293529"/>
              <a:gd name="connsiteY326" fmla="*/ 538266 h 3773692"/>
              <a:gd name="connsiteX327" fmla="*/ 1650644 w 5293529"/>
              <a:gd name="connsiteY327" fmla="*/ 93748 h 3773692"/>
              <a:gd name="connsiteX328" fmla="*/ 1385447 w 5293529"/>
              <a:gd name="connsiteY328" fmla="*/ 357642 h 3773692"/>
              <a:gd name="connsiteX329" fmla="*/ 1650644 w 5293529"/>
              <a:gd name="connsiteY329" fmla="*/ 621537 h 3773692"/>
              <a:gd name="connsiteX330" fmla="*/ 1913887 w 5293529"/>
              <a:gd name="connsiteY330" fmla="*/ 357642 h 3773692"/>
              <a:gd name="connsiteX331" fmla="*/ 1650644 w 5293529"/>
              <a:gd name="connsiteY331" fmla="*/ 93748 h 3773692"/>
              <a:gd name="connsiteX332" fmla="*/ 1639079 w 5293529"/>
              <a:gd name="connsiteY332" fmla="*/ 0 h 3773692"/>
              <a:gd name="connsiteX333" fmla="*/ 2036875 w 5293529"/>
              <a:gd name="connsiteY333" fmla="*/ 399263 h 3773692"/>
              <a:gd name="connsiteX334" fmla="*/ 1639079 w 5293529"/>
              <a:gd name="connsiteY334" fmla="*/ 798525 h 3773692"/>
              <a:gd name="connsiteX335" fmla="*/ 1241282 w 5293529"/>
              <a:gd name="connsiteY335" fmla="*/ 399263 h 3773692"/>
              <a:gd name="connsiteX336" fmla="*/ 1639079 w 5293529"/>
              <a:gd name="connsiteY336" fmla="*/ 0 h 3773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5293529" h="3773692">
                <a:moveTo>
                  <a:pt x="3724334" y="3284754"/>
                </a:moveTo>
                <a:cubicBezTo>
                  <a:pt x="3631808" y="3284754"/>
                  <a:pt x="3564286" y="3367017"/>
                  <a:pt x="3564286" y="3490983"/>
                </a:cubicBezTo>
                <a:cubicBezTo>
                  <a:pt x="3564286" y="3631319"/>
                  <a:pt x="3633681" y="3713664"/>
                  <a:pt x="3731094" y="3713664"/>
                </a:cubicBezTo>
                <a:cubicBezTo>
                  <a:pt x="3776379" y="3713664"/>
                  <a:pt x="3819792" y="3699166"/>
                  <a:pt x="3819792" y="3673021"/>
                </a:cubicBezTo>
                <a:lnTo>
                  <a:pt x="3820769" y="3673021"/>
                </a:lnTo>
                <a:cubicBezTo>
                  <a:pt x="3820769" y="3673021"/>
                  <a:pt x="3820769" y="3673021"/>
                  <a:pt x="3820769" y="3317659"/>
                </a:cubicBezTo>
                <a:cubicBezTo>
                  <a:pt x="3800488" y="3301207"/>
                  <a:pt x="3776379" y="3284754"/>
                  <a:pt x="3724334" y="3284754"/>
                </a:cubicBezTo>
                <a:close/>
                <a:moveTo>
                  <a:pt x="2874414" y="3278646"/>
                </a:moveTo>
                <a:cubicBezTo>
                  <a:pt x="2840694" y="3278646"/>
                  <a:pt x="2814630" y="3286384"/>
                  <a:pt x="2787589" y="3312529"/>
                </a:cubicBezTo>
                <a:cubicBezTo>
                  <a:pt x="2759571" y="3339651"/>
                  <a:pt x="2740267" y="3401634"/>
                  <a:pt x="2740267" y="3497581"/>
                </a:cubicBezTo>
                <a:cubicBezTo>
                  <a:pt x="2740267" y="3594423"/>
                  <a:pt x="2759571" y="3654533"/>
                  <a:pt x="2787589" y="3681655"/>
                </a:cubicBezTo>
                <a:cubicBezTo>
                  <a:pt x="2814549" y="3707800"/>
                  <a:pt x="2838739" y="3714560"/>
                  <a:pt x="2874414" y="3714560"/>
                </a:cubicBezTo>
                <a:cubicBezTo>
                  <a:pt x="2910088" y="3714560"/>
                  <a:pt x="2936152" y="3707800"/>
                  <a:pt x="2963193" y="3681655"/>
                </a:cubicBezTo>
                <a:cubicBezTo>
                  <a:pt x="2992189" y="3654533"/>
                  <a:pt x="3010515" y="3592550"/>
                  <a:pt x="3010515" y="3497581"/>
                </a:cubicBezTo>
                <a:cubicBezTo>
                  <a:pt x="3010515" y="3399761"/>
                  <a:pt x="2992189" y="3339651"/>
                  <a:pt x="2963193" y="3312529"/>
                </a:cubicBezTo>
                <a:cubicBezTo>
                  <a:pt x="2936152" y="3286384"/>
                  <a:pt x="2910088" y="3278646"/>
                  <a:pt x="2874414" y="3278646"/>
                </a:cubicBezTo>
                <a:close/>
                <a:moveTo>
                  <a:pt x="1638997" y="3278646"/>
                </a:moveTo>
                <a:cubicBezTo>
                  <a:pt x="1603078" y="3278646"/>
                  <a:pt x="1576933" y="3286384"/>
                  <a:pt x="1549810" y="3312529"/>
                </a:cubicBezTo>
                <a:cubicBezTo>
                  <a:pt x="1521710" y="3339651"/>
                  <a:pt x="1502326" y="3401634"/>
                  <a:pt x="1502326" y="3497581"/>
                </a:cubicBezTo>
                <a:cubicBezTo>
                  <a:pt x="1502326" y="3594423"/>
                  <a:pt x="1521710" y="3654533"/>
                  <a:pt x="1549810" y="3681655"/>
                </a:cubicBezTo>
                <a:cubicBezTo>
                  <a:pt x="1578888" y="3707800"/>
                  <a:pt x="1603159" y="3714560"/>
                  <a:pt x="1638997" y="3714560"/>
                </a:cubicBezTo>
                <a:cubicBezTo>
                  <a:pt x="1672961" y="3714560"/>
                  <a:pt x="1699106" y="3707800"/>
                  <a:pt x="1726229" y="3681655"/>
                </a:cubicBezTo>
                <a:cubicBezTo>
                  <a:pt x="1755306" y="3654533"/>
                  <a:pt x="1773713" y="3592550"/>
                  <a:pt x="1773713" y="3497581"/>
                </a:cubicBezTo>
                <a:cubicBezTo>
                  <a:pt x="1773713" y="3399761"/>
                  <a:pt x="1755306" y="3339651"/>
                  <a:pt x="1726229" y="3312529"/>
                </a:cubicBezTo>
                <a:cubicBezTo>
                  <a:pt x="1699106" y="3286384"/>
                  <a:pt x="1674916" y="3278646"/>
                  <a:pt x="1638997" y="3278646"/>
                </a:cubicBezTo>
                <a:close/>
                <a:moveTo>
                  <a:pt x="714389" y="3278646"/>
                </a:moveTo>
                <a:cubicBezTo>
                  <a:pt x="679528" y="3278646"/>
                  <a:pt x="654279" y="3286384"/>
                  <a:pt x="627157" y="3312529"/>
                </a:cubicBezTo>
                <a:cubicBezTo>
                  <a:pt x="598079" y="3339651"/>
                  <a:pt x="579672" y="3401634"/>
                  <a:pt x="579672" y="3497581"/>
                </a:cubicBezTo>
                <a:cubicBezTo>
                  <a:pt x="579672" y="3594423"/>
                  <a:pt x="598079" y="3654533"/>
                  <a:pt x="627157" y="3681655"/>
                </a:cubicBezTo>
                <a:cubicBezTo>
                  <a:pt x="654279" y="3707800"/>
                  <a:pt x="678551" y="3714560"/>
                  <a:pt x="714389" y="3714560"/>
                </a:cubicBezTo>
                <a:cubicBezTo>
                  <a:pt x="750226" y="3714560"/>
                  <a:pt x="775475" y="3707800"/>
                  <a:pt x="802598" y="3681655"/>
                </a:cubicBezTo>
                <a:cubicBezTo>
                  <a:pt x="831675" y="3654533"/>
                  <a:pt x="850082" y="3592550"/>
                  <a:pt x="850082" y="3497581"/>
                </a:cubicBezTo>
                <a:cubicBezTo>
                  <a:pt x="850082" y="3399761"/>
                  <a:pt x="830779" y="3339651"/>
                  <a:pt x="802598" y="3312529"/>
                </a:cubicBezTo>
                <a:cubicBezTo>
                  <a:pt x="774498" y="3286384"/>
                  <a:pt x="750226" y="3278646"/>
                  <a:pt x="714389" y="3278646"/>
                </a:cubicBezTo>
                <a:close/>
                <a:moveTo>
                  <a:pt x="4044917" y="3233767"/>
                </a:moveTo>
                <a:cubicBezTo>
                  <a:pt x="4044917" y="3233767"/>
                  <a:pt x="4044917" y="3233767"/>
                  <a:pt x="4097696" y="3233767"/>
                </a:cubicBezTo>
                <a:cubicBezTo>
                  <a:pt x="4113089" y="3233767"/>
                  <a:pt x="4116918" y="3236618"/>
                  <a:pt x="4116918" y="3252093"/>
                </a:cubicBezTo>
                <a:cubicBezTo>
                  <a:pt x="4116918" y="3252093"/>
                  <a:pt x="4116918" y="3252093"/>
                  <a:pt x="4116918" y="3739728"/>
                </a:cubicBezTo>
                <a:cubicBezTo>
                  <a:pt x="4116918" y="3757077"/>
                  <a:pt x="4113089" y="3757077"/>
                  <a:pt x="4097777" y="3758054"/>
                </a:cubicBezTo>
                <a:cubicBezTo>
                  <a:pt x="4097777" y="3758054"/>
                  <a:pt x="4097777" y="3758054"/>
                  <a:pt x="4043043" y="3758054"/>
                </a:cubicBezTo>
                <a:cubicBezTo>
                  <a:pt x="4027650" y="3758054"/>
                  <a:pt x="4027650" y="3754226"/>
                  <a:pt x="4027650" y="3739728"/>
                </a:cubicBezTo>
                <a:cubicBezTo>
                  <a:pt x="4027650" y="3739728"/>
                  <a:pt x="4027650" y="3739728"/>
                  <a:pt x="4027650" y="3252093"/>
                </a:cubicBezTo>
                <a:cubicBezTo>
                  <a:pt x="4027650" y="3239550"/>
                  <a:pt x="4027650" y="3233767"/>
                  <a:pt x="4044917" y="3233767"/>
                </a:cubicBezTo>
                <a:close/>
                <a:moveTo>
                  <a:pt x="4934502" y="3231242"/>
                </a:moveTo>
                <a:cubicBezTo>
                  <a:pt x="4934502" y="3231242"/>
                  <a:pt x="4934502" y="3231242"/>
                  <a:pt x="4982068" y="3231242"/>
                </a:cubicBezTo>
                <a:cubicBezTo>
                  <a:pt x="4995588" y="3231242"/>
                  <a:pt x="5000475" y="3234093"/>
                  <a:pt x="5000475" y="3242808"/>
                </a:cubicBezTo>
                <a:cubicBezTo>
                  <a:pt x="5000475" y="3248591"/>
                  <a:pt x="4999498" y="3253396"/>
                  <a:pt x="4995588" y="3263088"/>
                </a:cubicBezTo>
                <a:cubicBezTo>
                  <a:pt x="4951932" y="3348121"/>
                  <a:pt x="4882048" y="3426475"/>
                  <a:pt x="4814120" y="3476729"/>
                </a:cubicBezTo>
                <a:cubicBezTo>
                  <a:pt x="4814120" y="3476729"/>
                  <a:pt x="4814120" y="3476729"/>
                  <a:pt x="4816075" y="3478684"/>
                </a:cubicBezTo>
                <a:cubicBezTo>
                  <a:pt x="4816075" y="3478684"/>
                  <a:pt x="4816075" y="3478684"/>
                  <a:pt x="5008213" y="3732967"/>
                </a:cubicBezTo>
                <a:cubicBezTo>
                  <a:pt x="5012041" y="3736796"/>
                  <a:pt x="5014973" y="3741682"/>
                  <a:pt x="5014973" y="3745511"/>
                </a:cubicBezTo>
                <a:cubicBezTo>
                  <a:pt x="5014973" y="3757076"/>
                  <a:pt x="5005281" y="3757076"/>
                  <a:pt x="5000475" y="3758135"/>
                </a:cubicBezTo>
                <a:cubicBezTo>
                  <a:pt x="5000475" y="3758135"/>
                  <a:pt x="5000475" y="3758135"/>
                  <a:pt x="4931570" y="3758135"/>
                </a:cubicBezTo>
                <a:cubicBezTo>
                  <a:pt x="4916094" y="3758135"/>
                  <a:pt x="4912185" y="3758135"/>
                  <a:pt x="4901515" y="3742660"/>
                </a:cubicBezTo>
                <a:cubicBezTo>
                  <a:pt x="4901515" y="3742660"/>
                  <a:pt x="4901515" y="3742660"/>
                  <a:pt x="4721024" y="3484548"/>
                </a:cubicBezTo>
                <a:cubicBezTo>
                  <a:pt x="4721024" y="3482593"/>
                  <a:pt x="4720047" y="3479743"/>
                  <a:pt x="4720047" y="3478766"/>
                </a:cubicBezTo>
                <a:cubicBezTo>
                  <a:pt x="4720047" y="3478766"/>
                  <a:pt x="4721024" y="3475915"/>
                  <a:pt x="4723956" y="3472982"/>
                </a:cubicBezTo>
                <a:cubicBezTo>
                  <a:pt x="4799622" y="3428511"/>
                  <a:pt x="4874392" y="3334682"/>
                  <a:pt x="4903470" y="3247695"/>
                </a:cubicBezTo>
                <a:cubicBezTo>
                  <a:pt x="4909252" y="3230265"/>
                  <a:pt x="4916094" y="3231242"/>
                  <a:pt x="4934502" y="3231242"/>
                </a:cubicBezTo>
                <a:close/>
                <a:moveTo>
                  <a:pt x="972337" y="3231242"/>
                </a:moveTo>
                <a:cubicBezTo>
                  <a:pt x="972337" y="3231242"/>
                  <a:pt x="972337" y="3231242"/>
                  <a:pt x="1034320" y="3231242"/>
                </a:cubicBezTo>
                <a:cubicBezTo>
                  <a:pt x="1049795" y="3231242"/>
                  <a:pt x="1051750" y="3233197"/>
                  <a:pt x="1057533" y="3247695"/>
                </a:cubicBezTo>
                <a:cubicBezTo>
                  <a:pt x="1057533" y="3247695"/>
                  <a:pt x="1057533" y="3247695"/>
                  <a:pt x="1193145" y="3633111"/>
                </a:cubicBezTo>
                <a:cubicBezTo>
                  <a:pt x="1193145" y="3633111"/>
                  <a:pt x="1193145" y="3633111"/>
                  <a:pt x="1324929" y="3245740"/>
                </a:cubicBezTo>
                <a:cubicBezTo>
                  <a:pt x="1329816" y="3236047"/>
                  <a:pt x="1330794" y="3233197"/>
                  <a:pt x="1337554" y="3231242"/>
                </a:cubicBezTo>
                <a:cubicBezTo>
                  <a:pt x="1337554" y="3231242"/>
                  <a:pt x="1337554" y="3231242"/>
                  <a:pt x="1387971" y="3231242"/>
                </a:cubicBezTo>
                <a:cubicBezTo>
                  <a:pt x="1392858" y="3231242"/>
                  <a:pt x="1400595" y="3231242"/>
                  <a:pt x="1400595" y="3241912"/>
                </a:cubicBezTo>
                <a:cubicBezTo>
                  <a:pt x="1400595" y="3244762"/>
                  <a:pt x="1400595" y="3245740"/>
                  <a:pt x="1398641" y="3257387"/>
                </a:cubicBezTo>
                <a:cubicBezTo>
                  <a:pt x="1398641" y="3257387"/>
                  <a:pt x="1398641" y="3257387"/>
                  <a:pt x="1220349" y="3742497"/>
                </a:cubicBezTo>
                <a:cubicBezTo>
                  <a:pt x="1216439" y="3756017"/>
                  <a:pt x="1213589" y="3757972"/>
                  <a:pt x="1201942" y="3757972"/>
                </a:cubicBezTo>
                <a:cubicBezTo>
                  <a:pt x="1201942" y="3757972"/>
                  <a:pt x="1201942" y="3757972"/>
                  <a:pt x="1162194" y="3757972"/>
                </a:cubicBezTo>
                <a:cubicBezTo>
                  <a:pt x="1153479" y="3757972"/>
                  <a:pt x="1151525" y="3754144"/>
                  <a:pt x="1145742" y="3742497"/>
                </a:cubicBezTo>
                <a:cubicBezTo>
                  <a:pt x="1145742" y="3742497"/>
                  <a:pt x="1145742" y="3742497"/>
                  <a:pt x="962645" y="3259260"/>
                </a:cubicBezTo>
                <a:cubicBezTo>
                  <a:pt x="959712" y="3253477"/>
                  <a:pt x="958735" y="3248672"/>
                  <a:pt x="958735" y="3244762"/>
                </a:cubicBezTo>
                <a:cubicBezTo>
                  <a:pt x="958735" y="3231242"/>
                  <a:pt x="968427" y="3231242"/>
                  <a:pt x="972337" y="3231242"/>
                </a:cubicBezTo>
                <a:close/>
                <a:moveTo>
                  <a:pt x="4388794" y="3222446"/>
                </a:moveTo>
                <a:cubicBezTo>
                  <a:pt x="4459573" y="3222446"/>
                  <a:pt x="4525465" y="3244682"/>
                  <a:pt x="4525465" y="3283451"/>
                </a:cubicBezTo>
                <a:cubicBezTo>
                  <a:pt x="4525465" y="3310574"/>
                  <a:pt x="4503148" y="3319289"/>
                  <a:pt x="4487673" y="3319289"/>
                </a:cubicBezTo>
                <a:cubicBezTo>
                  <a:pt x="4457618" y="3319289"/>
                  <a:pt x="4442143" y="3280519"/>
                  <a:pt x="4383011" y="3280519"/>
                </a:cubicBezTo>
                <a:cubicBezTo>
                  <a:pt x="4325834" y="3280519"/>
                  <a:pt x="4295779" y="3319289"/>
                  <a:pt x="4295779" y="3358058"/>
                </a:cubicBezTo>
                <a:cubicBezTo>
                  <a:pt x="4295779" y="3471435"/>
                  <a:pt x="4544850" y="3444313"/>
                  <a:pt x="4544850" y="3615763"/>
                </a:cubicBezTo>
                <a:cubicBezTo>
                  <a:pt x="4544850" y="3725230"/>
                  <a:pt x="4450777" y="3773692"/>
                  <a:pt x="4358739" y="3772715"/>
                </a:cubicBezTo>
                <a:cubicBezTo>
                  <a:pt x="4277372" y="3772715"/>
                  <a:pt x="4195923" y="3736796"/>
                  <a:pt x="4195923" y="3695175"/>
                </a:cubicBezTo>
                <a:cubicBezTo>
                  <a:pt x="4195923" y="3669031"/>
                  <a:pt x="4217263" y="3661293"/>
                  <a:pt x="4233715" y="3661293"/>
                </a:cubicBezTo>
                <a:cubicBezTo>
                  <a:pt x="4268657" y="3661293"/>
                  <a:pt x="4288938" y="3714560"/>
                  <a:pt x="4360694" y="3714560"/>
                </a:cubicBezTo>
                <a:cubicBezTo>
                  <a:pt x="4431392" y="3714560"/>
                  <a:pt x="4464379" y="3667076"/>
                  <a:pt x="4464379" y="3625455"/>
                </a:cubicBezTo>
                <a:cubicBezTo>
                  <a:pt x="4464379" y="3571210"/>
                  <a:pt x="4410134" y="3547916"/>
                  <a:pt x="4351979" y="3523726"/>
                </a:cubicBezTo>
                <a:cubicBezTo>
                  <a:pt x="4277372" y="3491716"/>
                  <a:pt x="4215308" y="3454901"/>
                  <a:pt x="4215308" y="3366774"/>
                </a:cubicBezTo>
                <a:cubicBezTo>
                  <a:pt x="4215308" y="3272863"/>
                  <a:pt x="4297653" y="3222446"/>
                  <a:pt x="4388794" y="3222446"/>
                </a:cubicBezTo>
                <a:close/>
                <a:moveTo>
                  <a:pt x="3332238" y="3219514"/>
                </a:moveTo>
                <a:cubicBezTo>
                  <a:pt x="3402936" y="3219514"/>
                  <a:pt x="3464837" y="3234989"/>
                  <a:pt x="3464837" y="3272619"/>
                </a:cubicBezTo>
                <a:cubicBezTo>
                  <a:pt x="3464837" y="3302510"/>
                  <a:pt x="3445452" y="3317986"/>
                  <a:pt x="3420447" y="3317008"/>
                </a:cubicBezTo>
                <a:cubicBezTo>
                  <a:pt x="3385587" y="3317008"/>
                  <a:pt x="3375895" y="3269687"/>
                  <a:pt x="3311061" y="3269687"/>
                </a:cubicBezTo>
                <a:cubicBezTo>
                  <a:pt x="3281007" y="3269687"/>
                  <a:pt x="3259748" y="3288013"/>
                  <a:pt x="3259748" y="3315053"/>
                </a:cubicBezTo>
                <a:cubicBezTo>
                  <a:pt x="3259748" y="3315053"/>
                  <a:pt x="3259748" y="3315053"/>
                  <a:pt x="3259748" y="3738751"/>
                </a:cubicBezTo>
                <a:cubicBezTo>
                  <a:pt x="3259748" y="3754145"/>
                  <a:pt x="3253884" y="3755122"/>
                  <a:pt x="3241341" y="3755122"/>
                </a:cubicBezTo>
                <a:cubicBezTo>
                  <a:pt x="3241341" y="3755122"/>
                  <a:pt x="3241341" y="3755122"/>
                  <a:pt x="3190028" y="3755122"/>
                </a:cubicBezTo>
                <a:cubicBezTo>
                  <a:pt x="3175449" y="3755122"/>
                  <a:pt x="3169666" y="3754226"/>
                  <a:pt x="3169666" y="3738751"/>
                </a:cubicBezTo>
                <a:cubicBezTo>
                  <a:pt x="3169666" y="3738751"/>
                  <a:pt x="3169666" y="3738751"/>
                  <a:pt x="3169666" y="3276447"/>
                </a:cubicBezTo>
                <a:cubicBezTo>
                  <a:pt x="3169666" y="3260075"/>
                  <a:pt x="3182209" y="3243704"/>
                  <a:pt x="3217069" y="3234989"/>
                </a:cubicBezTo>
                <a:cubicBezTo>
                  <a:pt x="3244192" y="3228229"/>
                  <a:pt x="3278075" y="3219514"/>
                  <a:pt x="3332238" y="3219514"/>
                </a:cubicBezTo>
                <a:close/>
                <a:moveTo>
                  <a:pt x="2874495" y="3219514"/>
                </a:moveTo>
                <a:cubicBezTo>
                  <a:pt x="2920758" y="3219514"/>
                  <a:pt x="2969057" y="3231161"/>
                  <a:pt x="3005709" y="3257306"/>
                </a:cubicBezTo>
                <a:cubicBezTo>
                  <a:pt x="3064597" y="3298031"/>
                  <a:pt x="3103204" y="3375489"/>
                  <a:pt x="3103204" y="3497581"/>
                </a:cubicBezTo>
                <a:cubicBezTo>
                  <a:pt x="3103204" y="3618695"/>
                  <a:pt x="3064597" y="3696153"/>
                  <a:pt x="3005709" y="3736878"/>
                </a:cubicBezTo>
                <a:cubicBezTo>
                  <a:pt x="2970035" y="3761068"/>
                  <a:pt x="2921817" y="3773692"/>
                  <a:pt x="2874495" y="3773692"/>
                </a:cubicBezTo>
                <a:cubicBezTo>
                  <a:pt x="2828232" y="3773692"/>
                  <a:pt x="2778956" y="3762045"/>
                  <a:pt x="2743281" y="3736878"/>
                </a:cubicBezTo>
                <a:cubicBezTo>
                  <a:pt x="2685371" y="3696234"/>
                  <a:pt x="2646764" y="3618695"/>
                  <a:pt x="2646764" y="3497581"/>
                </a:cubicBezTo>
                <a:cubicBezTo>
                  <a:pt x="2646764" y="3375489"/>
                  <a:pt x="2685371" y="3298031"/>
                  <a:pt x="2743281" y="3257306"/>
                </a:cubicBezTo>
                <a:cubicBezTo>
                  <a:pt x="2780910" y="3233116"/>
                  <a:pt x="2829128" y="3219514"/>
                  <a:pt x="2874495" y="3219514"/>
                </a:cubicBezTo>
                <a:close/>
                <a:moveTo>
                  <a:pt x="2364299" y="3219514"/>
                </a:moveTo>
                <a:cubicBezTo>
                  <a:pt x="2565641" y="3219514"/>
                  <a:pt x="2567596" y="3326049"/>
                  <a:pt x="2567596" y="3387054"/>
                </a:cubicBezTo>
                <a:cubicBezTo>
                  <a:pt x="2567596" y="3387054"/>
                  <a:pt x="2567596" y="3387054"/>
                  <a:pt x="2567596" y="3737692"/>
                </a:cubicBezTo>
                <a:cubicBezTo>
                  <a:pt x="2567596" y="3746407"/>
                  <a:pt x="2567596" y="3756100"/>
                  <a:pt x="2557985" y="3757973"/>
                </a:cubicBezTo>
                <a:cubicBezTo>
                  <a:pt x="2557985" y="3757973"/>
                  <a:pt x="2557985" y="3757973"/>
                  <a:pt x="2502111" y="3757973"/>
                </a:cubicBezTo>
                <a:cubicBezTo>
                  <a:pt x="2484762" y="3757973"/>
                  <a:pt x="2478979" y="3756018"/>
                  <a:pt x="2478979" y="3737611"/>
                </a:cubicBezTo>
                <a:cubicBezTo>
                  <a:pt x="2478979" y="3737611"/>
                  <a:pt x="2478979" y="3737611"/>
                  <a:pt x="2478979" y="3398620"/>
                </a:cubicBezTo>
                <a:cubicBezTo>
                  <a:pt x="2478979" y="3351136"/>
                  <a:pt x="2478979" y="3274655"/>
                  <a:pt x="2361448" y="3274655"/>
                </a:cubicBezTo>
                <a:cubicBezTo>
                  <a:pt x="2291077" y="3274655"/>
                  <a:pt x="2252551" y="3297868"/>
                  <a:pt x="2252551" y="3320185"/>
                </a:cubicBezTo>
                <a:cubicBezTo>
                  <a:pt x="2252551" y="3320185"/>
                  <a:pt x="2252551" y="3320185"/>
                  <a:pt x="2252551" y="3737611"/>
                </a:cubicBezTo>
                <a:cubicBezTo>
                  <a:pt x="2252551" y="3756018"/>
                  <a:pt x="2245791" y="3757973"/>
                  <a:pt x="2231375" y="3757973"/>
                </a:cubicBezTo>
                <a:cubicBezTo>
                  <a:pt x="2231375" y="3757973"/>
                  <a:pt x="2231375" y="3757973"/>
                  <a:pt x="2181283" y="3757973"/>
                </a:cubicBezTo>
                <a:cubicBezTo>
                  <a:pt x="2165808" y="3757973"/>
                  <a:pt x="2161980" y="3756018"/>
                  <a:pt x="2161980" y="3739565"/>
                </a:cubicBezTo>
                <a:cubicBezTo>
                  <a:pt x="2161980" y="3739565"/>
                  <a:pt x="2161980" y="3739565"/>
                  <a:pt x="2161980" y="3286302"/>
                </a:cubicBezTo>
                <a:cubicBezTo>
                  <a:pt x="2161980" y="3268872"/>
                  <a:pt x="2172568" y="3256329"/>
                  <a:pt x="2207266" y="3244682"/>
                </a:cubicBezTo>
                <a:cubicBezTo>
                  <a:pt x="2235203" y="3235967"/>
                  <a:pt x="2287248" y="3219514"/>
                  <a:pt x="2364299" y="3219514"/>
                </a:cubicBezTo>
                <a:close/>
                <a:moveTo>
                  <a:pt x="1637124" y="3219514"/>
                </a:moveTo>
                <a:cubicBezTo>
                  <a:pt x="1684608" y="3219514"/>
                  <a:pt x="1734048" y="3231161"/>
                  <a:pt x="1768908" y="3257306"/>
                </a:cubicBezTo>
                <a:cubicBezTo>
                  <a:pt x="1828040" y="3298031"/>
                  <a:pt x="1866810" y="3375489"/>
                  <a:pt x="1866810" y="3497581"/>
                </a:cubicBezTo>
                <a:cubicBezTo>
                  <a:pt x="1866810" y="3618695"/>
                  <a:pt x="1828040" y="3696153"/>
                  <a:pt x="1768908" y="3736878"/>
                </a:cubicBezTo>
                <a:cubicBezTo>
                  <a:pt x="1732093" y="3761068"/>
                  <a:pt x="1684608" y="3773692"/>
                  <a:pt x="1637124" y="3773692"/>
                </a:cubicBezTo>
                <a:cubicBezTo>
                  <a:pt x="1590616" y="3773692"/>
                  <a:pt x="1541177" y="3762045"/>
                  <a:pt x="1505339" y="3736878"/>
                </a:cubicBezTo>
                <a:cubicBezTo>
                  <a:pt x="1447185" y="3696234"/>
                  <a:pt x="1408415" y="3618695"/>
                  <a:pt x="1408415" y="3497581"/>
                </a:cubicBezTo>
                <a:cubicBezTo>
                  <a:pt x="1408415" y="3375489"/>
                  <a:pt x="1447185" y="3298031"/>
                  <a:pt x="1505339" y="3257306"/>
                </a:cubicBezTo>
                <a:cubicBezTo>
                  <a:pt x="1543132" y="3233116"/>
                  <a:pt x="1590616" y="3219514"/>
                  <a:pt x="1637124" y="3219514"/>
                </a:cubicBezTo>
                <a:close/>
                <a:moveTo>
                  <a:pt x="714470" y="3219514"/>
                </a:moveTo>
                <a:cubicBezTo>
                  <a:pt x="761955" y="3219514"/>
                  <a:pt x="808462" y="3231161"/>
                  <a:pt x="846254" y="3257306"/>
                </a:cubicBezTo>
                <a:cubicBezTo>
                  <a:pt x="904409" y="3298031"/>
                  <a:pt x="943179" y="3375489"/>
                  <a:pt x="943179" y="3497581"/>
                </a:cubicBezTo>
                <a:cubicBezTo>
                  <a:pt x="943179" y="3618695"/>
                  <a:pt x="904409" y="3696153"/>
                  <a:pt x="846254" y="3736878"/>
                </a:cubicBezTo>
                <a:cubicBezTo>
                  <a:pt x="808462" y="3761068"/>
                  <a:pt x="761955" y="3773692"/>
                  <a:pt x="714470" y="3773692"/>
                </a:cubicBezTo>
                <a:cubicBezTo>
                  <a:pt x="666985" y="3773692"/>
                  <a:pt x="618523" y="3762045"/>
                  <a:pt x="582686" y="3736878"/>
                </a:cubicBezTo>
                <a:cubicBezTo>
                  <a:pt x="523554" y="3696234"/>
                  <a:pt x="484784" y="3618695"/>
                  <a:pt x="484784" y="3497581"/>
                </a:cubicBezTo>
                <a:cubicBezTo>
                  <a:pt x="484784" y="3375489"/>
                  <a:pt x="523554" y="3298031"/>
                  <a:pt x="582686" y="3257306"/>
                </a:cubicBezTo>
                <a:cubicBezTo>
                  <a:pt x="619500" y="3233116"/>
                  <a:pt x="667963" y="3219514"/>
                  <a:pt x="714470" y="3219514"/>
                </a:cubicBezTo>
                <a:close/>
                <a:moveTo>
                  <a:pt x="203297" y="3219514"/>
                </a:moveTo>
                <a:cubicBezTo>
                  <a:pt x="406593" y="3219514"/>
                  <a:pt x="407571" y="3326049"/>
                  <a:pt x="407571" y="3387054"/>
                </a:cubicBezTo>
                <a:cubicBezTo>
                  <a:pt x="407571" y="3387054"/>
                  <a:pt x="407571" y="3387054"/>
                  <a:pt x="407571" y="3737692"/>
                </a:cubicBezTo>
                <a:cubicBezTo>
                  <a:pt x="407571" y="3746407"/>
                  <a:pt x="406593" y="3756100"/>
                  <a:pt x="396819" y="3757973"/>
                </a:cubicBezTo>
                <a:cubicBezTo>
                  <a:pt x="396819" y="3757973"/>
                  <a:pt x="396819" y="3757973"/>
                  <a:pt x="340701" y="3757973"/>
                </a:cubicBezTo>
                <a:cubicBezTo>
                  <a:pt x="323271" y="3757973"/>
                  <a:pt x="317488" y="3756018"/>
                  <a:pt x="317488" y="3737611"/>
                </a:cubicBezTo>
                <a:cubicBezTo>
                  <a:pt x="317488" y="3737611"/>
                  <a:pt x="317488" y="3737611"/>
                  <a:pt x="317488" y="3398620"/>
                </a:cubicBezTo>
                <a:cubicBezTo>
                  <a:pt x="317488" y="3351136"/>
                  <a:pt x="317488" y="3274655"/>
                  <a:pt x="199387" y="3274655"/>
                </a:cubicBezTo>
                <a:cubicBezTo>
                  <a:pt x="128689" y="3274655"/>
                  <a:pt x="90001" y="3297868"/>
                  <a:pt x="90001" y="3320185"/>
                </a:cubicBezTo>
                <a:cubicBezTo>
                  <a:pt x="90001" y="3320185"/>
                  <a:pt x="90001" y="3320185"/>
                  <a:pt x="90001" y="3737611"/>
                </a:cubicBezTo>
                <a:cubicBezTo>
                  <a:pt x="90001" y="3756018"/>
                  <a:pt x="83241" y="3757973"/>
                  <a:pt x="68743" y="3757973"/>
                </a:cubicBezTo>
                <a:cubicBezTo>
                  <a:pt x="68743" y="3757973"/>
                  <a:pt x="68743" y="3757973"/>
                  <a:pt x="18407" y="3757973"/>
                </a:cubicBezTo>
                <a:cubicBezTo>
                  <a:pt x="3910" y="3757973"/>
                  <a:pt x="0" y="3756018"/>
                  <a:pt x="0" y="3739565"/>
                </a:cubicBezTo>
                <a:cubicBezTo>
                  <a:pt x="0" y="3739565"/>
                  <a:pt x="0" y="3739565"/>
                  <a:pt x="0" y="3286302"/>
                </a:cubicBezTo>
                <a:cubicBezTo>
                  <a:pt x="0" y="3268872"/>
                  <a:pt x="11647" y="3256329"/>
                  <a:pt x="45530" y="3244682"/>
                </a:cubicBezTo>
                <a:cubicBezTo>
                  <a:pt x="74526" y="3235967"/>
                  <a:pt x="125839" y="3219514"/>
                  <a:pt x="203297" y="3219514"/>
                </a:cubicBezTo>
                <a:close/>
                <a:moveTo>
                  <a:pt x="3838118" y="3043502"/>
                </a:moveTo>
                <a:cubicBezTo>
                  <a:pt x="3838118" y="3043502"/>
                  <a:pt x="3838118" y="3043502"/>
                  <a:pt x="3888290" y="3043502"/>
                </a:cubicBezTo>
                <a:cubicBezTo>
                  <a:pt x="3901811" y="3043502"/>
                  <a:pt x="3907594" y="3044479"/>
                  <a:pt x="3907594" y="3063864"/>
                </a:cubicBezTo>
                <a:cubicBezTo>
                  <a:pt x="3907594" y="3063864"/>
                  <a:pt x="3907594" y="3063864"/>
                  <a:pt x="3907594" y="3702017"/>
                </a:cubicBezTo>
                <a:cubicBezTo>
                  <a:pt x="3907594" y="3736877"/>
                  <a:pt x="3802443" y="3773692"/>
                  <a:pt x="3728162" y="3773529"/>
                </a:cubicBezTo>
                <a:cubicBezTo>
                  <a:pt x="3573816" y="3773529"/>
                  <a:pt x="3472575" y="3683528"/>
                  <a:pt x="3472575" y="3497580"/>
                </a:cubicBezTo>
                <a:cubicBezTo>
                  <a:pt x="3472575" y="3372719"/>
                  <a:pt x="3552639" y="3222608"/>
                  <a:pt x="3709836" y="3222608"/>
                </a:cubicBezTo>
                <a:cubicBezTo>
                  <a:pt x="3757076" y="3222608"/>
                  <a:pt x="3787945" y="3234256"/>
                  <a:pt x="3819792" y="3250708"/>
                </a:cubicBezTo>
                <a:cubicBezTo>
                  <a:pt x="3819792" y="3250708"/>
                  <a:pt x="3819792" y="3250708"/>
                  <a:pt x="3819792" y="3066715"/>
                </a:cubicBezTo>
                <a:cubicBezTo>
                  <a:pt x="3819792" y="3049285"/>
                  <a:pt x="3820769" y="3043502"/>
                  <a:pt x="3838118" y="3043502"/>
                </a:cubicBezTo>
                <a:close/>
                <a:moveTo>
                  <a:pt x="4634688" y="3041629"/>
                </a:moveTo>
                <a:cubicBezTo>
                  <a:pt x="4634688" y="3041629"/>
                  <a:pt x="4634688" y="3041629"/>
                  <a:pt x="4688037" y="3041629"/>
                </a:cubicBezTo>
                <a:cubicBezTo>
                  <a:pt x="4699684" y="3041629"/>
                  <a:pt x="4706445" y="3041629"/>
                  <a:pt x="4706445" y="3056127"/>
                </a:cubicBezTo>
                <a:cubicBezTo>
                  <a:pt x="4706445" y="3056127"/>
                  <a:pt x="4706445" y="3056127"/>
                  <a:pt x="4706445" y="3742578"/>
                </a:cubicBezTo>
                <a:cubicBezTo>
                  <a:pt x="4706445" y="3757076"/>
                  <a:pt x="4700580" y="3757076"/>
                  <a:pt x="4688037" y="3757076"/>
                </a:cubicBezTo>
                <a:cubicBezTo>
                  <a:pt x="4688037" y="3757076"/>
                  <a:pt x="4688037" y="3757076"/>
                  <a:pt x="4634688" y="3757076"/>
                </a:cubicBezTo>
                <a:cubicBezTo>
                  <a:pt x="4621086" y="3757076"/>
                  <a:pt x="4618154" y="3755122"/>
                  <a:pt x="4618154" y="3741601"/>
                </a:cubicBezTo>
                <a:cubicBezTo>
                  <a:pt x="4618154" y="3741601"/>
                  <a:pt x="4618154" y="3741601"/>
                  <a:pt x="4618154" y="3058082"/>
                </a:cubicBezTo>
                <a:cubicBezTo>
                  <a:pt x="4618154" y="3043584"/>
                  <a:pt x="4624018" y="3041629"/>
                  <a:pt x="4634688" y="3041629"/>
                </a:cubicBezTo>
                <a:close/>
                <a:moveTo>
                  <a:pt x="4074727" y="3035765"/>
                </a:moveTo>
                <a:cubicBezTo>
                  <a:pt x="4101605" y="3035765"/>
                  <a:pt x="4125551" y="3056046"/>
                  <a:pt x="4127506" y="3086019"/>
                </a:cubicBezTo>
                <a:cubicBezTo>
                  <a:pt x="4128483" y="3114933"/>
                  <a:pt x="4107307" y="3141974"/>
                  <a:pt x="4072772" y="3142952"/>
                </a:cubicBezTo>
                <a:cubicBezTo>
                  <a:pt x="4039215" y="3142952"/>
                  <a:pt x="4019016" y="3118843"/>
                  <a:pt x="4019016" y="3089847"/>
                </a:cubicBezTo>
                <a:cubicBezTo>
                  <a:pt x="4019016" y="3058978"/>
                  <a:pt x="4042066" y="3035765"/>
                  <a:pt x="4074727" y="3035765"/>
                </a:cubicBezTo>
                <a:close/>
                <a:moveTo>
                  <a:pt x="5090721" y="2888260"/>
                </a:moveTo>
                <a:lnTo>
                  <a:pt x="5090721" y="2940551"/>
                </a:lnTo>
                <a:cubicBezTo>
                  <a:pt x="5090721" y="2940551"/>
                  <a:pt x="5090721" y="2940551"/>
                  <a:pt x="5125500" y="2940551"/>
                </a:cubicBezTo>
                <a:cubicBezTo>
                  <a:pt x="5138043" y="2940551"/>
                  <a:pt x="5166061" y="2940551"/>
                  <a:pt x="5166061" y="2914405"/>
                </a:cubicBezTo>
                <a:cubicBezTo>
                  <a:pt x="5166061" y="2888260"/>
                  <a:pt x="5139020" y="2888260"/>
                  <a:pt x="5122567" y="2888260"/>
                </a:cubicBezTo>
                <a:cubicBezTo>
                  <a:pt x="5122567" y="2888260"/>
                  <a:pt x="5122567" y="2888260"/>
                  <a:pt x="5090721" y="2888260"/>
                </a:cubicBezTo>
                <a:close/>
                <a:moveTo>
                  <a:pt x="5063680" y="2863988"/>
                </a:moveTo>
                <a:cubicBezTo>
                  <a:pt x="5063680" y="2863988"/>
                  <a:pt x="5063680" y="2863988"/>
                  <a:pt x="5125500" y="2863988"/>
                </a:cubicBezTo>
                <a:cubicBezTo>
                  <a:pt x="5144885" y="2863988"/>
                  <a:pt x="5168016" y="2863988"/>
                  <a:pt x="5182514" y="2877591"/>
                </a:cubicBezTo>
                <a:cubicBezTo>
                  <a:pt x="5192206" y="2884351"/>
                  <a:pt x="5198966" y="2896975"/>
                  <a:pt x="5198966" y="2911473"/>
                </a:cubicBezTo>
                <a:cubicBezTo>
                  <a:pt x="5198966" y="2926745"/>
                  <a:pt x="5191361" y="2945820"/>
                  <a:pt x="5172474" y="2955227"/>
                </a:cubicBezTo>
                <a:lnTo>
                  <a:pt x="5151671" y="2960419"/>
                </a:lnTo>
                <a:lnTo>
                  <a:pt x="5149690" y="2958958"/>
                </a:lnTo>
                <a:cubicBezTo>
                  <a:pt x="5149690" y="2960913"/>
                  <a:pt x="5149690" y="2960913"/>
                  <a:pt x="5149690" y="2960913"/>
                </a:cubicBezTo>
                <a:lnTo>
                  <a:pt x="5151671" y="2960419"/>
                </a:lnTo>
                <a:lnTo>
                  <a:pt x="5165114" y="2970330"/>
                </a:lnTo>
                <a:cubicBezTo>
                  <a:pt x="5171152" y="2976632"/>
                  <a:pt x="5178645" y="2986569"/>
                  <a:pt x="5189274" y="3003510"/>
                </a:cubicBezTo>
                <a:cubicBezTo>
                  <a:pt x="5189274" y="3003510"/>
                  <a:pt x="5189274" y="3003510"/>
                  <a:pt x="5210532" y="3038371"/>
                </a:cubicBezTo>
                <a:cubicBezTo>
                  <a:pt x="5210532" y="3038371"/>
                  <a:pt x="5210532" y="3038371"/>
                  <a:pt x="5176731" y="3038371"/>
                </a:cubicBezTo>
                <a:cubicBezTo>
                  <a:pt x="5176731" y="3038371"/>
                  <a:pt x="5176731" y="3038371"/>
                  <a:pt x="5161256" y="3011248"/>
                </a:cubicBezTo>
                <a:cubicBezTo>
                  <a:pt x="5140975" y="2973456"/>
                  <a:pt x="5132341" y="2964741"/>
                  <a:pt x="5109128" y="2964741"/>
                </a:cubicBezTo>
                <a:cubicBezTo>
                  <a:pt x="5109128" y="2964741"/>
                  <a:pt x="5109128" y="2964741"/>
                  <a:pt x="5092676" y="2964741"/>
                </a:cubicBezTo>
                <a:cubicBezTo>
                  <a:pt x="5092676" y="2964741"/>
                  <a:pt x="5092676" y="2964741"/>
                  <a:pt x="5092676" y="3039348"/>
                </a:cubicBezTo>
                <a:cubicBezTo>
                  <a:pt x="5092676" y="3039348"/>
                  <a:pt x="5092676" y="3039348"/>
                  <a:pt x="5063680" y="3039348"/>
                </a:cubicBezTo>
                <a:close/>
                <a:moveTo>
                  <a:pt x="5132260" y="2815608"/>
                </a:moveTo>
                <a:cubicBezTo>
                  <a:pt x="5056920" y="2815608"/>
                  <a:pt x="4997055" y="2875636"/>
                  <a:pt x="4998032" y="2950243"/>
                </a:cubicBezTo>
                <a:cubicBezTo>
                  <a:pt x="4998032" y="3024850"/>
                  <a:pt x="5057897" y="3086833"/>
                  <a:pt x="5132260" y="3086833"/>
                </a:cubicBezTo>
                <a:cubicBezTo>
                  <a:pt x="5207600" y="3086833"/>
                  <a:pt x="5267465" y="3024850"/>
                  <a:pt x="5267465" y="2950243"/>
                </a:cubicBezTo>
                <a:cubicBezTo>
                  <a:pt x="5267465" y="2875636"/>
                  <a:pt x="5206623" y="2815608"/>
                  <a:pt x="5132260" y="2815608"/>
                </a:cubicBezTo>
                <a:close/>
                <a:moveTo>
                  <a:pt x="5132260" y="2787508"/>
                </a:moveTo>
                <a:cubicBezTo>
                  <a:pt x="5221121" y="2787508"/>
                  <a:pt x="5293529" y="2861138"/>
                  <a:pt x="5293529" y="2950243"/>
                </a:cubicBezTo>
                <a:cubicBezTo>
                  <a:pt x="5293529" y="3039348"/>
                  <a:pt x="5222098" y="3112978"/>
                  <a:pt x="5132260" y="3112978"/>
                </a:cubicBezTo>
                <a:cubicBezTo>
                  <a:pt x="5043399" y="3112978"/>
                  <a:pt x="4970991" y="3041303"/>
                  <a:pt x="4970991" y="2950243"/>
                </a:cubicBezTo>
                <a:cubicBezTo>
                  <a:pt x="4970991" y="2860161"/>
                  <a:pt x="5043399" y="2787508"/>
                  <a:pt x="5132260" y="2787508"/>
                </a:cubicBezTo>
                <a:close/>
                <a:moveTo>
                  <a:pt x="3521882" y="1731870"/>
                </a:moveTo>
                <a:cubicBezTo>
                  <a:pt x="3517412" y="1732236"/>
                  <a:pt x="3513788" y="1735148"/>
                  <a:pt x="3513299" y="1740971"/>
                </a:cubicBezTo>
                <a:cubicBezTo>
                  <a:pt x="3502711" y="1879353"/>
                  <a:pt x="3472656" y="2044776"/>
                  <a:pt x="3483326" y="2098939"/>
                </a:cubicBezTo>
                <a:cubicBezTo>
                  <a:pt x="3493019" y="2156035"/>
                  <a:pt x="3524947" y="2294417"/>
                  <a:pt x="3531707" y="2354363"/>
                </a:cubicBezTo>
                <a:cubicBezTo>
                  <a:pt x="3537490" y="2401766"/>
                  <a:pt x="3558748" y="2383359"/>
                  <a:pt x="3561680" y="2360146"/>
                </a:cubicBezTo>
                <a:cubicBezTo>
                  <a:pt x="3574305" y="2267294"/>
                  <a:pt x="3594585" y="1799940"/>
                  <a:pt x="3535535" y="1738039"/>
                </a:cubicBezTo>
                <a:cubicBezTo>
                  <a:pt x="3531666" y="1733682"/>
                  <a:pt x="3526352" y="1731503"/>
                  <a:pt x="3521882" y="1731870"/>
                </a:cubicBezTo>
                <a:close/>
                <a:moveTo>
                  <a:pt x="2399078" y="1361664"/>
                </a:moveTo>
                <a:cubicBezTo>
                  <a:pt x="2403884" y="1433257"/>
                  <a:pt x="2404861" y="1541584"/>
                  <a:pt x="2416508" y="1600635"/>
                </a:cubicBezTo>
                <a:cubicBezTo>
                  <a:pt x="2427178" y="1650970"/>
                  <a:pt x="2446481" y="1653821"/>
                  <a:pt x="2465866" y="1656753"/>
                </a:cubicBezTo>
                <a:cubicBezTo>
                  <a:pt x="2535586" y="1667341"/>
                  <a:pt x="2780422" y="1678011"/>
                  <a:pt x="2834667" y="1622870"/>
                </a:cubicBezTo>
                <a:cubicBezTo>
                  <a:pt x="2868550" y="1588988"/>
                  <a:pt x="2871482" y="1469013"/>
                  <a:pt x="2847292" y="1377139"/>
                </a:cubicBezTo>
                <a:cubicBezTo>
                  <a:pt x="2699217" y="1385854"/>
                  <a:pt x="2548211" y="1382026"/>
                  <a:pt x="2399078" y="1361664"/>
                </a:cubicBezTo>
                <a:close/>
                <a:moveTo>
                  <a:pt x="3181232" y="1337473"/>
                </a:moveTo>
                <a:cubicBezTo>
                  <a:pt x="3143521" y="1341383"/>
                  <a:pt x="3107684" y="1346188"/>
                  <a:pt x="3073720" y="1351971"/>
                </a:cubicBezTo>
                <a:cubicBezTo>
                  <a:pt x="3112489" y="1408089"/>
                  <a:pt x="3134725" y="1470968"/>
                  <a:pt x="3136680" y="1554209"/>
                </a:cubicBezTo>
                <a:cubicBezTo>
                  <a:pt x="3148327" y="1559014"/>
                  <a:pt x="3202490" y="1536779"/>
                  <a:pt x="3214137" y="1498091"/>
                </a:cubicBezTo>
                <a:cubicBezTo>
                  <a:pt x="3225785" y="1459402"/>
                  <a:pt x="3222853" y="1414850"/>
                  <a:pt x="3181232" y="1337473"/>
                </a:cubicBezTo>
                <a:close/>
                <a:moveTo>
                  <a:pt x="2027427" y="1281436"/>
                </a:moveTo>
                <a:cubicBezTo>
                  <a:pt x="2015779" y="1373311"/>
                  <a:pt x="1996476" y="1485547"/>
                  <a:pt x="1976114" y="1551358"/>
                </a:cubicBezTo>
                <a:cubicBezTo>
                  <a:pt x="1955752" y="1617087"/>
                  <a:pt x="2012847" y="1611305"/>
                  <a:pt x="2039074" y="1600716"/>
                </a:cubicBezTo>
                <a:cubicBezTo>
                  <a:pt x="2072957" y="1587114"/>
                  <a:pt x="2137790" y="1528145"/>
                  <a:pt x="2170695" y="1320125"/>
                </a:cubicBezTo>
                <a:cubicBezTo>
                  <a:pt x="2123292" y="1308559"/>
                  <a:pt x="2074830" y="1295934"/>
                  <a:pt x="2027427" y="1281436"/>
                </a:cubicBezTo>
                <a:close/>
                <a:moveTo>
                  <a:pt x="1861627" y="1228363"/>
                </a:moveTo>
                <a:cubicBezTo>
                  <a:pt x="1845287" y="1227273"/>
                  <a:pt x="1838262" y="1235011"/>
                  <a:pt x="1826166" y="1251463"/>
                </a:cubicBezTo>
                <a:cubicBezTo>
                  <a:pt x="1649992" y="1491412"/>
                  <a:pt x="1614155" y="1621974"/>
                  <a:pt x="1629630" y="1719713"/>
                </a:cubicBezTo>
                <a:cubicBezTo>
                  <a:pt x="1645105" y="1817452"/>
                  <a:pt x="1728346" y="1916087"/>
                  <a:pt x="1853207" y="1989635"/>
                </a:cubicBezTo>
                <a:cubicBezTo>
                  <a:pt x="1977091" y="2061228"/>
                  <a:pt x="2054549" y="2102849"/>
                  <a:pt x="2138767" y="2194723"/>
                </a:cubicBezTo>
                <a:cubicBezTo>
                  <a:pt x="2149437" y="2205393"/>
                  <a:pt x="2161003" y="2208244"/>
                  <a:pt x="2163935" y="2187963"/>
                </a:cubicBezTo>
                <a:cubicBezTo>
                  <a:pt x="2207510" y="1906475"/>
                  <a:pt x="2443712" y="1864855"/>
                  <a:pt x="2751508" y="1870638"/>
                </a:cubicBezTo>
                <a:cubicBezTo>
                  <a:pt x="3185142" y="1877398"/>
                  <a:pt x="3268383" y="2019608"/>
                  <a:pt x="3321650" y="1997372"/>
                </a:cubicBezTo>
                <a:cubicBezTo>
                  <a:pt x="3373859" y="1972205"/>
                  <a:pt x="3408719" y="1752618"/>
                  <a:pt x="3418411" y="1597784"/>
                </a:cubicBezTo>
                <a:cubicBezTo>
                  <a:pt x="3429081" y="1440995"/>
                  <a:pt x="3438774" y="1314260"/>
                  <a:pt x="3245170" y="1329736"/>
                </a:cubicBezTo>
                <a:cubicBezTo>
                  <a:pt x="3291677" y="1423565"/>
                  <a:pt x="3299415" y="1527086"/>
                  <a:pt x="3215196" y="1586137"/>
                </a:cubicBezTo>
                <a:cubicBezTo>
                  <a:pt x="3130001" y="1645107"/>
                  <a:pt x="3068996" y="1616110"/>
                  <a:pt x="3068996" y="1560969"/>
                </a:cubicBezTo>
                <a:cubicBezTo>
                  <a:pt x="3068996" y="1511611"/>
                  <a:pt x="3061258" y="1433257"/>
                  <a:pt x="2999275" y="1361664"/>
                </a:cubicBezTo>
                <a:cubicBezTo>
                  <a:pt x="2970279" y="1365573"/>
                  <a:pt x="2946008" y="1368425"/>
                  <a:pt x="2916034" y="1371356"/>
                </a:cubicBezTo>
                <a:cubicBezTo>
                  <a:pt x="2934442" y="1455574"/>
                  <a:pt x="2956677" y="1611305"/>
                  <a:pt x="2891844" y="1675160"/>
                </a:cubicBezTo>
                <a:cubicBezTo>
                  <a:pt x="2827988" y="1738039"/>
                  <a:pt x="2646031" y="1743822"/>
                  <a:pt x="2458210" y="1729324"/>
                </a:cubicBezTo>
                <a:cubicBezTo>
                  <a:pt x="2422454" y="1726473"/>
                  <a:pt x="2377901" y="1711894"/>
                  <a:pt x="2359494" y="1667423"/>
                </a:cubicBezTo>
                <a:cubicBezTo>
                  <a:pt x="2349801" y="1646165"/>
                  <a:pt x="2335304" y="1592001"/>
                  <a:pt x="2331394" y="1352053"/>
                </a:cubicBezTo>
                <a:cubicBezTo>
                  <a:pt x="2298489" y="1347247"/>
                  <a:pt x="2272344" y="1343338"/>
                  <a:pt x="2240416" y="1335600"/>
                </a:cubicBezTo>
                <a:cubicBezTo>
                  <a:pt x="2206533" y="1566833"/>
                  <a:pt x="2129075" y="1652029"/>
                  <a:pt x="2047789" y="1672310"/>
                </a:cubicBezTo>
                <a:cubicBezTo>
                  <a:pt x="1965525" y="1692591"/>
                  <a:pt x="1872592" y="1673287"/>
                  <a:pt x="1890022" y="1590046"/>
                </a:cubicBezTo>
                <a:cubicBezTo>
                  <a:pt x="1905579" y="1508842"/>
                  <a:pt x="1946222" y="1417863"/>
                  <a:pt x="1952982" y="1258223"/>
                </a:cubicBezTo>
                <a:cubicBezTo>
                  <a:pt x="1903624" y="1239368"/>
                  <a:pt x="1877968" y="1229452"/>
                  <a:pt x="1861627" y="1228363"/>
                </a:cubicBezTo>
                <a:close/>
                <a:moveTo>
                  <a:pt x="1399134" y="1118588"/>
                </a:moveTo>
                <a:cubicBezTo>
                  <a:pt x="1413653" y="1118712"/>
                  <a:pt x="1424399" y="1121125"/>
                  <a:pt x="1426089" y="1125706"/>
                </a:cubicBezTo>
                <a:cubicBezTo>
                  <a:pt x="1432850" y="1143055"/>
                  <a:pt x="1350749" y="1243237"/>
                  <a:pt x="1309210" y="1182557"/>
                </a:cubicBezTo>
                <a:cubicBezTo>
                  <a:pt x="1278056" y="1138453"/>
                  <a:pt x="1355575" y="1118218"/>
                  <a:pt x="1399134" y="1118588"/>
                </a:cubicBezTo>
                <a:close/>
                <a:moveTo>
                  <a:pt x="1371072" y="997014"/>
                </a:moveTo>
                <a:cubicBezTo>
                  <a:pt x="1359077" y="999506"/>
                  <a:pt x="1348367" y="1005671"/>
                  <a:pt x="1337228" y="1015343"/>
                </a:cubicBezTo>
                <a:cubicBezTo>
                  <a:pt x="1297481" y="1051099"/>
                  <a:pt x="1255861" y="1106240"/>
                  <a:pt x="1249101" y="1124647"/>
                </a:cubicBezTo>
                <a:cubicBezTo>
                  <a:pt x="1241363" y="1142973"/>
                  <a:pt x="1246169" y="1186548"/>
                  <a:pt x="1228738" y="1209761"/>
                </a:cubicBezTo>
                <a:cubicBezTo>
                  <a:pt x="1213263" y="1232078"/>
                  <a:pt x="1172620" y="1285264"/>
                  <a:pt x="1172620" y="1285264"/>
                </a:cubicBezTo>
                <a:cubicBezTo>
                  <a:pt x="1138737" y="1328758"/>
                  <a:pt x="1154213" y="1331690"/>
                  <a:pt x="1192005" y="1377139"/>
                </a:cubicBezTo>
                <a:cubicBezTo>
                  <a:pt x="1225888" y="1418759"/>
                  <a:pt x="1304323" y="1363618"/>
                  <a:pt x="1395301" y="1435212"/>
                </a:cubicBezTo>
                <a:cubicBezTo>
                  <a:pt x="1441727" y="1472027"/>
                  <a:pt x="1496950" y="1606499"/>
                  <a:pt x="1537593" y="1660663"/>
                </a:cubicBezTo>
                <a:cubicBezTo>
                  <a:pt x="1567566" y="1468117"/>
                  <a:pt x="1688599" y="1311410"/>
                  <a:pt x="1724437" y="1252359"/>
                </a:cubicBezTo>
                <a:cubicBezTo>
                  <a:pt x="1782591" y="1160485"/>
                  <a:pt x="1730301" y="1181743"/>
                  <a:pt x="1559910" y="1078221"/>
                </a:cubicBezTo>
                <a:cubicBezTo>
                  <a:pt x="1454597" y="1015119"/>
                  <a:pt x="1407056" y="989539"/>
                  <a:pt x="1371072" y="997014"/>
                </a:cubicBezTo>
                <a:close/>
                <a:moveTo>
                  <a:pt x="1141364" y="538266"/>
                </a:moveTo>
                <a:cubicBezTo>
                  <a:pt x="1149591" y="536566"/>
                  <a:pt x="1159996" y="549618"/>
                  <a:pt x="1168711" y="573319"/>
                </a:cubicBezTo>
                <a:cubicBezTo>
                  <a:pt x="1186141" y="620724"/>
                  <a:pt x="1261644" y="810336"/>
                  <a:pt x="1458180" y="879976"/>
                </a:cubicBezTo>
                <a:cubicBezTo>
                  <a:pt x="1653658" y="950591"/>
                  <a:pt x="1828936" y="893495"/>
                  <a:pt x="1951842" y="790951"/>
                </a:cubicBezTo>
                <a:cubicBezTo>
                  <a:pt x="1997372" y="754137"/>
                  <a:pt x="2012847" y="775476"/>
                  <a:pt x="1971227" y="843160"/>
                </a:cubicBezTo>
                <a:cubicBezTo>
                  <a:pt x="1916982" y="932102"/>
                  <a:pt x="1828936" y="982437"/>
                  <a:pt x="1727287" y="1038556"/>
                </a:cubicBezTo>
                <a:cubicBezTo>
                  <a:pt x="1707007" y="1050203"/>
                  <a:pt x="1682816" y="1059895"/>
                  <a:pt x="1730219" y="1081153"/>
                </a:cubicBezTo>
                <a:cubicBezTo>
                  <a:pt x="2001200" y="1207888"/>
                  <a:pt x="2355503" y="1296912"/>
                  <a:pt x="2670140" y="1296912"/>
                </a:cubicBezTo>
                <a:cubicBezTo>
                  <a:pt x="2903410" y="1296912"/>
                  <a:pt x="3129919" y="1261156"/>
                  <a:pt x="3249975" y="1252441"/>
                </a:cubicBezTo>
                <a:cubicBezTo>
                  <a:pt x="3365144" y="1243725"/>
                  <a:pt x="3584893" y="1251463"/>
                  <a:pt x="3637183" y="1503955"/>
                </a:cubicBezTo>
                <a:cubicBezTo>
                  <a:pt x="3674976" y="1683876"/>
                  <a:pt x="3672043" y="2208244"/>
                  <a:pt x="3670170" y="2709725"/>
                </a:cubicBezTo>
                <a:cubicBezTo>
                  <a:pt x="3670170" y="2744585"/>
                  <a:pt x="3673021" y="2765843"/>
                  <a:pt x="3632378" y="2765843"/>
                </a:cubicBezTo>
                <a:cubicBezTo>
                  <a:pt x="3502630" y="2764866"/>
                  <a:pt x="3497824" y="2770649"/>
                  <a:pt x="3486177" y="2803554"/>
                </a:cubicBezTo>
                <a:cubicBezTo>
                  <a:pt x="3466873" y="2856740"/>
                  <a:pt x="3461987" y="2883863"/>
                  <a:pt x="3447489" y="2939981"/>
                </a:cubicBezTo>
                <a:cubicBezTo>
                  <a:pt x="3435841" y="2985429"/>
                  <a:pt x="3427127" y="3001882"/>
                  <a:pt x="3397153" y="3001882"/>
                </a:cubicBezTo>
                <a:cubicBezTo>
                  <a:pt x="3363271" y="3001882"/>
                  <a:pt x="3249975" y="3001882"/>
                  <a:pt x="3235477" y="3001882"/>
                </a:cubicBezTo>
                <a:cubicBezTo>
                  <a:pt x="3209332" y="3001882"/>
                  <a:pt x="3196789" y="2971909"/>
                  <a:pt x="3218047" y="2932243"/>
                </a:cubicBezTo>
                <a:cubicBezTo>
                  <a:pt x="3426231" y="2557822"/>
                  <a:pt x="3409778" y="2267620"/>
                  <a:pt x="3288745" y="2107980"/>
                </a:cubicBezTo>
                <a:cubicBezTo>
                  <a:pt x="3250057" y="2255973"/>
                  <a:pt x="3233604" y="2320806"/>
                  <a:pt x="3214219" y="2335304"/>
                </a:cubicBezTo>
                <a:cubicBezTo>
                  <a:pt x="2963519" y="2524917"/>
                  <a:pt x="2835726" y="2929311"/>
                  <a:pt x="2825056" y="2961239"/>
                </a:cubicBezTo>
                <a:cubicBezTo>
                  <a:pt x="2813490" y="2991213"/>
                  <a:pt x="2797934" y="3002860"/>
                  <a:pt x="2759245" y="3002860"/>
                </a:cubicBezTo>
                <a:cubicBezTo>
                  <a:pt x="2733100" y="3002860"/>
                  <a:pt x="2605307" y="3002860"/>
                  <a:pt x="2580139" y="3002860"/>
                </a:cubicBezTo>
                <a:cubicBezTo>
                  <a:pt x="2528826" y="3002860"/>
                  <a:pt x="2531758" y="2966126"/>
                  <a:pt x="2562709" y="2931266"/>
                </a:cubicBezTo>
                <a:cubicBezTo>
                  <a:pt x="2841509" y="2633244"/>
                  <a:pt x="2912206" y="2521985"/>
                  <a:pt x="2993492" y="2268516"/>
                </a:cubicBezTo>
                <a:cubicBezTo>
                  <a:pt x="3076815" y="2014070"/>
                  <a:pt x="2883210" y="1933761"/>
                  <a:pt x="2736032" y="2066278"/>
                </a:cubicBezTo>
                <a:cubicBezTo>
                  <a:pt x="2352734" y="1891163"/>
                  <a:pt x="2251085" y="2119465"/>
                  <a:pt x="2273321" y="2247176"/>
                </a:cubicBezTo>
                <a:cubicBezTo>
                  <a:pt x="2309077" y="2449414"/>
                  <a:pt x="2445585" y="2792803"/>
                  <a:pt x="2454300" y="2955375"/>
                </a:cubicBezTo>
                <a:cubicBezTo>
                  <a:pt x="2457233" y="2996018"/>
                  <a:pt x="2421395" y="3004733"/>
                  <a:pt x="2399160" y="3004733"/>
                </a:cubicBezTo>
                <a:cubicBezTo>
                  <a:pt x="2379775" y="3004733"/>
                  <a:pt x="2229746" y="3004733"/>
                  <a:pt x="2229746" y="3004733"/>
                </a:cubicBezTo>
                <a:cubicBezTo>
                  <a:pt x="2176478" y="3004733"/>
                  <a:pt x="2197736" y="2954397"/>
                  <a:pt x="2201646" y="2931184"/>
                </a:cubicBezTo>
                <a:cubicBezTo>
                  <a:pt x="2287819" y="2514166"/>
                  <a:pt x="2111645" y="2276172"/>
                  <a:pt x="1934493" y="2164913"/>
                </a:cubicBezTo>
                <a:cubicBezTo>
                  <a:pt x="1828936" y="2242289"/>
                  <a:pt x="1688599" y="2697996"/>
                  <a:pt x="1671169" y="2946660"/>
                </a:cubicBezTo>
                <a:cubicBezTo>
                  <a:pt x="1669214" y="2975656"/>
                  <a:pt x="1653739" y="3002778"/>
                  <a:pt x="1628571" y="3002778"/>
                </a:cubicBezTo>
                <a:cubicBezTo>
                  <a:pt x="1605277" y="3002778"/>
                  <a:pt x="1467872" y="3002778"/>
                  <a:pt x="1431058" y="3002778"/>
                </a:cubicBezTo>
                <a:cubicBezTo>
                  <a:pt x="1399130" y="3002778"/>
                  <a:pt x="1393347" y="2967022"/>
                  <a:pt x="1417537" y="2924424"/>
                </a:cubicBezTo>
                <a:cubicBezTo>
                  <a:pt x="1519185" y="2741571"/>
                  <a:pt x="1677929" y="2454219"/>
                  <a:pt x="1674997" y="2150415"/>
                </a:cubicBezTo>
                <a:cubicBezTo>
                  <a:pt x="1674997" y="2116614"/>
                  <a:pt x="1674997" y="2011137"/>
                  <a:pt x="1626616" y="1954042"/>
                </a:cubicBezTo>
                <a:cubicBezTo>
                  <a:pt x="1518208" y="1824457"/>
                  <a:pt x="1458180" y="1667667"/>
                  <a:pt x="1402062" y="1567078"/>
                </a:cubicBezTo>
                <a:cubicBezTo>
                  <a:pt x="1363374" y="1498335"/>
                  <a:pt x="1314911" y="1475122"/>
                  <a:pt x="1276223" y="1468362"/>
                </a:cubicBezTo>
                <a:cubicBezTo>
                  <a:pt x="1235580" y="1461520"/>
                  <a:pt x="1204630" y="1472190"/>
                  <a:pt x="1169769" y="1456714"/>
                </a:cubicBezTo>
                <a:cubicBezTo>
                  <a:pt x="1135887" y="1441240"/>
                  <a:pt x="1117479" y="1405402"/>
                  <a:pt x="1090357" y="1374451"/>
                </a:cubicBezTo>
                <a:cubicBezTo>
                  <a:pt x="1067144" y="1349283"/>
                  <a:pt x="1049714" y="1311572"/>
                  <a:pt x="1076836" y="1276712"/>
                </a:cubicBezTo>
                <a:cubicBezTo>
                  <a:pt x="1126194" y="1216684"/>
                  <a:pt x="1157145" y="1180928"/>
                  <a:pt x="1165860" y="1156738"/>
                </a:cubicBezTo>
                <a:cubicBezTo>
                  <a:pt x="1174575" y="1131570"/>
                  <a:pt x="1172620" y="1120901"/>
                  <a:pt x="1174575" y="1098665"/>
                </a:cubicBezTo>
                <a:cubicBezTo>
                  <a:pt x="1175552" y="1078384"/>
                  <a:pt x="1217173" y="1028049"/>
                  <a:pt x="1255861" y="982600"/>
                </a:cubicBezTo>
                <a:cubicBezTo>
                  <a:pt x="1270359" y="965171"/>
                  <a:pt x="1257816" y="935197"/>
                  <a:pt x="1231671" y="905224"/>
                </a:cubicBezTo>
                <a:cubicBezTo>
                  <a:pt x="1204548" y="875169"/>
                  <a:pt x="1127090" y="768797"/>
                  <a:pt x="1127090" y="591727"/>
                </a:cubicBezTo>
                <a:cubicBezTo>
                  <a:pt x="1127090" y="556419"/>
                  <a:pt x="1133138" y="539967"/>
                  <a:pt x="1141364" y="538266"/>
                </a:cubicBezTo>
                <a:close/>
                <a:moveTo>
                  <a:pt x="1650644" y="93748"/>
                </a:moveTo>
                <a:cubicBezTo>
                  <a:pt x="1504525" y="93748"/>
                  <a:pt x="1385447" y="210790"/>
                  <a:pt x="1385447" y="357642"/>
                </a:cubicBezTo>
                <a:cubicBezTo>
                  <a:pt x="1385447" y="503599"/>
                  <a:pt x="1504525" y="621537"/>
                  <a:pt x="1650644" y="621537"/>
                </a:cubicBezTo>
                <a:cubicBezTo>
                  <a:pt x="1796764" y="621537"/>
                  <a:pt x="1913887" y="503599"/>
                  <a:pt x="1913887" y="357642"/>
                </a:cubicBezTo>
                <a:cubicBezTo>
                  <a:pt x="1913887" y="212663"/>
                  <a:pt x="1796764" y="93748"/>
                  <a:pt x="1650644" y="93748"/>
                </a:cubicBezTo>
                <a:close/>
                <a:moveTo>
                  <a:pt x="1639079" y="0"/>
                </a:moveTo>
                <a:cubicBezTo>
                  <a:pt x="1859724" y="0"/>
                  <a:pt x="2036875" y="177884"/>
                  <a:pt x="2036875" y="399263"/>
                </a:cubicBezTo>
                <a:cubicBezTo>
                  <a:pt x="2036875" y="618686"/>
                  <a:pt x="1859724" y="798525"/>
                  <a:pt x="1639079" y="798525"/>
                </a:cubicBezTo>
                <a:cubicBezTo>
                  <a:pt x="1420307" y="798525"/>
                  <a:pt x="1241282" y="620641"/>
                  <a:pt x="1241282" y="399263"/>
                </a:cubicBezTo>
                <a:cubicBezTo>
                  <a:pt x="1241282" y="179839"/>
                  <a:pt x="1418433" y="0"/>
                  <a:pt x="1639079" y="0"/>
                </a:cubicBezTo>
                <a:close/>
              </a:path>
            </a:pathLst>
          </a:custGeom>
          <a:solidFill>
            <a:schemeClr val="accent1"/>
          </a:solidFill>
          <a:ln w="8132" cap="flat">
            <a:noFill/>
            <a:prstDash val="solid"/>
            <a:miter/>
          </a:ln>
        </p:spPr>
        <p:txBody>
          <a:bodyPr rtlCol="0" anchor="ctr"/>
          <a:lstStyle/>
          <a:p>
            <a:endParaRPr lang="en-GB" sz="1350" dirty="0"/>
          </a:p>
        </p:txBody>
      </p:sp>
      <p:sp>
        <p:nvSpPr>
          <p:cNvPr id="3" name="Tagline" descr="{&quot;templafy&quot;:{&quot;type&quot;:&quot;image&quot;,&quot;inheritDimensions&quot;:&quot;inheritNone&quot;,&quot;width&quot;:&quot;7.67 cm&quot;,&quot;binding&quot;:&quot;Form.PLogoChoice.PLogoInsertion&quot;}}" title="Form.PLogoChoice.PLogoInsertion">
            <a:extLst>
              <a:ext uri="{FF2B5EF4-FFF2-40B4-BE49-F238E27FC236}">
                <a16:creationId xmlns:a16="http://schemas.microsoft.com/office/drawing/2014/main" id="{CFCDB02C-C393-45D0-9339-45B1931BD426}"/>
              </a:ext>
            </a:extLst>
          </p:cNvPr>
          <p:cNvSpPr/>
          <p:nvPr userDrawn="1"/>
        </p:nvSpPr>
        <p:spPr>
          <a:xfrm>
            <a:off x="6930490" y="5336922"/>
            <a:ext cx="2070635" cy="13091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dirty="0" err="1"/>
          </a:p>
        </p:txBody>
      </p:sp>
      <p:sp>
        <p:nvSpPr>
          <p:cNvPr id="13" name="Footer Placeholder 7">
            <a:extLst>
              <a:ext uri="{FF2B5EF4-FFF2-40B4-BE49-F238E27FC236}">
                <a16:creationId xmlns:a16="http://schemas.microsoft.com/office/drawing/2014/main" id="{6065F747-4561-4901-98B7-BF52331654D4}"/>
              </a:ext>
            </a:extLst>
          </p:cNvPr>
          <p:cNvSpPr>
            <a:spLocks noGrp="1"/>
          </p:cNvSpPr>
          <p:nvPr>
            <p:ph type="ftr" sz="quarter" idx="11"/>
          </p:nvPr>
        </p:nvSpPr>
        <p:spPr>
          <a:xfrm>
            <a:off x="0" y="6876000"/>
            <a:ext cx="0" cy="0"/>
          </a:xfrm>
        </p:spPr>
        <p:txBody>
          <a:bodyPr/>
          <a:lstStyle>
            <a:lvl1pPr algn="l">
              <a:defRPr sz="100">
                <a:noFill/>
              </a:defRPr>
            </a:lvl1pPr>
          </a:lstStyle>
          <a:p>
            <a:endParaRPr lang="en-GB" dirty="0"/>
          </a:p>
        </p:txBody>
      </p:sp>
      <p:sp>
        <p:nvSpPr>
          <p:cNvPr id="14" name="Slide Number Placeholder 8">
            <a:extLst>
              <a:ext uri="{FF2B5EF4-FFF2-40B4-BE49-F238E27FC236}">
                <a16:creationId xmlns:a16="http://schemas.microsoft.com/office/drawing/2014/main" id="{871C597D-634C-4C0B-95AD-0C969D58456C}"/>
              </a:ext>
            </a:extLst>
          </p:cNvPr>
          <p:cNvSpPr>
            <a:spLocks noGrp="1"/>
          </p:cNvSpPr>
          <p:nvPr>
            <p:ph type="sldNum" sz="quarter" idx="4"/>
          </p:nvPr>
        </p:nvSpPr>
        <p:spPr>
          <a:xfrm>
            <a:off x="0" y="6876000"/>
            <a:ext cx="0" cy="0"/>
          </a:xfrm>
          <a:prstGeom prst="rect">
            <a:avLst/>
          </a:prstGeom>
        </p:spPr>
        <p:txBody>
          <a:bodyPr vert="horz" lIns="0" tIns="0" rIns="0" bIns="0" rtlCol="0" anchor="b"/>
          <a:lstStyle>
            <a:lvl1pPr algn="l">
              <a:defRPr sz="100">
                <a:noFill/>
              </a:defRPr>
            </a:lvl1pPr>
          </a:lstStyle>
          <a:p>
            <a:fld id="{23AA811B-2EBD-4900-905E-5BE206449611}" type="slidenum">
              <a:rPr lang="en-GB" smtClean="0"/>
              <a:pPr/>
              <a:t>‹N›</a:t>
            </a:fld>
            <a:endParaRPr lang="en-GB" dirty="0"/>
          </a:p>
        </p:txBody>
      </p:sp>
    </p:spTree>
    <p:extLst>
      <p:ext uri="{BB962C8B-B14F-4D97-AF65-F5344CB8AC3E}">
        <p14:creationId xmlns:p14="http://schemas.microsoft.com/office/powerpoint/2010/main" val="42128547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A. Agenda">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EF3B750-FD0B-4117-8CF8-02751916C1F8}"/>
              </a:ext>
            </a:extLst>
          </p:cNvPr>
          <p:cNvSpPr/>
          <p:nvPr userDrawn="1"/>
        </p:nvSpPr>
        <p:spPr bwMode="invGray">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dirty="0" err="1"/>
          </a:p>
        </p:txBody>
      </p:sp>
      <p:sp>
        <p:nvSpPr>
          <p:cNvPr id="7" name="Text Placeholder 2"/>
          <p:cNvSpPr>
            <a:spLocks noGrp="1"/>
          </p:cNvSpPr>
          <p:nvPr>
            <p:ph type="body" sz="quarter" idx="13" hasCustomPrompt="1"/>
          </p:nvPr>
        </p:nvSpPr>
        <p:spPr>
          <a:xfrm>
            <a:off x="486000" y="648000"/>
            <a:ext cx="4806000" cy="5562000"/>
          </a:xfrm>
        </p:spPr>
        <p:txBody>
          <a:bodyPr anchor="ctr"/>
          <a:lstStyle>
            <a:lvl1pPr marL="0" indent="0">
              <a:spcBef>
                <a:spcPts val="225"/>
              </a:spcBef>
              <a:spcAft>
                <a:spcPts val="450"/>
              </a:spcAft>
              <a:buFont typeface="Arial" panose="020B0604020202020204" pitchFamily="34" charset="0"/>
              <a:buChar char="​"/>
              <a:defRPr>
                <a:solidFill>
                  <a:schemeClr val="bg1"/>
                </a:solidFill>
              </a:defRPr>
            </a:lvl1pPr>
            <a:lvl2pPr marL="0" indent="0">
              <a:spcBef>
                <a:spcPts val="225"/>
              </a:spcBef>
              <a:spcAft>
                <a:spcPts val="450"/>
              </a:spcAft>
              <a:buFont typeface="Arial" panose="020B0604020202020204" pitchFamily="34" charset="0"/>
              <a:buChar char="​"/>
              <a:defRPr sz="1500" b="1">
                <a:solidFill>
                  <a:schemeClr val="bg1"/>
                </a:solidFill>
              </a:defRPr>
            </a:lvl2pPr>
            <a:lvl3pPr marL="0" indent="0">
              <a:spcBef>
                <a:spcPts val="225"/>
              </a:spcBef>
              <a:spcAft>
                <a:spcPts val="450"/>
              </a:spcAft>
              <a:buFont typeface="Arial" panose="020B0604020202020204" pitchFamily="34" charset="0"/>
              <a:buChar char="​"/>
              <a:defRPr sz="1500">
                <a:solidFill>
                  <a:schemeClr val="bg1"/>
                </a:solidFill>
              </a:defRPr>
            </a:lvl3pPr>
            <a:lvl4pPr marL="0" indent="0">
              <a:spcBef>
                <a:spcPts val="225"/>
              </a:spcBef>
              <a:spcAft>
                <a:spcPts val="450"/>
              </a:spcAft>
              <a:buFont typeface="Arial" panose="020B0604020202020204" pitchFamily="34" charset="0"/>
              <a:buChar char="​"/>
              <a:defRPr sz="1500">
                <a:solidFill>
                  <a:schemeClr val="bg1"/>
                </a:solidFill>
              </a:defRPr>
            </a:lvl4pPr>
            <a:lvl5pPr marL="0" indent="0">
              <a:spcBef>
                <a:spcPts val="225"/>
              </a:spcBef>
              <a:spcAft>
                <a:spcPts val="450"/>
              </a:spcAft>
              <a:buFont typeface="Arial" panose="020B0604020202020204" pitchFamily="34" charset="0"/>
              <a:buChar char="​"/>
              <a:defRPr sz="1500">
                <a:solidFill>
                  <a:schemeClr val="bg1"/>
                </a:solidFill>
              </a:defRPr>
            </a:lvl5pPr>
            <a:lvl6pPr marL="0" indent="0">
              <a:spcBef>
                <a:spcPts val="225"/>
              </a:spcBef>
              <a:spcAft>
                <a:spcPts val="450"/>
              </a:spcAft>
              <a:buFont typeface="Arial" panose="020B0604020202020204" pitchFamily="34" charset="0"/>
              <a:buChar char="​"/>
              <a:defRPr sz="1500">
                <a:solidFill>
                  <a:schemeClr val="bg1"/>
                </a:solidFill>
              </a:defRPr>
            </a:lvl6pPr>
            <a:lvl7pPr marL="0" indent="0">
              <a:spcBef>
                <a:spcPts val="225"/>
              </a:spcBef>
              <a:spcAft>
                <a:spcPts val="450"/>
              </a:spcAft>
              <a:buFont typeface="Arial" panose="020B0604020202020204" pitchFamily="34" charset="0"/>
              <a:buChar char="​"/>
              <a:defRPr sz="1500">
                <a:solidFill>
                  <a:schemeClr val="bg1"/>
                </a:solidFill>
              </a:defRPr>
            </a:lvl7pPr>
            <a:lvl8pPr marL="0" indent="0">
              <a:spcBef>
                <a:spcPts val="225"/>
              </a:spcBef>
              <a:spcAft>
                <a:spcPts val="450"/>
              </a:spcAft>
              <a:buFont typeface="Arial" panose="020B0604020202020204" pitchFamily="34" charset="0"/>
              <a:buChar char="​"/>
              <a:defRPr sz="1500">
                <a:solidFill>
                  <a:schemeClr val="bg1"/>
                </a:solidFill>
              </a:defRPr>
            </a:lvl8pPr>
            <a:lvl9pPr marL="0" indent="0">
              <a:spcBef>
                <a:spcPts val="225"/>
              </a:spcBef>
              <a:spcAft>
                <a:spcPts val="450"/>
              </a:spcAft>
              <a:buFont typeface="Arial" panose="020B0604020202020204" pitchFamily="34" charset="0"/>
              <a:buChar char="​"/>
              <a:defRPr sz="1500">
                <a:solidFill>
                  <a:schemeClr val="bg1"/>
                </a:solidFill>
              </a:defRPr>
            </a:lvl9pPr>
          </a:lstStyle>
          <a:p>
            <a:pPr lvl="0"/>
            <a:r>
              <a:rPr lang="en-GB" noProof="0" dirty="0"/>
              <a:t>01 Agenda point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6</a:t>
            </a:r>
          </a:p>
          <a:p>
            <a:pPr lvl="6"/>
            <a:r>
              <a:rPr lang="en-GB" noProof="0" dirty="0"/>
              <a:t>7</a:t>
            </a:r>
          </a:p>
          <a:p>
            <a:pPr lvl="7"/>
            <a:r>
              <a:rPr lang="en-GB" noProof="0" dirty="0"/>
              <a:t>8</a:t>
            </a:r>
          </a:p>
          <a:p>
            <a:pPr lvl="8"/>
            <a:r>
              <a:rPr lang="en-GB" noProof="0" dirty="0"/>
              <a:t>9</a:t>
            </a:r>
          </a:p>
        </p:txBody>
      </p:sp>
      <p:sp>
        <p:nvSpPr>
          <p:cNvPr id="6" name="Date Placeholder 5">
            <a:extLst>
              <a:ext uri="{FF2B5EF4-FFF2-40B4-BE49-F238E27FC236}">
                <a16:creationId xmlns:a16="http://schemas.microsoft.com/office/drawing/2014/main" id="{7D9C29ED-948B-4EC0-92E7-AB6CC89EC263}"/>
              </a:ext>
            </a:extLst>
          </p:cNvPr>
          <p:cNvSpPr>
            <a:spLocks noGrp="1"/>
          </p:cNvSpPr>
          <p:nvPr>
            <p:ph type="dt" sz="half" idx="14"/>
          </p:nvPr>
        </p:nvSpPr>
        <p:spPr/>
        <p:txBody>
          <a:bodyPr/>
          <a:lstStyle>
            <a:lvl1pPr>
              <a:defRPr>
                <a:solidFill>
                  <a:schemeClr val="bg1"/>
                </a:solidFill>
              </a:defRPr>
            </a:lvl1pPr>
          </a:lstStyle>
          <a:p>
            <a:endParaRPr lang="en-GB" dirty="0"/>
          </a:p>
        </p:txBody>
      </p:sp>
      <p:sp>
        <p:nvSpPr>
          <p:cNvPr id="8" name="Footer Placeholder 7">
            <a:extLst>
              <a:ext uri="{FF2B5EF4-FFF2-40B4-BE49-F238E27FC236}">
                <a16:creationId xmlns:a16="http://schemas.microsoft.com/office/drawing/2014/main" id="{C0F892E9-736B-4CA1-8156-28995DBCB88A}"/>
              </a:ext>
            </a:extLst>
          </p:cNvPr>
          <p:cNvSpPr>
            <a:spLocks noGrp="1"/>
          </p:cNvSpPr>
          <p:nvPr>
            <p:ph type="ftr" sz="quarter" idx="15"/>
          </p:nvPr>
        </p:nvSpPr>
        <p:spPr/>
        <p:txBody>
          <a:bodyPr/>
          <a:lstStyle>
            <a:lvl1pPr>
              <a:defRPr>
                <a:solidFill>
                  <a:schemeClr val="bg1"/>
                </a:solidFill>
              </a:defRPr>
            </a:lvl1pPr>
          </a:lstStyle>
          <a:p>
            <a:endParaRPr lang="en-GB" dirty="0"/>
          </a:p>
        </p:txBody>
      </p:sp>
      <p:sp>
        <p:nvSpPr>
          <p:cNvPr id="9" name="Slide Number Placeholder 8">
            <a:extLst>
              <a:ext uri="{FF2B5EF4-FFF2-40B4-BE49-F238E27FC236}">
                <a16:creationId xmlns:a16="http://schemas.microsoft.com/office/drawing/2014/main" id="{40F28250-A1CE-45F5-A4EC-6F080DBDAF54}"/>
              </a:ext>
            </a:extLst>
          </p:cNvPr>
          <p:cNvSpPr>
            <a:spLocks noGrp="1"/>
          </p:cNvSpPr>
          <p:nvPr>
            <p:ph type="sldNum" sz="quarter" idx="16"/>
          </p:nvPr>
        </p:nvSpPr>
        <p:spPr/>
        <p:txBody>
          <a:bodyPr/>
          <a:lstStyle>
            <a:lvl1pPr>
              <a:defRPr>
                <a:solidFill>
                  <a:schemeClr val="bg1"/>
                </a:solidFill>
              </a:defRPr>
            </a:lvl1pPr>
          </a:lstStyle>
          <a:p>
            <a:fld id="{23AA811B-2EBD-4900-905E-5BE206449611}" type="slidenum">
              <a:rPr lang="en-GB" smtClean="0"/>
              <a:pPr/>
              <a:t>‹N›</a:t>
            </a:fld>
            <a:endParaRPr lang="en-GB" dirty="0"/>
          </a:p>
        </p:txBody>
      </p:sp>
      <p:sp>
        <p:nvSpPr>
          <p:cNvPr id="3" name="TextBox 2">
            <a:extLst>
              <a:ext uri="{FF2B5EF4-FFF2-40B4-BE49-F238E27FC236}">
                <a16:creationId xmlns:a16="http://schemas.microsoft.com/office/drawing/2014/main" id="{B5A42DB6-37C7-4655-8383-4D4C615303B7}"/>
              </a:ext>
            </a:extLst>
          </p:cNvPr>
          <p:cNvSpPr txBox="1"/>
          <p:nvPr userDrawn="1"/>
        </p:nvSpPr>
        <p:spPr>
          <a:xfrm>
            <a:off x="5536406" y="2819982"/>
            <a:ext cx="3121595" cy="830997"/>
          </a:xfrm>
          <a:prstGeom prst="rect">
            <a:avLst/>
          </a:prstGeom>
          <a:noFill/>
        </p:spPr>
        <p:txBody>
          <a:bodyPr wrap="square" lIns="0" tIns="0" rIns="0" bIns="0" rtlCol="0">
            <a:spAutoFit/>
          </a:bodyPr>
          <a:lstStyle/>
          <a:p>
            <a:pPr algn="r"/>
            <a:r>
              <a:rPr lang="en-GB" sz="5400" dirty="0">
                <a:solidFill>
                  <a:schemeClr val="bg1"/>
                </a:solidFill>
              </a:rPr>
              <a:t>Agenda</a:t>
            </a:r>
          </a:p>
        </p:txBody>
      </p:sp>
      <p:sp>
        <p:nvSpPr>
          <p:cNvPr id="26" name="Freeform: Shape 25">
            <a:extLst>
              <a:ext uri="{FF2B5EF4-FFF2-40B4-BE49-F238E27FC236}">
                <a16:creationId xmlns:a16="http://schemas.microsoft.com/office/drawing/2014/main" id="{E4BBEEFE-FD1C-41BE-8701-C445D2EB12C0}"/>
              </a:ext>
            </a:extLst>
          </p:cNvPr>
          <p:cNvSpPr/>
          <p:nvPr userDrawn="1"/>
        </p:nvSpPr>
        <p:spPr>
          <a:xfrm>
            <a:off x="8379619" y="321619"/>
            <a:ext cx="525938" cy="499913"/>
          </a:xfrm>
          <a:custGeom>
            <a:avLst/>
            <a:gdLst>
              <a:gd name="connsiteX0" fmla="*/ 3724334 w 5293529"/>
              <a:gd name="connsiteY0" fmla="*/ 3284754 h 3773692"/>
              <a:gd name="connsiteX1" fmla="*/ 3564286 w 5293529"/>
              <a:gd name="connsiteY1" fmla="*/ 3490983 h 3773692"/>
              <a:gd name="connsiteX2" fmla="*/ 3731094 w 5293529"/>
              <a:gd name="connsiteY2" fmla="*/ 3713664 h 3773692"/>
              <a:gd name="connsiteX3" fmla="*/ 3819792 w 5293529"/>
              <a:gd name="connsiteY3" fmla="*/ 3673021 h 3773692"/>
              <a:gd name="connsiteX4" fmla="*/ 3820769 w 5293529"/>
              <a:gd name="connsiteY4" fmla="*/ 3673021 h 3773692"/>
              <a:gd name="connsiteX5" fmla="*/ 3820769 w 5293529"/>
              <a:gd name="connsiteY5" fmla="*/ 3317659 h 3773692"/>
              <a:gd name="connsiteX6" fmla="*/ 3724334 w 5293529"/>
              <a:gd name="connsiteY6" fmla="*/ 3284754 h 3773692"/>
              <a:gd name="connsiteX7" fmla="*/ 2874414 w 5293529"/>
              <a:gd name="connsiteY7" fmla="*/ 3278646 h 3773692"/>
              <a:gd name="connsiteX8" fmla="*/ 2787589 w 5293529"/>
              <a:gd name="connsiteY8" fmla="*/ 3312529 h 3773692"/>
              <a:gd name="connsiteX9" fmla="*/ 2740267 w 5293529"/>
              <a:gd name="connsiteY9" fmla="*/ 3497581 h 3773692"/>
              <a:gd name="connsiteX10" fmla="*/ 2787589 w 5293529"/>
              <a:gd name="connsiteY10" fmla="*/ 3681655 h 3773692"/>
              <a:gd name="connsiteX11" fmla="*/ 2874414 w 5293529"/>
              <a:gd name="connsiteY11" fmla="*/ 3714560 h 3773692"/>
              <a:gd name="connsiteX12" fmla="*/ 2963193 w 5293529"/>
              <a:gd name="connsiteY12" fmla="*/ 3681655 h 3773692"/>
              <a:gd name="connsiteX13" fmla="*/ 3010515 w 5293529"/>
              <a:gd name="connsiteY13" fmla="*/ 3497581 h 3773692"/>
              <a:gd name="connsiteX14" fmla="*/ 2963193 w 5293529"/>
              <a:gd name="connsiteY14" fmla="*/ 3312529 h 3773692"/>
              <a:gd name="connsiteX15" fmla="*/ 2874414 w 5293529"/>
              <a:gd name="connsiteY15" fmla="*/ 3278646 h 3773692"/>
              <a:gd name="connsiteX16" fmla="*/ 1638997 w 5293529"/>
              <a:gd name="connsiteY16" fmla="*/ 3278646 h 3773692"/>
              <a:gd name="connsiteX17" fmla="*/ 1549810 w 5293529"/>
              <a:gd name="connsiteY17" fmla="*/ 3312529 h 3773692"/>
              <a:gd name="connsiteX18" fmla="*/ 1502326 w 5293529"/>
              <a:gd name="connsiteY18" fmla="*/ 3497581 h 3773692"/>
              <a:gd name="connsiteX19" fmla="*/ 1549810 w 5293529"/>
              <a:gd name="connsiteY19" fmla="*/ 3681655 h 3773692"/>
              <a:gd name="connsiteX20" fmla="*/ 1638997 w 5293529"/>
              <a:gd name="connsiteY20" fmla="*/ 3714560 h 3773692"/>
              <a:gd name="connsiteX21" fmla="*/ 1726229 w 5293529"/>
              <a:gd name="connsiteY21" fmla="*/ 3681655 h 3773692"/>
              <a:gd name="connsiteX22" fmla="*/ 1773713 w 5293529"/>
              <a:gd name="connsiteY22" fmla="*/ 3497581 h 3773692"/>
              <a:gd name="connsiteX23" fmla="*/ 1726229 w 5293529"/>
              <a:gd name="connsiteY23" fmla="*/ 3312529 h 3773692"/>
              <a:gd name="connsiteX24" fmla="*/ 1638997 w 5293529"/>
              <a:gd name="connsiteY24" fmla="*/ 3278646 h 3773692"/>
              <a:gd name="connsiteX25" fmla="*/ 714389 w 5293529"/>
              <a:gd name="connsiteY25" fmla="*/ 3278646 h 3773692"/>
              <a:gd name="connsiteX26" fmla="*/ 627157 w 5293529"/>
              <a:gd name="connsiteY26" fmla="*/ 3312529 h 3773692"/>
              <a:gd name="connsiteX27" fmla="*/ 579672 w 5293529"/>
              <a:gd name="connsiteY27" fmla="*/ 3497581 h 3773692"/>
              <a:gd name="connsiteX28" fmla="*/ 627157 w 5293529"/>
              <a:gd name="connsiteY28" fmla="*/ 3681655 h 3773692"/>
              <a:gd name="connsiteX29" fmla="*/ 714389 w 5293529"/>
              <a:gd name="connsiteY29" fmla="*/ 3714560 h 3773692"/>
              <a:gd name="connsiteX30" fmla="*/ 802598 w 5293529"/>
              <a:gd name="connsiteY30" fmla="*/ 3681655 h 3773692"/>
              <a:gd name="connsiteX31" fmla="*/ 850082 w 5293529"/>
              <a:gd name="connsiteY31" fmla="*/ 3497581 h 3773692"/>
              <a:gd name="connsiteX32" fmla="*/ 802598 w 5293529"/>
              <a:gd name="connsiteY32" fmla="*/ 3312529 h 3773692"/>
              <a:gd name="connsiteX33" fmla="*/ 714389 w 5293529"/>
              <a:gd name="connsiteY33" fmla="*/ 3278646 h 3773692"/>
              <a:gd name="connsiteX34" fmla="*/ 4044917 w 5293529"/>
              <a:gd name="connsiteY34" fmla="*/ 3233767 h 3773692"/>
              <a:gd name="connsiteX35" fmla="*/ 4097696 w 5293529"/>
              <a:gd name="connsiteY35" fmla="*/ 3233767 h 3773692"/>
              <a:gd name="connsiteX36" fmla="*/ 4116918 w 5293529"/>
              <a:gd name="connsiteY36" fmla="*/ 3252093 h 3773692"/>
              <a:gd name="connsiteX37" fmla="*/ 4116918 w 5293529"/>
              <a:gd name="connsiteY37" fmla="*/ 3739728 h 3773692"/>
              <a:gd name="connsiteX38" fmla="*/ 4097777 w 5293529"/>
              <a:gd name="connsiteY38" fmla="*/ 3758054 h 3773692"/>
              <a:gd name="connsiteX39" fmla="*/ 4043043 w 5293529"/>
              <a:gd name="connsiteY39" fmla="*/ 3758054 h 3773692"/>
              <a:gd name="connsiteX40" fmla="*/ 4027650 w 5293529"/>
              <a:gd name="connsiteY40" fmla="*/ 3739728 h 3773692"/>
              <a:gd name="connsiteX41" fmla="*/ 4027650 w 5293529"/>
              <a:gd name="connsiteY41" fmla="*/ 3252093 h 3773692"/>
              <a:gd name="connsiteX42" fmla="*/ 4044917 w 5293529"/>
              <a:gd name="connsiteY42" fmla="*/ 3233767 h 3773692"/>
              <a:gd name="connsiteX43" fmla="*/ 4934502 w 5293529"/>
              <a:gd name="connsiteY43" fmla="*/ 3231242 h 3773692"/>
              <a:gd name="connsiteX44" fmla="*/ 4982068 w 5293529"/>
              <a:gd name="connsiteY44" fmla="*/ 3231242 h 3773692"/>
              <a:gd name="connsiteX45" fmla="*/ 5000475 w 5293529"/>
              <a:gd name="connsiteY45" fmla="*/ 3242808 h 3773692"/>
              <a:gd name="connsiteX46" fmla="*/ 4995588 w 5293529"/>
              <a:gd name="connsiteY46" fmla="*/ 3263088 h 3773692"/>
              <a:gd name="connsiteX47" fmla="*/ 4814120 w 5293529"/>
              <a:gd name="connsiteY47" fmla="*/ 3476729 h 3773692"/>
              <a:gd name="connsiteX48" fmla="*/ 4816075 w 5293529"/>
              <a:gd name="connsiteY48" fmla="*/ 3478684 h 3773692"/>
              <a:gd name="connsiteX49" fmla="*/ 5008213 w 5293529"/>
              <a:gd name="connsiteY49" fmla="*/ 3732967 h 3773692"/>
              <a:gd name="connsiteX50" fmla="*/ 5014973 w 5293529"/>
              <a:gd name="connsiteY50" fmla="*/ 3745511 h 3773692"/>
              <a:gd name="connsiteX51" fmla="*/ 5000475 w 5293529"/>
              <a:gd name="connsiteY51" fmla="*/ 3758135 h 3773692"/>
              <a:gd name="connsiteX52" fmla="*/ 4931570 w 5293529"/>
              <a:gd name="connsiteY52" fmla="*/ 3758135 h 3773692"/>
              <a:gd name="connsiteX53" fmla="*/ 4901515 w 5293529"/>
              <a:gd name="connsiteY53" fmla="*/ 3742660 h 3773692"/>
              <a:gd name="connsiteX54" fmla="*/ 4721024 w 5293529"/>
              <a:gd name="connsiteY54" fmla="*/ 3484548 h 3773692"/>
              <a:gd name="connsiteX55" fmla="*/ 4720047 w 5293529"/>
              <a:gd name="connsiteY55" fmla="*/ 3478766 h 3773692"/>
              <a:gd name="connsiteX56" fmla="*/ 4723956 w 5293529"/>
              <a:gd name="connsiteY56" fmla="*/ 3472982 h 3773692"/>
              <a:gd name="connsiteX57" fmla="*/ 4903470 w 5293529"/>
              <a:gd name="connsiteY57" fmla="*/ 3247695 h 3773692"/>
              <a:gd name="connsiteX58" fmla="*/ 4934502 w 5293529"/>
              <a:gd name="connsiteY58" fmla="*/ 3231242 h 3773692"/>
              <a:gd name="connsiteX59" fmla="*/ 972337 w 5293529"/>
              <a:gd name="connsiteY59" fmla="*/ 3231242 h 3773692"/>
              <a:gd name="connsiteX60" fmla="*/ 1034320 w 5293529"/>
              <a:gd name="connsiteY60" fmla="*/ 3231242 h 3773692"/>
              <a:gd name="connsiteX61" fmla="*/ 1057533 w 5293529"/>
              <a:gd name="connsiteY61" fmla="*/ 3247695 h 3773692"/>
              <a:gd name="connsiteX62" fmla="*/ 1193145 w 5293529"/>
              <a:gd name="connsiteY62" fmla="*/ 3633111 h 3773692"/>
              <a:gd name="connsiteX63" fmla="*/ 1324929 w 5293529"/>
              <a:gd name="connsiteY63" fmla="*/ 3245740 h 3773692"/>
              <a:gd name="connsiteX64" fmla="*/ 1337554 w 5293529"/>
              <a:gd name="connsiteY64" fmla="*/ 3231242 h 3773692"/>
              <a:gd name="connsiteX65" fmla="*/ 1387971 w 5293529"/>
              <a:gd name="connsiteY65" fmla="*/ 3231242 h 3773692"/>
              <a:gd name="connsiteX66" fmla="*/ 1400595 w 5293529"/>
              <a:gd name="connsiteY66" fmla="*/ 3241912 h 3773692"/>
              <a:gd name="connsiteX67" fmla="*/ 1398641 w 5293529"/>
              <a:gd name="connsiteY67" fmla="*/ 3257387 h 3773692"/>
              <a:gd name="connsiteX68" fmla="*/ 1220349 w 5293529"/>
              <a:gd name="connsiteY68" fmla="*/ 3742497 h 3773692"/>
              <a:gd name="connsiteX69" fmla="*/ 1201942 w 5293529"/>
              <a:gd name="connsiteY69" fmla="*/ 3757972 h 3773692"/>
              <a:gd name="connsiteX70" fmla="*/ 1162194 w 5293529"/>
              <a:gd name="connsiteY70" fmla="*/ 3757972 h 3773692"/>
              <a:gd name="connsiteX71" fmla="*/ 1145742 w 5293529"/>
              <a:gd name="connsiteY71" fmla="*/ 3742497 h 3773692"/>
              <a:gd name="connsiteX72" fmla="*/ 962645 w 5293529"/>
              <a:gd name="connsiteY72" fmla="*/ 3259260 h 3773692"/>
              <a:gd name="connsiteX73" fmla="*/ 958735 w 5293529"/>
              <a:gd name="connsiteY73" fmla="*/ 3244762 h 3773692"/>
              <a:gd name="connsiteX74" fmla="*/ 972337 w 5293529"/>
              <a:gd name="connsiteY74" fmla="*/ 3231242 h 3773692"/>
              <a:gd name="connsiteX75" fmla="*/ 4388794 w 5293529"/>
              <a:gd name="connsiteY75" fmla="*/ 3222446 h 3773692"/>
              <a:gd name="connsiteX76" fmla="*/ 4525465 w 5293529"/>
              <a:gd name="connsiteY76" fmla="*/ 3283451 h 3773692"/>
              <a:gd name="connsiteX77" fmla="*/ 4487673 w 5293529"/>
              <a:gd name="connsiteY77" fmla="*/ 3319289 h 3773692"/>
              <a:gd name="connsiteX78" fmla="*/ 4383011 w 5293529"/>
              <a:gd name="connsiteY78" fmla="*/ 3280519 h 3773692"/>
              <a:gd name="connsiteX79" fmla="*/ 4295779 w 5293529"/>
              <a:gd name="connsiteY79" fmla="*/ 3358058 h 3773692"/>
              <a:gd name="connsiteX80" fmla="*/ 4544850 w 5293529"/>
              <a:gd name="connsiteY80" fmla="*/ 3615763 h 3773692"/>
              <a:gd name="connsiteX81" fmla="*/ 4358739 w 5293529"/>
              <a:gd name="connsiteY81" fmla="*/ 3772715 h 3773692"/>
              <a:gd name="connsiteX82" fmla="*/ 4195923 w 5293529"/>
              <a:gd name="connsiteY82" fmla="*/ 3695175 h 3773692"/>
              <a:gd name="connsiteX83" fmla="*/ 4233715 w 5293529"/>
              <a:gd name="connsiteY83" fmla="*/ 3661293 h 3773692"/>
              <a:gd name="connsiteX84" fmla="*/ 4360694 w 5293529"/>
              <a:gd name="connsiteY84" fmla="*/ 3714560 h 3773692"/>
              <a:gd name="connsiteX85" fmla="*/ 4464379 w 5293529"/>
              <a:gd name="connsiteY85" fmla="*/ 3625455 h 3773692"/>
              <a:gd name="connsiteX86" fmla="*/ 4351979 w 5293529"/>
              <a:gd name="connsiteY86" fmla="*/ 3523726 h 3773692"/>
              <a:gd name="connsiteX87" fmla="*/ 4215308 w 5293529"/>
              <a:gd name="connsiteY87" fmla="*/ 3366774 h 3773692"/>
              <a:gd name="connsiteX88" fmla="*/ 4388794 w 5293529"/>
              <a:gd name="connsiteY88" fmla="*/ 3222446 h 3773692"/>
              <a:gd name="connsiteX89" fmla="*/ 3332238 w 5293529"/>
              <a:gd name="connsiteY89" fmla="*/ 3219514 h 3773692"/>
              <a:gd name="connsiteX90" fmla="*/ 3464837 w 5293529"/>
              <a:gd name="connsiteY90" fmla="*/ 3272619 h 3773692"/>
              <a:gd name="connsiteX91" fmla="*/ 3420447 w 5293529"/>
              <a:gd name="connsiteY91" fmla="*/ 3317008 h 3773692"/>
              <a:gd name="connsiteX92" fmla="*/ 3311061 w 5293529"/>
              <a:gd name="connsiteY92" fmla="*/ 3269687 h 3773692"/>
              <a:gd name="connsiteX93" fmla="*/ 3259748 w 5293529"/>
              <a:gd name="connsiteY93" fmla="*/ 3315053 h 3773692"/>
              <a:gd name="connsiteX94" fmla="*/ 3259748 w 5293529"/>
              <a:gd name="connsiteY94" fmla="*/ 3738751 h 3773692"/>
              <a:gd name="connsiteX95" fmla="*/ 3241341 w 5293529"/>
              <a:gd name="connsiteY95" fmla="*/ 3755122 h 3773692"/>
              <a:gd name="connsiteX96" fmla="*/ 3190028 w 5293529"/>
              <a:gd name="connsiteY96" fmla="*/ 3755122 h 3773692"/>
              <a:gd name="connsiteX97" fmla="*/ 3169666 w 5293529"/>
              <a:gd name="connsiteY97" fmla="*/ 3738751 h 3773692"/>
              <a:gd name="connsiteX98" fmla="*/ 3169666 w 5293529"/>
              <a:gd name="connsiteY98" fmla="*/ 3276447 h 3773692"/>
              <a:gd name="connsiteX99" fmla="*/ 3217069 w 5293529"/>
              <a:gd name="connsiteY99" fmla="*/ 3234989 h 3773692"/>
              <a:gd name="connsiteX100" fmla="*/ 3332238 w 5293529"/>
              <a:gd name="connsiteY100" fmla="*/ 3219514 h 3773692"/>
              <a:gd name="connsiteX101" fmla="*/ 2874495 w 5293529"/>
              <a:gd name="connsiteY101" fmla="*/ 3219514 h 3773692"/>
              <a:gd name="connsiteX102" fmla="*/ 3005709 w 5293529"/>
              <a:gd name="connsiteY102" fmla="*/ 3257306 h 3773692"/>
              <a:gd name="connsiteX103" fmla="*/ 3103204 w 5293529"/>
              <a:gd name="connsiteY103" fmla="*/ 3497581 h 3773692"/>
              <a:gd name="connsiteX104" fmla="*/ 3005709 w 5293529"/>
              <a:gd name="connsiteY104" fmla="*/ 3736878 h 3773692"/>
              <a:gd name="connsiteX105" fmla="*/ 2874495 w 5293529"/>
              <a:gd name="connsiteY105" fmla="*/ 3773692 h 3773692"/>
              <a:gd name="connsiteX106" fmla="*/ 2743281 w 5293529"/>
              <a:gd name="connsiteY106" fmla="*/ 3736878 h 3773692"/>
              <a:gd name="connsiteX107" fmla="*/ 2646764 w 5293529"/>
              <a:gd name="connsiteY107" fmla="*/ 3497581 h 3773692"/>
              <a:gd name="connsiteX108" fmla="*/ 2743281 w 5293529"/>
              <a:gd name="connsiteY108" fmla="*/ 3257306 h 3773692"/>
              <a:gd name="connsiteX109" fmla="*/ 2874495 w 5293529"/>
              <a:gd name="connsiteY109" fmla="*/ 3219514 h 3773692"/>
              <a:gd name="connsiteX110" fmla="*/ 2364299 w 5293529"/>
              <a:gd name="connsiteY110" fmla="*/ 3219514 h 3773692"/>
              <a:gd name="connsiteX111" fmla="*/ 2567596 w 5293529"/>
              <a:gd name="connsiteY111" fmla="*/ 3387054 h 3773692"/>
              <a:gd name="connsiteX112" fmla="*/ 2567596 w 5293529"/>
              <a:gd name="connsiteY112" fmla="*/ 3737692 h 3773692"/>
              <a:gd name="connsiteX113" fmla="*/ 2557985 w 5293529"/>
              <a:gd name="connsiteY113" fmla="*/ 3757973 h 3773692"/>
              <a:gd name="connsiteX114" fmla="*/ 2502111 w 5293529"/>
              <a:gd name="connsiteY114" fmla="*/ 3757973 h 3773692"/>
              <a:gd name="connsiteX115" fmla="*/ 2478979 w 5293529"/>
              <a:gd name="connsiteY115" fmla="*/ 3737611 h 3773692"/>
              <a:gd name="connsiteX116" fmla="*/ 2478979 w 5293529"/>
              <a:gd name="connsiteY116" fmla="*/ 3398620 h 3773692"/>
              <a:gd name="connsiteX117" fmla="*/ 2361448 w 5293529"/>
              <a:gd name="connsiteY117" fmla="*/ 3274655 h 3773692"/>
              <a:gd name="connsiteX118" fmla="*/ 2252551 w 5293529"/>
              <a:gd name="connsiteY118" fmla="*/ 3320185 h 3773692"/>
              <a:gd name="connsiteX119" fmla="*/ 2252551 w 5293529"/>
              <a:gd name="connsiteY119" fmla="*/ 3737611 h 3773692"/>
              <a:gd name="connsiteX120" fmla="*/ 2231375 w 5293529"/>
              <a:gd name="connsiteY120" fmla="*/ 3757973 h 3773692"/>
              <a:gd name="connsiteX121" fmla="*/ 2181283 w 5293529"/>
              <a:gd name="connsiteY121" fmla="*/ 3757973 h 3773692"/>
              <a:gd name="connsiteX122" fmla="*/ 2161980 w 5293529"/>
              <a:gd name="connsiteY122" fmla="*/ 3739565 h 3773692"/>
              <a:gd name="connsiteX123" fmla="*/ 2161980 w 5293529"/>
              <a:gd name="connsiteY123" fmla="*/ 3286302 h 3773692"/>
              <a:gd name="connsiteX124" fmla="*/ 2207266 w 5293529"/>
              <a:gd name="connsiteY124" fmla="*/ 3244682 h 3773692"/>
              <a:gd name="connsiteX125" fmla="*/ 2364299 w 5293529"/>
              <a:gd name="connsiteY125" fmla="*/ 3219514 h 3773692"/>
              <a:gd name="connsiteX126" fmla="*/ 1637124 w 5293529"/>
              <a:gd name="connsiteY126" fmla="*/ 3219514 h 3773692"/>
              <a:gd name="connsiteX127" fmla="*/ 1768908 w 5293529"/>
              <a:gd name="connsiteY127" fmla="*/ 3257306 h 3773692"/>
              <a:gd name="connsiteX128" fmla="*/ 1866810 w 5293529"/>
              <a:gd name="connsiteY128" fmla="*/ 3497581 h 3773692"/>
              <a:gd name="connsiteX129" fmla="*/ 1768908 w 5293529"/>
              <a:gd name="connsiteY129" fmla="*/ 3736878 h 3773692"/>
              <a:gd name="connsiteX130" fmla="*/ 1637124 w 5293529"/>
              <a:gd name="connsiteY130" fmla="*/ 3773692 h 3773692"/>
              <a:gd name="connsiteX131" fmla="*/ 1505339 w 5293529"/>
              <a:gd name="connsiteY131" fmla="*/ 3736878 h 3773692"/>
              <a:gd name="connsiteX132" fmla="*/ 1408415 w 5293529"/>
              <a:gd name="connsiteY132" fmla="*/ 3497581 h 3773692"/>
              <a:gd name="connsiteX133" fmla="*/ 1505339 w 5293529"/>
              <a:gd name="connsiteY133" fmla="*/ 3257306 h 3773692"/>
              <a:gd name="connsiteX134" fmla="*/ 1637124 w 5293529"/>
              <a:gd name="connsiteY134" fmla="*/ 3219514 h 3773692"/>
              <a:gd name="connsiteX135" fmla="*/ 714470 w 5293529"/>
              <a:gd name="connsiteY135" fmla="*/ 3219514 h 3773692"/>
              <a:gd name="connsiteX136" fmla="*/ 846254 w 5293529"/>
              <a:gd name="connsiteY136" fmla="*/ 3257306 h 3773692"/>
              <a:gd name="connsiteX137" fmla="*/ 943179 w 5293529"/>
              <a:gd name="connsiteY137" fmla="*/ 3497581 h 3773692"/>
              <a:gd name="connsiteX138" fmla="*/ 846254 w 5293529"/>
              <a:gd name="connsiteY138" fmla="*/ 3736878 h 3773692"/>
              <a:gd name="connsiteX139" fmla="*/ 714470 w 5293529"/>
              <a:gd name="connsiteY139" fmla="*/ 3773692 h 3773692"/>
              <a:gd name="connsiteX140" fmla="*/ 582686 w 5293529"/>
              <a:gd name="connsiteY140" fmla="*/ 3736878 h 3773692"/>
              <a:gd name="connsiteX141" fmla="*/ 484784 w 5293529"/>
              <a:gd name="connsiteY141" fmla="*/ 3497581 h 3773692"/>
              <a:gd name="connsiteX142" fmla="*/ 582686 w 5293529"/>
              <a:gd name="connsiteY142" fmla="*/ 3257306 h 3773692"/>
              <a:gd name="connsiteX143" fmla="*/ 714470 w 5293529"/>
              <a:gd name="connsiteY143" fmla="*/ 3219514 h 3773692"/>
              <a:gd name="connsiteX144" fmla="*/ 203297 w 5293529"/>
              <a:gd name="connsiteY144" fmla="*/ 3219514 h 3773692"/>
              <a:gd name="connsiteX145" fmla="*/ 407571 w 5293529"/>
              <a:gd name="connsiteY145" fmla="*/ 3387054 h 3773692"/>
              <a:gd name="connsiteX146" fmla="*/ 407571 w 5293529"/>
              <a:gd name="connsiteY146" fmla="*/ 3737692 h 3773692"/>
              <a:gd name="connsiteX147" fmla="*/ 396819 w 5293529"/>
              <a:gd name="connsiteY147" fmla="*/ 3757973 h 3773692"/>
              <a:gd name="connsiteX148" fmla="*/ 340701 w 5293529"/>
              <a:gd name="connsiteY148" fmla="*/ 3757973 h 3773692"/>
              <a:gd name="connsiteX149" fmla="*/ 317488 w 5293529"/>
              <a:gd name="connsiteY149" fmla="*/ 3737611 h 3773692"/>
              <a:gd name="connsiteX150" fmla="*/ 317488 w 5293529"/>
              <a:gd name="connsiteY150" fmla="*/ 3398620 h 3773692"/>
              <a:gd name="connsiteX151" fmla="*/ 199387 w 5293529"/>
              <a:gd name="connsiteY151" fmla="*/ 3274655 h 3773692"/>
              <a:gd name="connsiteX152" fmla="*/ 90001 w 5293529"/>
              <a:gd name="connsiteY152" fmla="*/ 3320185 h 3773692"/>
              <a:gd name="connsiteX153" fmla="*/ 90001 w 5293529"/>
              <a:gd name="connsiteY153" fmla="*/ 3737611 h 3773692"/>
              <a:gd name="connsiteX154" fmla="*/ 68743 w 5293529"/>
              <a:gd name="connsiteY154" fmla="*/ 3757973 h 3773692"/>
              <a:gd name="connsiteX155" fmla="*/ 18407 w 5293529"/>
              <a:gd name="connsiteY155" fmla="*/ 3757973 h 3773692"/>
              <a:gd name="connsiteX156" fmla="*/ 0 w 5293529"/>
              <a:gd name="connsiteY156" fmla="*/ 3739565 h 3773692"/>
              <a:gd name="connsiteX157" fmla="*/ 0 w 5293529"/>
              <a:gd name="connsiteY157" fmla="*/ 3286302 h 3773692"/>
              <a:gd name="connsiteX158" fmla="*/ 45530 w 5293529"/>
              <a:gd name="connsiteY158" fmla="*/ 3244682 h 3773692"/>
              <a:gd name="connsiteX159" fmla="*/ 203297 w 5293529"/>
              <a:gd name="connsiteY159" fmla="*/ 3219514 h 3773692"/>
              <a:gd name="connsiteX160" fmla="*/ 3838118 w 5293529"/>
              <a:gd name="connsiteY160" fmla="*/ 3043502 h 3773692"/>
              <a:gd name="connsiteX161" fmla="*/ 3888290 w 5293529"/>
              <a:gd name="connsiteY161" fmla="*/ 3043502 h 3773692"/>
              <a:gd name="connsiteX162" fmla="*/ 3907594 w 5293529"/>
              <a:gd name="connsiteY162" fmla="*/ 3063864 h 3773692"/>
              <a:gd name="connsiteX163" fmla="*/ 3907594 w 5293529"/>
              <a:gd name="connsiteY163" fmla="*/ 3702017 h 3773692"/>
              <a:gd name="connsiteX164" fmla="*/ 3728162 w 5293529"/>
              <a:gd name="connsiteY164" fmla="*/ 3773529 h 3773692"/>
              <a:gd name="connsiteX165" fmla="*/ 3472575 w 5293529"/>
              <a:gd name="connsiteY165" fmla="*/ 3497580 h 3773692"/>
              <a:gd name="connsiteX166" fmla="*/ 3709836 w 5293529"/>
              <a:gd name="connsiteY166" fmla="*/ 3222608 h 3773692"/>
              <a:gd name="connsiteX167" fmla="*/ 3819792 w 5293529"/>
              <a:gd name="connsiteY167" fmla="*/ 3250708 h 3773692"/>
              <a:gd name="connsiteX168" fmla="*/ 3819792 w 5293529"/>
              <a:gd name="connsiteY168" fmla="*/ 3066715 h 3773692"/>
              <a:gd name="connsiteX169" fmla="*/ 3838118 w 5293529"/>
              <a:gd name="connsiteY169" fmla="*/ 3043502 h 3773692"/>
              <a:gd name="connsiteX170" fmla="*/ 4634688 w 5293529"/>
              <a:gd name="connsiteY170" fmla="*/ 3041629 h 3773692"/>
              <a:gd name="connsiteX171" fmla="*/ 4688037 w 5293529"/>
              <a:gd name="connsiteY171" fmla="*/ 3041629 h 3773692"/>
              <a:gd name="connsiteX172" fmla="*/ 4706445 w 5293529"/>
              <a:gd name="connsiteY172" fmla="*/ 3056127 h 3773692"/>
              <a:gd name="connsiteX173" fmla="*/ 4706445 w 5293529"/>
              <a:gd name="connsiteY173" fmla="*/ 3742578 h 3773692"/>
              <a:gd name="connsiteX174" fmla="*/ 4688037 w 5293529"/>
              <a:gd name="connsiteY174" fmla="*/ 3757076 h 3773692"/>
              <a:gd name="connsiteX175" fmla="*/ 4634688 w 5293529"/>
              <a:gd name="connsiteY175" fmla="*/ 3757076 h 3773692"/>
              <a:gd name="connsiteX176" fmla="*/ 4618154 w 5293529"/>
              <a:gd name="connsiteY176" fmla="*/ 3741601 h 3773692"/>
              <a:gd name="connsiteX177" fmla="*/ 4618154 w 5293529"/>
              <a:gd name="connsiteY177" fmla="*/ 3058082 h 3773692"/>
              <a:gd name="connsiteX178" fmla="*/ 4634688 w 5293529"/>
              <a:gd name="connsiteY178" fmla="*/ 3041629 h 3773692"/>
              <a:gd name="connsiteX179" fmla="*/ 4074727 w 5293529"/>
              <a:gd name="connsiteY179" fmla="*/ 3035765 h 3773692"/>
              <a:gd name="connsiteX180" fmla="*/ 4127506 w 5293529"/>
              <a:gd name="connsiteY180" fmla="*/ 3086019 h 3773692"/>
              <a:gd name="connsiteX181" fmla="*/ 4072772 w 5293529"/>
              <a:gd name="connsiteY181" fmla="*/ 3142952 h 3773692"/>
              <a:gd name="connsiteX182" fmla="*/ 4019016 w 5293529"/>
              <a:gd name="connsiteY182" fmla="*/ 3089847 h 3773692"/>
              <a:gd name="connsiteX183" fmla="*/ 4074727 w 5293529"/>
              <a:gd name="connsiteY183" fmla="*/ 3035765 h 3773692"/>
              <a:gd name="connsiteX184" fmla="*/ 5090721 w 5293529"/>
              <a:gd name="connsiteY184" fmla="*/ 2888260 h 3773692"/>
              <a:gd name="connsiteX185" fmla="*/ 5090721 w 5293529"/>
              <a:gd name="connsiteY185" fmla="*/ 2940551 h 3773692"/>
              <a:gd name="connsiteX186" fmla="*/ 5125500 w 5293529"/>
              <a:gd name="connsiteY186" fmla="*/ 2940551 h 3773692"/>
              <a:gd name="connsiteX187" fmla="*/ 5166061 w 5293529"/>
              <a:gd name="connsiteY187" fmla="*/ 2914405 h 3773692"/>
              <a:gd name="connsiteX188" fmla="*/ 5122567 w 5293529"/>
              <a:gd name="connsiteY188" fmla="*/ 2888260 h 3773692"/>
              <a:gd name="connsiteX189" fmla="*/ 5090721 w 5293529"/>
              <a:gd name="connsiteY189" fmla="*/ 2888260 h 3773692"/>
              <a:gd name="connsiteX190" fmla="*/ 5063680 w 5293529"/>
              <a:gd name="connsiteY190" fmla="*/ 2863988 h 3773692"/>
              <a:gd name="connsiteX191" fmla="*/ 5125500 w 5293529"/>
              <a:gd name="connsiteY191" fmla="*/ 2863988 h 3773692"/>
              <a:gd name="connsiteX192" fmla="*/ 5182514 w 5293529"/>
              <a:gd name="connsiteY192" fmla="*/ 2877591 h 3773692"/>
              <a:gd name="connsiteX193" fmla="*/ 5198966 w 5293529"/>
              <a:gd name="connsiteY193" fmla="*/ 2911473 h 3773692"/>
              <a:gd name="connsiteX194" fmla="*/ 5172474 w 5293529"/>
              <a:gd name="connsiteY194" fmla="*/ 2955227 h 3773692"/>
              <a:gd name="connsiteX195" fmla="*/ 5151671 w 5293529"/>
              <a:gd name="connsiteY195" fmla="*/ 2960419 h 3773692"/>
              <a:gd name="connsiteX196" fmla="*/ 5149690 w 5293529"/>
              <a:gd name="connsiteY196" fmla="*/ 2958958 h 3773692"/>
              <a:gd name="connsiteX197" fmla="*/ 5149690 w 5293529"/>
              <a:gd name="connsiteY197" fmla="*/ 2960913 h 3773692"/>
              <a:gd name="connsiteX198" fmla="*/ 5151671 w 5293529"/>
              <a:gd name="connsiteY198" fmla="*/ 2960419 h 3773692"/>
              <a:gd name="connsiteX199" fmla="*/ 5165114 w 5293529"/>
              <a:gd name="connsiteY199" fmla="*/ 2970330 h 3773692"/>
              <a:gd name="connsiteX200" fmla="*/ 5189274 w 5293529"/>
              <a:gd name="connsiteY200" fmla="*/ 3003510 h 3773692"/>
              <a:gd name="connsiteX201" fmla="*/ 5210532 w 5293529"/>
              <a:gd name="connsiteY201" fmla="*/ 3038371 h 3773692"/>
              <a:gd name="connsiteX202" fmla="*/ 5176731 w 5293529"/>
              <a:gd name="connsiteY202" fmla="*/ 3038371 h 3773692"/>
              <a:gd name="connsiteX203" fmla="*/ 5161256 w 5293529"/>
              <a:gd name="connsiteY203" fmla="*/ 3011248 h 3773692"/>
              <a:gd name="connsiteX204" fmla="*/ 5109128 w 5293529"/>
              <a:gd name="connsiteY204" fmla="*/ 2964741 h 3773692"/>
              <a:gd name="connsiteX205" fmla="*/ 5092676 w 5293529"/>
              <a:gd name="connsiteY205" fmla="*/ 2964741 h 3773692"/>
              <a:gd name="connsiteX206" fmla="*/ 5092676 w 5293529"/>
              <a:gd name="connsiteY206" fmla="*/ 3039348 h 3773692"/>
              <a:gd name="connsiteX207" fmla="*/ 5063680 w 5293529"/>
              <a:gd name="connsiteY207" fmla="*/ 3039348 h 3773692"/>
              <a:gd name="connsiteX208" fmla="*/ 5132260 w 5293529"/>
              <a:gd name="connsiteY208" fmla="*/ 2815608 h 3773692"/>
              <a:gd name="connsiteX209" fmla="*/ 4998032 w 5293529"/>
              <a:gd name="connsiteY209" fmla="*/ 2950243 h 3773692"/>
              <a:gd name="connsiteX210" fmla="*/ 5132260 w 5293529"/>
              <a:gd name="connsiteY210" fmla="*/ 3086833 h 3773692"/>
              <a:gd name="connsiteX211" fmla="*/ 5267465 w 5293529"/>
              <a:gd name="connsiteY211" fmla="*/ 2950243 h 3773692"/>
              <a:gd name="connsiteX212" fmla="*/ 5132260 w 5293529"/>
              <a:gd name="connsiteY212" fmla="*/ 2815608 h 3773692"/>
              <a:gd name="connsiteX213" fmla="*/ 5132260 w 5293529"/>
              <a:gd name="connsiteY213" fmla="*/ 2787508 h 3773692"/>
              <a:gd name="connsiteX214" fmla="*/ 5293529 w 5293529"/>
              <a:gd name="connsiteY214" fmla="*/ 2950243 h 3773692"/>
              <a:gd name="connsiteX215" fmla="*/ 5132260 w 5293529"/>
              <a:gd name="connsiteY215" fmla="*/ 3112978 h 3773692"/>
              <a:gd name="connsiteX216" fmla="*/ 4970991 w 5293529"/>
              <a:gd name="connsiteY216" fmla="*/ 2950243 h 3773692"/>
              <a:gd name="connsiteX217" fmla="*/ 5132260 w 5293529"/>
              <a:gd name="connsiteY217" fmla="*/ 2787508 h 3773692"/>
              <a:gd name="connsiteX218" fmla="*/ 3521882 w 5293529"/>
              <a:gd name="connsiteY218" fmla="*/ 1731870 h 3773692"/>
              <a:gd name="connsiteX219" fmla="*/ 3513299 w 5293529"/>
              <a:gd name="connsiteY219" fmla="*/ 1740971 h 3773692"/>
              <a:gd name="connsiteX220" fmla="*/ 3483326 w 5293529"/>
              <a:gd name="connsiteY220" fmla="*/ 2098939 h 3773692"/>
              <a:gd name="connsiteX221" fmla="*/ 3531707 w 5293529"/>
              <a:gd name="connsiteY221" fmla="*/ 2354363 h 3773692"/>
              <a:gd name="connsiteX222" fmla="*/ 3561680 w 5293529"/>
              <a:gd name="connsiteY222" fmla="*/ 2360146 h 3773692"/>
              <a:gd name="connsiteX223" fmla="*/ 3535535 w 5293529"/>
              <a:gd name="connsiteY223" fmla="*/ 1738039 h 3773692"/>
              <a:gd name="connsiteX224" fmla="*/ 3521882 w 5293529"/>
              <a:gd name="connsiteY224" fmla="*/ 1731870 h 3773692"/>
              <a:gd name="connsiteX225" fmla="*/ 2399078 w 5293529"/>
              <a:gd name="connsiteY225" fmla="*/ 1361664 h 3773692"/>
              <a:gd name="connsiteX226" fmla="*/ 2416508 w 5293529"/>
              <a:gd name="connsiteY226" fmla="*/ 1600635 h 3773692"/>
              <a:gd name="connsiteX227" fmla="*/ 2465866 w 5293529"/>
              <a:gd name="connsiteY227" fmla="*/ 1656753 h 3773692"/>
              <a:gd name="connsiteX228" fmla="*/ 2834667 w 5293529"/>
              <a:gd name="connsiteY228" fmla="*/ 1622870 h 3773692"/>
              <a:gd name="connsiteX229" fmla="*/ 2847292 w 5293529"/>
              <a:gd name="connsiteY229" fmla="*/ 1377139 h 3773692"/>
              <a:gd name="connsiteX230" fmla="*/ 2399078 w 5293529"/>
              <a:gd name="connsiteY230" fmla="*/ 1361664 h 3773692"/>
              <a:gd name="connsiteX231" fmla="*/ 3181232 w 5293529"/>
              <a:gd name="connsiteY231" fmla="*/ 1337473 h 3773692"/>
              <a:gd name="connsiteX232" fmla="*/ 3073720 w 5293529"/>
              <a:gd name="connsiteY232" fmla="*/ 1351971 h 3773692"/>
              <a:gd name="connsiteX233" fmla="*/ 3136680 w 5293529"/>
              <a:gd name="connsiteY233" fmla="*/ 1554209 h 3773692"/>
              <a:gd name="connsiteX234" fmla="*/ 3214137 w 5293529"/>
              <a:gd name="connsiteY234" fmla="*/ 1498091 h 3773692"/>
              <a:gd name="connsiteX235" fmla="*/ 3181232 w 5293529"/>
              <a:gd name="connsiteY235" fmla="*/ 1337473 h 3773692"/>
              <a:gd name="connsiteX236" fmla="*/ 2027427 w 5293529"/>
              <a:gd name="connsiteY236" fmla="*/ 1281436 h 3773692"/>
              <a:gd name="connsiteX237" fmla="*/ 1976114 w 5293529"/>
              <a:gd name="connsiteY237" fmla="*/ 1551358 h 3773692"/>
              <a:gd name="connsiteX238" fmla="*/ 2039074 w 5293529"/>
              <a:gd name="connsiteY238" fmla="*/ 1600716 h 3773692"/>
              <a:gd name="connsiteX239" fmla="*/ 2170695 w 5293529"/>
              <a:gd name="connsiteY239" fmla="*/ 1320125 h 3773692"/>
              <a:gd name="connsiteX240" fmla="*/ 2027427 w 5293529"/>
              <a:gd name="connsiteY240" fmla="*/ 1281436 h 3773692"/>
              <a:gd name="connsiteX241" fmla="*/ 1861627 w 5293529"/>
              <a:gd name="connsiteY241" fmla="*/ 1228363 h 3773692"/>
              <a:gd name="connsiteX242" fmla="*/ 1826166 w 5293529"/>
              <a:gd name="connsiteY242" fmla="*/ 1251463 h 3773692"/>
              <a:gd name="connsiteX243" fmla="*/ 1629630 w 5293529"/>
              <a:gd name="connsiteY243" fmla="*/ 1719713 h 3773692"/>
              <a:gd name="connsiteX244" fmla="*/ 1853207 w 5293529"/>
              <a:gd name="connsiteY244" fmla="*/ 1989635 h 3773692"/>
              <a:gd name="connsiteX245" fmla="*/ 2138767 w 5293529"/>
              <a:gd name="connsiteY245" fmla="*/ 2194723 h 3773692"/>
              <a:gd name="connsiteX246" fmla="*/ 2163935 w 5293529"/>
              <a:gd name="connsiteY246" fmla="*/ 2187963 h 3773692"/>
              <a:gd name="connsiteX247" fmla="*/ 2751508 w 5293529"/>
              <a:gd name="connsiteY247" fmla="*/ 1870638 h 3773692"/>
              <a:gd name="connsiteX248" fmla="*/ 3321650 w 5293529"/>
              <a:gd name="connsiteY248" fmla="*/ 1997372 h 3773692"/>
              <a:gd name="connsiteX249" fmla="*/ 3418411 w 5293529"/>
              <a:gd name="connsiteY249" fmla="*/ 1597784 h 3773692"/>
              <a:gd name="connsiteX250" fmla="*/ 3245170 w 5293529"/>
              <a:gd name="connsiteY250" fmla="*/ 1329736 h 3773692"/>
              <a:gd name="connsiteX251" fmla="*/ 3215196 w 5293529"/>
              <a:gd name="connsiteY251" fmla="*/ 1586137 h 3773692"/>
              <a:gd name="connsiteX252" fmla="*/ 3068996 w 5293529"/>
              <a:gd name="connsiteY252" fmla="*/ 1560969 h 3773692"/>
              <a:gd name="connsiteX253" fmla="*/ 2999275 w 5293529"/>
              <a:gd name="connsiteY253" fmla="*/ 1361664 h 3773692"/>
              <a:gd name="connsiteX254" fmla="*/ 2916034 w 5293529"/>
              <a:gd name="connsiteY254" fmla="*/ 1371356 h 3773692"/>
              <a:gd name="connsiteX255" fmla="*/ 2891844 w 5293529"/>
              <a:gd name="connsiteY255" fmla="*/ 1675160 h 3773692"/>
              <a:gd name="connsiteX256" fmla="*/ 2458210 w 5293529"/>
              <a:gd name="connsiteY256" fmla="*/ 1729324 h 3773692"/>
              <a:gd name="connsiteX257" fmla="*/ 2359494 w 5293529"/>
              <a:gd name="connsiteY257" fmla="*/ 1667423 h 3773692"/>
              <a:gd name="connsiteX258" fmla="*/ 2331394 w 5293529"/>
              <a:gd name="connsiteY258" fmla="*/ 1352053 h 3773692"/>
              <a:gd name="connsiteX259" fmla="*/ 2240416 w 5293529"/>
              <a:gd name="connsiteY259" fmla="*/ 1335600 h 3773692"/>
              <a:gd name="connsiteX260" fmla="*/ 2047789 w 5293529"/>
              <a:gd name="connsiteY260" fmla="*/ 1672310 h 3773692"/>
              <a:gd name="connsiteX261" fmla="*/ 1890022 w 5293529"/>
              <a:gd name="connsiteY261" fmla="*/ 1590046 h 3773692"/>
              <a:gd name="connsiteX262" fmla="*/ 1952982 w 5293529"/>
              <a:gd name="connsiteY262" fmla="*/ 1258223 h 3773692"/>
              <a:gd name="connsiteX263" fmla="*/ 1861627 w 5293529"/>
              <a:gd name="connsiteY263" fmla="*/ 1228363 h 3773692"/>
              <a:gd name="connsiteX264" fmla="*/ 1399134 w 5293529"/>
              <a:gd name="connsiteY264" fmla="*/ 1118588 h 3773692"/>
              <a:gd name="connsiteX265" fmla="*/ 1426089 w 5293529"/>
              <a:gd name="connsiteY265" fmla="*/ 1125706 h 3773692"/>
              <a:gd name="connsiteX266" fmla="*/ 1309210 w 5293529"/>
              <a:gd name="connsiteY266" fmla="*/ 1182557 h 3773692"/>
              <a:gd name="connsiteX267" fmla="*/ 1399134 w 5293529"/>
              <a:gd name="connsiteY267" fmla="*/ 1118588 h 3773692"/>
              <a:gd name="connsiteX268" fmla="*/ 1371072 w 5293529"/>
              <a:gd name="connsiteY268" fmla="*/ 997014 h 3773692"/>
              <a:gd name="connsiteX269" fmla="*/ 1337228 w 5293529"/>
              <a:gd name="connsiteY269" fmla="*/ 1015343 h 3773692"/>
              <a:gd name="connsiteX270" fmla="*/ 1249101 w 5293529"/>
              <a:gd name="connsiteY270" fmla="*/ 1124647 h 3773692"/>
              <a:gd name="connsiteX271" fmla="*/ 1228738 w 5293529"/>
              <a:gd name="connsiteY271" fmla="*/ 1209761 h 3773692"/>
              <a:gd name="connsiteX272" fmla="*/ 1172620 w 5293529"/>
              <a:gd name="connsiteY272" fmla="*/ 1285264 h 3773692"/>
              <a:gd name="connsiteX273" fmla="*/ 1192005 w 5293529"/>
              <a:gd name="connsiteY273" fmla="*/ 1377139 h 3773692"/>
              <a:gd name="connsiteX274" fmla="*/ 1395301 w 5293529"/>
              <a:gd name="connsiteY274" fmla="*/ 1435212 h 3773692"/>
              <a:gd name="connsiteX275" fmla="*/ 1537593 w 5293529"/>
              <a:gd name="connsiteY275" fmla="*/ 1660663 h 3773692"/>
              <a:gd name="connsiteX276" fmla="*/ 1724437 w 5293529"/>
              <a:gd name="connsiteY276" fmla="*/ 1252359 h 3773692"/>
              <a:gd name="connsiteX277" fmla="*/ 1559910 w 5293529"/>
              <a:gd name="connsiteY277" fmla="*/ 1078221 h 3773692"/>
              <a:gd name="connsiteX278" fmla="*/ 1371072 w 5293529"/>
              <a:gd name="connsiteY278" fmla="*/ 997014 h 3773692"/>
              <a:gd name="connsiteX279" fmla="*/ 1141364 w 5293529"/>
              <a:gd name="connsiteY279" fmla="*/ 538266 h 3773692"/>
              <a:gd name="connsiteX280" fmla="*/ 1168711 w 5293529"/>
              <a:gd name="connsiteY280" fmla="*/ 573319 h 3773692"/>
              <a:gd name="connsiteX281" fmla="*/ 1458180 w 5293529"/>
              <a:gd name="connsiteY281" fmla="*/ 879976 h 3773692"/>
              <a:gd name="connsiteX282" fmla="*/ 1951842 w 5293529"/>
              <a:gd name="connsiteY282" fmla="*/ 790951 h 3773692"/>
              <a:gd name="connsiteX283" fmla="*/ 1971227 w 5293529"/>
              <a:gd name="connsiteY283" fmla="*/ 843160 h 3773692"/>
              <a:gd name="connsiteX284" fmla="*/ 1727287 w 5293529"/>
              <a:gd name="connsiteY284" fmla="*/ 1038556 h 3773692"/>
              <a:gd name="connsiteX285" fmla="*/ 1730219 w 5293529"/>
              <a:gd name="connsiteY285" fmla="*/ 1081153 h 3773692"/>
              <a:gd name="connsiteX286" fmla="*/ 2670140 w 5293529"/>
              <a:gd name="connsiteY286" fmla="*/ 1296912 h 3773692"/>
              <a:gd name="connsiteX287" fmla="*/ 3249975 w 5293529"/>
              <a:gd name="connsiteY287" fmla="*/ 1252441 h 3773692"/>
              <a:gd name="connsiteX288" fmla="*/ 3637183 w 5293529"/>
              <a:gd name="connsiteY288" fmla="*/ 1503955 h 3773692"/>
              <a:gd name="connsiteX289" fmla="*/ 3670170 w 5293529"/>
              <a:gd name="connsiteY289" fmla="*/ 2709725 h 3773692"/>
              <a:gd name="connsiteX290" fmla="*/ 3632378 w 5293529"/>
              <a:gd name="connsiteY290" fmla="*/ 2765843 h 3773692"/>
              <a:gd name="connsiteX291" fmla="*/ 3486177 w 5293529"/>
              <a:gd name="connsiteY291" fmla="*/ 2803554 h 3773692"/>
              <a:gd name="connsiteX292" fmla="*/ 3447489 w 5293529"/>
              <a:gd name="connsiteY292" fmla="*/ 2939981 h 3773692"/>
              <a:gd name="connsiteX293" fmla="*/ 3397153 w 5293529"/>
              <a:gd name="connsiteY293" fmla="*/ 3001882 h 3773692"/>
              <a:gd name="connsiteX294" fmla="*/ 3235477 w 5293529"/>
              <a:gd name="connsiteY294" fmla="*/ 3001882 h 3773692"/>
              <a:gd name="connsiteX295" fmla="*/ 3218047 w 5293529"/>
              <a:gd name="connsiteY295" fmla="*/ 2932243 h 3773692"/>
              <a:gd name="connsiteX296" fmla="*/ 3288745 w 5293529"/>
              <a:gd name="connsiteY296" fmla="*/ 2107980 h 3773692"/>
              <a:gd name="connsiteX297" fmla="*/ 3214219 w 5293529"/>
              <a:gd name="connsiteY297" fmla="*/ 2335304 h 3773692"/>
              <a:gd name="connsiteX298" fmla="*/ 2825056 w 5293529"/>
              <a:gd name="connsiteY298" fmla="*/ 2961239 h 3773692"/>
              <a:gd name="connsiteX299" fmla="*/ 2759245 w 5293529"/>
              <a:gd name="connsiteY299" fmla="*/ 3002860 h 3773692"/>
              <a:gd name="connsiteX300" fmla="*/ 2580139 w 5293529"/>
              <a:gd name="connsiteY300" fmla="*/ 3002860 h 3773692"/>
              <a:gd name="connsiteX301" fmla="*/ 2562709 w 5293529"/>
              <a:gd name="connsiteY301" fmla="*/ 2931266 h 3773692"/>
              <a:gd name="connsiteX302" fmla="*/ 2993492 w 5293529"/>
              <a:gd name="connsiteY302" fmla="*/ 2268516 h 3773692"/>
              <a:gd name="connsiteX303" fmla="*/ 2736032 w 5293529"/>
              <a:gd name="connsiteY303" fmla="*/ 2066278 h 3773692"/>
              <a:gd name="connsiteX304" fmla="*/ 2273321 w 5293529"/>
              <a:gd name="connsiteY304" fmla="*/ 2247176 h 3773692"/>
              <a:gd name="connsiteX305" fmla="*/ 2454300 w 5293529"/>
              <a:gd name="connsiteY305" fmla="*/ 2955375 h 3773692"/>
              <a:gd name="connsiteX306" fmla="*/ 2399160 w 5293529"/>
              <a:gd name="connsiteY306" fmla="*/ 3004733 h 3773692"/>
              <a:gd name="connsiteX307" fmla="*/ 2229746 w 5293529"/>
              <a:gd name="connsiteY307" fmla="*/ 3004733 h 3773692"/>
              <a:gd name="connsiteX308" fmla="*/ 2201646 w 5293529"/>
              <a:gd name="connsiteY308" fmla="*/ 2931184 h 3773692"/>
              <a:gd name="connsiteX309" fmla="*/ 1934493 w 5293529"/>
              <a:gd name="connsiteY309" fmla="*/ 2164913 h 3773692"/>
              <a:gd name="connsiteX310" fmla="*/ 1671169 w 5293529"/>
              <a:gd name="connsiteY310" fmla="*/ 2946660 h 3773692"/>
              <a:gd name="connsiteX311" fmla="*/ 1628571 w 5293529"/>
              <a:gd name="connsiteY311" fmla="*/ 3002778 h 3773692"/>
              <a:gd name="connsiteX312" fmla="*/ 1431058 w 5293529"/>
              <a:gd name="connsiteY312" fmla="*/ 3002778 h 3773692"/>
              <a:gd name="connsiteX313" fmla="*/ 1417537 w 5293529"/>
              <a:gd name="connsiteY313" fmla="*/ 2924424 h 3773692"/>
              <a:gd name="connsiteX314" fmla="*/ 1674997 w 5293529"/>
              <a:gd name="connsiteY314" fmla="*/ 2150415 h 3773692"/>
              <a:gd name="connsiteX315" fmla="*/ 1626616 w 5293529"/>
              <a:gd name="connsiteY315" fmla="*/ 1954042 h 3773692"/>
              <a:gd name="connsiteX316" fmla="*/ 1402062 w 5293529"/>
              <a:gd name="connsiteY316" fmla="*/ 1567078 h 3773692"/>
              <a:gd name="connsiteX317" fmla="*/ 1276223 w 5293529"/>
              <a:gd name="connsiteY317" fmla="*/ 1468362 h 3773692"/>
              <a:gd name="connsiteX318" fmla="*/ 1169769 w 5293529"/>
              <a:gd name="connsiteY318" fmla="*/ 1456714 h 3773692"/>
              <a:gd name="connsiteX319" fmla="*/ 1090357 w 5293529"/>
              <a:gd name="connsiteY319" fmla="*/ 1374451 h 3773692"/>
              <a:gd name="connsiteX320" fmla="*/ 1076836 w 5293529"/>
              <a:gd name="connsiteY320" fmla="*/ 1276712 h 3773692"/>
              <a:gd name="connsiteX321" fmla="*/ 1165860 w 5293529"/>
              <a:gd name="connsiteY321" fmla="*/ 1156738 h 3773692"/>
              <a:gd name="connsiteX322" fmla="*/ 1174575 w 5293529"/>
              <a:gd name="connsiteY322" fmla="*/ 1098665 h 3773692"/>
              <a:gd name="connsiteX323" fmla="*/ 1255861 w 5293529"/>
              <a:gd name="connsiteY323" fmla="*/ 982600 h 3773692"/>
              <a:gd name="connsiteX324" fmla="*/ 1231671 w 5293529"/>
              <a:gd name="connsiteY324" fmla="*/ 905224 h 3773692"/>
              <a:gd name="connsiteX325" fmla="*/ 1127090 w 5293529"/>
              <a:gd name="connsiteY325" fmla="*/ 591727 h 3773692"/>
              <a:gd name="connsiteX326" fmla="*/ 1141364 w 5293529"/>
              <a:gd name="connsiteY326" fmla="*/ 538266 h 3773692"/>
              <a:gd name="connsiteX327" fmla="*/ 1650644 w 5293529"/>
              <a:gd name="connsiteY327" fmla="*/ 93748 h 3773692"/>
              <a:gd name="connsiteX328" fmla="*/ 1385447 w 5293529"/>
              <a:gd name="connsiteY328" fmla="*/ 357642 h 3773692"/>
              <a:gd name="connsiteX329" fmla="*/ 1650644 w 5293529"/>
              <a:gd name="connsiteY329" fmla="*/ 621537 h 3773692"/>
              <a:gd name="connsiteX330" fmla="*/ 1913887 w 5293529"/>
              <a:gd name="connsiteY330" fmla="*/ 357642 h 3773692"/>
              <a:gd name="connsiteX331" fmla="*/ 1650644 w 5293529"/>
              <a:gd name="connsiteY331" fmla="*/ 93748 h 3773692"/>
              <a:gd name="connsiteX332" fmla="*/ 1639079 w 5293529"/>
              <a:gd name="connsiteY332" fmla="*/ 0 h 3773692"/>
              <a:gd name="connsiteX333" fmla="*/ 2036875 w 5293529"/>
              <a:gd name="connsiteY333" fmla="*/ 399263 h 3773692"/>
              <a:gd name="connsiteX334" fmla="*/ 1639079 w 5293529"/>
              <a:gd name="connsiteY334" fmla="*/ 798525 h 3773692"/>
              <a:gd name="connsiteX335" fmla="*/ 1241282 w 5293529"/>
              <a:gd name="connsiteY335" fmla="*/ 399263 h 3773692"/>
              <a:gd name="connsiteX336" fmla="*/ 1639079 w 5293529"/>
              <a:gd name="connsiteY336" fmla="*/ 0 h 3773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5293529" h="3773692">
                <a:moveTo>
                  <a:pt x="3724334" y="3284754"/>
                </a:moveTo>
                <a:cubicBezTo>
                  <a:pt x="3631808" y="3284754"/>
                  <a:pt x="3564286" y="3367017"/>
                  <a:pt x="3564286" y="3490983"/>
                </a:cubicBezTo>
                <a:cubicBezTo>
                  <a:pt x="3564286" y="3631319"/>
                  <a:pt x="3633681" y="3713664"/>
                  <a:pt x="3731094" y="3713664"/>
                </a:cubicBezTo>
                <a:cubicBezTo>
                  <a:pt x="3776379" y="3713664"/>
                  <a:pt x="3819792" y="3699166"/>
                  <a:pt x="3819792" y="3673021"/>
                </a:cubicBezTo>
                <a:lnTo>
                  <a:pt x="3820769" y="3673021"/>
                </a:lnTo>
                <a:cubicBezTo>
                  <a:pt x="3820769" y="3673021"/>
                  <a:pt x="3820769" y="3673021"/>
                  <a:pt x="3820769" y="3317659"/>
                </a:cubicBezTo>
                <a:cubicBezTo>
                  <a:pt x="3800488" y="3301207"/>
                  <a:pt x="3776379" y="3284754"/>
                  <a:pt x="3724334" y="3284754"/>
                </a:cubicBezTo>
                <a:close/>
                <a:moveTo>
                  <a:pt x="2874414" y="3278646"/>
                </a:moveTo>
                <a:cubicBezTo>
                  <a:pt x="2840694" y="3278646"/>
                  <a:pt x="2814630" y="3286384"/>
                  <a:pt x="2787589" y="3312529"/>
                </a:cubicBezTo>
                <a:cubicBezTo>
                  <a:pt x="2759571" y="3339651"/>
                  <a:pt x="2740267" y="3401634"/>
                  <a:pt x="2740267" y="3497581"/>
                </a:cubicBezTo>
                <a:cubicBezTo>
                  <a:pt x="2740267" y="3594423"/>
                  <a:pt x="2759571" y="3654533"/>
                  <a:pt x="2787589" y="3681655"/>
                </a:cubicBezTo>
                <a:cubicBezTo>
                  <a:pt x="2814549" y="3707800"/>
                  <a:pt x="2838739" y="3714560"/>
                  <a:pt x="2874414" y="3714560"/>
                </a:cubicBezTo>
                <a:cubicBezTo>
                  <a:pt x="2910088" y="3714560"/>
                  <a:pt x="2936152" y="3707800"/>
                  <a:pt x="2963193" y="3681655"/>
                </a:cubicBezTo>
                <a:cubicBezTo>
                  <a:pt x="2992189" y="3654533"/>
                  <a:pt x="3010515" y="3592550"/>
                  <a:pt x="3010515" y="3497581"/>
                </a:cubicBezTo>
                <a:cubicBezTo>
                  <a:pt x="3010515" y="3399761"/>
                  <a:pt x="2992189" y="3339651"/>
                  <a:pt x="2963193" y="3312529"/>
                </a:cubicBezTo>
                <a:cubicBezTo>
                  <a:pt x="2936152" y="3286384"/>
                  <a:pt x="2910088" y="3278646"/>
                  <a:pt x="2874414" y="3278646"/>
                </a:cubicBezTo>
                <a:close/>
                <a:moveTo>
                  <a:pt x="1638997" y="3278646"/>
                </a:moveTo>
                <a:cubicBezTo>
                  <a:pt x="1603078" y="3278646"/>
                  <a:pt x="1576933" y="3286384"/>
                  <a:pt x="1549810" y="3312529"/>
                </a:cubicBezTo>
                <a:cubicBezTo>
                  <a:pt x="1521710" y="3339651"/>
                  <a:pt x="1502326" y="3401634"/>
                  <a:pt x="1502326" y="3497581"/>
                </a:cubicBezTo>
                <a:cubicBezTo>
                  <a:pt x="1502326" y="3594423"/>
                  <a:pt x="1521710" y="3654533"/>
                  <a:pt x="1549810" y="3681655"/>
                </a:cubicBezTo>
                <a:cubicBezTo>
                  <a:pt x="1578888" y="3707800"/>
                  <a:pt x="1603159" y="3714560"/>
                  <a:pt x="1638997" y="3714560"/>
                </a:cubicBezTo>
                <a:cubicBezTo>
                  <a:pt x="1672961" y="3714560"/>
                  <a:pt x="1699106" y="3707800"/>
                  <a:pt x="1726229" y="3681655"/>
                </a:cubicBezTo>
                <a:cubicBezTo>
                  <a:pt x="1755306" y="3654533"/>
                  <a:pt x="1773713" y="3592550"/>
                  <a:pt x="1773713" y="3497581"/>
                </a:cubicBezTo>
                <a:cubicBezTo>
                  <a:pt x="1773713" y="3399761"/>
                  <a:pt x="1755306" y="3339651"/>
                  <a:pt x="1726229" y="3312529"/>
                </a:cubicBezTo>
                <a:cubicBezTo>
                  <a:pt x="1699106" y="3286384"/>
                  <a:pt x="1674916" y="3278646"/>
                  <a:pt x="1638997" y="3278646"/>
                </a:cubicBezTo>
                <a:close/>
                <a:moveTo>
                  <a:pt x="714389" y="3278646"/>
                </a:moveTo>
                <a:cubicBezTo>
                  <a:pt x="679528" y="3278646"/>
                  <a:pt x="654279" y="3286384"/>
                  <a:pt x="627157" y="3312529"/>
                </a:cubicBezTo>
                <a:cubicBezTo>
                  <a:pt x="598079" y="3339651"/>
                  <a:pt x="579672" y="3401634"/>
                  <a:pt x="579672" y="3497581"/>
                </a:cubicBezTo>
                <a:cubicBezTo>
                  <a:pt x="579672" y="3594423"/>
                  <a:pt x="598079" y="3654533"/>
                  <a:pt x="627157" y="3681655"/>
                </a:cubicBezTo>
                <a:cubicBezTo>
                  <a:pt x="654279" y="3707800"/>
                  <a:pt x="678551" y="3714560"/>
                  <a:pt x="714389" y="3714560"/>
                </a:cubicBezTo>
                <a:cubicBezTo>
                  <a:pt x="750226" y="3714560"/>
                  <a:pt x="775475" y="3707800"/>
                  <a:pt x="802598" y="3681655"/>
                </a:cubicBezTo>
                <a:cubicBezTo>
                  <a:pt x="831675" y="3654533"/>
                  <a:pt x="850082" y="3592550"/>
                  <a:pt x="850082" y="3497581"/>
                </a:cubicBezTo>
                <a:cubicBezTo>
                  <a:pt x="850082" y="3399761"/>
                  <a:pt x="830779" y="3339651"/>
                  <a:pt x="802598" y="3312529"/>
                </a:cubicBezTo>
                <a:cubicBezTo>
                  <a:pt x="774498" y="3286384"/>
                  <a:pt x="750226" y="3278646"/>
                  <a:pt x="714389" y="3278646"/>
                </a:cubicBezTo>
                <a:close/>
                <a:moveTo>
                  <a:pt x="4044917" y="3233767"/>
                </a:moveTo>
                <a:cubicBezTo>
                  <a:pt x="4044917" y="3233767"/>
                  <a:pt x="4044917" y="3233767"/>
                  <a:pt x="4097696" y="3233767"/>
                </a:cubicBezTo>
                <a:cubicBezTo>
                  <a:pt x="4113089" y="3233767"/>
                  <a:pt x="4116918" y="3236618"/>
                  <a:pt x="4116918" y="3252093"/>
                </a:cubicBezTo>
                <a:cubicBezTo>
                  <a:pt x="4116918" y="3252093"/>
                  <a:pt x="4116918" y="3252093"/>
                  <a:pt x="4116918" y="3739728"/>
                </a:cubicBezTo>
                <a:cubicBezTo>
                  <a:pt x="4116918" y="3757077"/>
                  <a:pt x="4113089" y="3757077"/>
                  <a:pt x="4097777" y="3758054"/>
                </a:cubicBezTo>
                <a:cubicBezTo>
                  <a:pt x="4097777" y="3758054"/>
                  <a:pt x="4097777" y="3758054"/>
                  <a:pt x="4043043" y="3758054"/>
                </a:cubicBezTo>
                <a:cubicBezTo>
                  <a:pt x="4027650" y="3758054"/>
                  <a:pt x="4027650" y="3754226"/>
                  <a:pt x="4027650" y="3739728"/>
                </a:cubicBezTo>
                <a:cubicBezTo>
                  <a:pt x="4027650" y="3739728"/>
                  <a:pt x="4027650" y="3739728"/>
                  <a:pt x="4027650" y="3252093"/>
                </a:cubicBezTo>
                <a:cubicBezTo>
                  <a:pt x="4027650" y="3239550"/>
                  <a:pt x="4027650" y="3233767"/>
                  <a:pt x="4044917" y="3233767"/>
                </a:cubicBezTo>
                <a:close/>
                <a:moveTo>
                  <a:pt x="4934502" y="3231242"/>
                </a:moveTo>
                <a:cubicBezTo>
                  <a:pt x="4934502" y="3231242"/>
                  <a:pt x="4934502" y="3231242"/>
                  <a:pt x="4982068" y="3231242"/>
                </a:cubicBezTo>
                <a:cubicBezTo>
                  <a:pt x="4995588" y="3231242"/>
                  <a:pt x="5000475" y="3234093"/>
                  <a:pt x="5000475" y="3242808"/>
                </a:cubicBezTo>
                <a:cubicBezTo>
                  <a:pt x="5000475" y="3248591"/>
                  <a:pt x="4999498" y="3253396"/>
                  <a:pt x="4995588" y="3263088"/>
                </a:cubicBezTo>
                <a:cubicBezTo>
                  <a:pt x="4951932" y="3348121"/>
                  <a:pt x="4882048" y="3426475"/>
                  <a:pt x="4814120" y="3476729"/>
                </a:cubicBezTo>
                <a:cubicBezTo>
                  <a:pt x="4814120" y="3476729"/>
                  <a:pt x="4814120" y="3476729"/>
                  <a:pt x="4816075" y="3478684"/>
                </a:cubicBezTo>
                <a:cubicBezTo>
                  <a:pt x="4816075" y="3478684"/>
                  <a:pt x="4816075" y="3478684"/>
                  <a:pt x="5008213" y="3732967"/>
                </a:cubicBezTo>
                <a:cubicBezTo>
                  <a:pt x="5012041" y="3736796"/>
                  <a:pt x="5014973" y="3741682"/>
                  <a:pt x="5014973" y="3745511"/>
                </a:cubicBezTo>
                <a:cubicBezTo>
                  <a:pt x="5014973" y="3757076"/>
                  <a:pt x="5005281" y="3757076"/>
                  <a:pt x="5000475" y="3758135"/>
                </a:cubicBezTo>
                <a:cubicBezTo>
                  <a:pt x="5000475" y="3758135"/>
                  <a:pt x="5000475" y="3758135"/>
                  <a:pt x="4931570" y="3758135"/>
                </a:cubicBezTo>
                <a:cubicBezTo>
                  <a:pt x="4916094" y="3758135"/>
                  <a:pt x="4912185" y="3758135"/>
                  <a:pt x="4901515" y="3742660"/>
                </a:cubicBezTo>
                <a:cubicBezTo>
                  <a:pt x="4901515" y="3742660"/>
                  <a:pt x="4901515" y="3742660"/>
                  <a:pt x="4721024" y="3484548"/>
                </a:cubicBezTo>
                <a:cubicBezTo>
                  <a:pt x="4721024" y="3482593"/>
                  <a:pt x="4720047" y="3479743"/>
                  <a:pt x="4720047" y="3478766"/>
                </a:cubicBezTo>
                <a:cubicBezTo>
                  <a:pt x="4720047" y="3478766"/>
                  <a:pt x="4721024" y="3475915"/>
                  <a:pt x="4723956" y="3472982"/>
                </a:cubicBezTo>
                <a:cubicBezTo>
                  <a:pt x="4799622" y="3428511"/>
                  <a:pt x="4874392" y="3334682"/>
                  <a:pt x="4903470" y="3247695"/>
                </a:cubicBezTo>
                <a:cubicBezTo>
                  <a:pt x="4909252" y="3230265"/>
                  <a:pt x="4916094" y="3231242"/>
                  <a:pt x="4934502" y="3231242"/>
                </a:cubicBezTo>
                <a:close/>
                <a:moveTo>
                  <a:pt x="972337" y="3231242"/>
                </a:moveTo>
                <a:cubicBezTo>
                  <a:pt x="972337" y="3231242"/>
                  <a:pt x="972337" y="3231242"/>
                  <a:pt x="1034320" y="3231242"/>
                </a:cubicBezTo>
                <a:cubicBezTo>
                  <a:pt x="1049795" y="3231242"/>
                  <a:pt x="1051750" y="3233197"/>
                  <a:pt x="1057533" y="3247695"/>
                </a:cubicBezTo>
                <a:cubicBezTo>
                  <a:pt x="1057533" y="3247695"/>
                  <a:pt x="1057533" y="3247695"/>
                  <a:pt x="1193145" y="3633111"/>
                </a:cubicBezTo>
                <a:cubicBezTo>
                  <a:pt x="1193145" y="3633111"/>
                  <a:pt x="1193145" y="3633111"/>
                  <a:pt x="1324929" y="3245740"/>
                </a:cubicBezTo>
                <a:cubicBezTo>
                  <a:pt x="1329816" y="3236047"/>
                  <a:pt x="1330794" y="3233197"/>
                  <a:pt x="1337554" y="3231242"/>
                </a:cubicBezTo>
                <a:cubicBezTo>
                  <a:pt x="1337554" y="3231242"/>
                  <a:pt x="1337554" y="3231242"/>
                  <a:pt x="1387971" y="3231242"/>
                </a:cubicBezTo>
                <a:cubicBezTo>
                  <a:pt x="1392858" y="3231242"/>
                  <a:pt x="1400595" y="3231242"/>
                  <a:pt x="1400595" y="3241912"/>
                </a:cubicBezTo>
                <a:cubicBezTo>
                  <a:pt x="1400595" y="3244762"/>
                  <a:pt x="1400595" y="3245740"/>
                  <a:pt x="1398641" y="3257387"/>
                </a:cubicBezTo>
                <a:cubicBezTo>
                  <a:pt x="1398641" y="3257387"/>
                  <a:pt x="1398641" y="3257387"/>
                  <a:pt x="1220349" y="3742497"/>
                </a:cubicBezTo>
                <a:cubicBezTo>
                  <a:pt x="1216439" y="3756017"/>
                  <a:pt x="1213589" y="3757972"/>
                  <a:pt x="1201942" y="3757972"/>
                </a:cubicBezTo>
                <a:cubicBezTo>
                  <a:pt x="1201942" y="3757972"/>
                  <a:pt x="1201942" y="3757972"/>
                  <a:pt x="1162194" y="3757972"/>
                </a:cubicBezTo>
                <a:cubicBezTo>
                  <a:pt x="1153479" y="3757972"/>
                  <a:pt x="1151525" y="3754144"/>
                  <a:pt x="1145742" y="3742497"/>
                </a:cubicBezTo>
                <a:cubicBezTo>
                  <a:pt x="1145742" y="3742497"/>
                  <a:pt x="1145742" y="3742497"/>
                  <a:pt x="962645" y="3259260"/>
                </a:cubicBezTo>
                <a:cubicBezTo>
                  <a:pt x="959712" y="3253477"/>
                  <a:pt x="958735" y="3248672"/>
                  <a:pt x="958735" y="3244762"/>
                </a:cubicBezTo>
                <a:cubicBezTo>
                  <a:pt x="958735" y="3231242"/>
                  <a:pt x="968427" y="3231242"/>
                  <a:pt x="972337" y="3231242"/>
                </a:cubicBezTo>
                <a:close/>
                <a:moveTo>
                  <a:pt x="4388794" y="3222446"/>
                </a:moveTo>
                <a:cubicBezTo>
                  <a:pt x="4459573" y="3222446"/>
                  <a:pt x="4525465" y="3244682"/>
                  <a:pt x="4525465" y="3283451"/>
                </a:cubicBezTo>
                <a:cubicBezTo>
                  <a:pt x="4525465" y="3310574"/>
                  <a:pt x="4503148" y="3319289"/>
                  <a:pt x="4487673" y="3319289"/>
                </a:cubicBezTo>
                <a:cubicBezTo>
                  <a:pt x="4457618" y="3319289"/>
                  <a:pt x="4442143" y="3280519"/>
                  <a:pt x="4383011" y="3280519"/>
                </a:cubicBezTo>
                <a:cubicBezTo>
                  <a:pt x="4325834" y="3280519"/>
                  <a:pt x="4295779" y="3319289"/>
                  <a:pt x="4295779" y="3358058"/>
                </a:cubicBezTo>
                <a:cubicBezTo>
                  <a:pt x="4295779" y="3471435"/>
                  <a:pt x="4544850" y="3444313"/>
                  <a:pt x="4544850" y="3615763"/>
                </a:cubicBezTo>
                <a:cubicBezTo>
                  <a:pt x="4544850" y="3725230"/>
                  <a:pt x="4450777" y="3773692"/>
                  <a:pt x="4358739" y="3772715"/>
                </a:cubicBezTo>
                <a:cubicBezTo>
                  <a:pt x="4277372" y="3772715"/>
                  <a:pt x="4195923" y="3736796"/>
                  <a:pt x="4195923" y="3695175"/>
                </a:cubicBezTo>
                <a:cubicBezTo>
                  <a:pt x="4195923" y="3669031"/>
                  <a:pt x="4217263" y="3661293"/>
                  <a:pt x="4233715" y="3661293"/>
                </a:cubicBezTo>
                <a:cubicBezTo>
                  <a:pt x="4268657" y="3661293"/>
                  <a:pt x="4288938" y="3714560"/>
                  <a:pt x="4360694" y="3714560"/>
                </a:cubicBezTo>
                <a:cubicBezTo>
                  <a:pt x="4431392" y="3714560"/>
                  <a:pt x="4464379" y="3667076"/>
                  <a:pt x="4464379" y="3625455"/>
                </a:cubicBezTo>
                <a:cubicBezTo>
                  <a:pt x="4464379" y="3571210"/>
                  <a:pt x="4410134" y="3547916"/>
                  <a:pt x="4351979" y="3523726"/>
                </a:cubicBezTo>
                <a:cubicBezTo>
                  <a:pt x="4277372" y="3491716"/>
                  <a:pt x="4215308" y="3454901"/>
                  <a:pt x="4215308" y="3366774"/>
                </a:cubicBezTo>
                <a:cubicBezTo>
                  <a:pt x="4215308" y="3272863"/>
                  <a:pt x="4297653" y="3222446"/>
                  <a:pt x="4388794" y="3222446"/>
                </a:cubicBezTo>
                <a:close/>
                <a:moveTo>
                  <a:pt x="3332238" y="3219514"/>
                </a:moveTo>
                <a:cubicBezTo>
                  <a:pt x="3402936" y="3219514"/>
                  <a:pt x="3464837" y="3234989"/>
                  <a:pt x="3464837" y="3272619"/>
                </a:cubicBezTo>
                <a:cubicBezTo>
                  <a:pt x="3464837" y="3302510"/>
                  <a:pt x="3445452" y="3317986"/>
                  <a:pt x="3420447" y="3317008"/>
                </a:cubicBezTo>
                <a:cubicBezTo>
                  <a:pt x="3385587" y="3317008"/>
                  <a:pt x="3375895" y="3269687"/>
                  <a:pt x="3311061" y="3269687"/>
                </a:cubicBezTo>
                <a:cubicBezTo>
                  <a:pt x="3281007" y="3269687"/>
                  <a:pt x="3259748" y="3288013"/>
                  <a:pt x="3259748" y="3315053"/>
                </a:cubicBezTo>
                <a:cubicBezTo>
                  <a:pt x="3259748" y="3315053"/>
                  <a:pt x="3259748" y="3315053"/>
                  <a:pt x="3259748" y="3738751"/>
                </a:cubicBezTo>
                <a:cubicBezTo>
                  <a:pt x="3259748" y="3754145"/>
                  <a:pt x="3253884" y="3755122"/>
                  <a:pt x="3241341" y="3755122"/>
                </a:cubicBezTo>
                <a:cubicBezTo>
                  <a:pt x="3241341" y="3755122"/>
                  <a:pt x="3241341" y="3755122"/>
                  <a:pt x="3190028" y="3755122"/>
                </a:cubicBezTo>
                <a:cubicBezTo>
                  <a:pt x="3175449" y="3755122"/>
                  <a:pt x="3169666" y="3754226"/>
                  <a:pt x="3169666" y="3738751"/>
                </a:cubicBezTo>
                <a:cubicBezTo>
                  <a:pt x="3169666" y="3738751"/>
                  <a:pt x="3169666" y="3738751"/>
                  <a:pt x="3169666" y="3276447"/>
                </a:cubicBezTo>
                <a:cubicBezTo>
                  <a:pt x="3169666" y="3260075"/>
                  <a:pt x="3182209" y="3243704"/>
                  <a:pt x="3217069" y="3234989"/>
                </a:cubicBezTo>
                <a:cubicBezTo>
                  <a:pt x="3244192" y="3228229"/>
                  <a:pt x="3278075" y="3219514"/>
                  <a:pt x="3332238" y="3219514"/>
                </a:cubicBezTo>
                <a:close/>
                <a:moveTo>
                  <a:pt x="2874495" y="3219514"/>
                </a:moveTo>
                <a:cubicBezTo>
                  <a:pt x="2920758" y="3219514"/>
                  <a:pt x="2969057" y="3231161"/>
                  <a:pt x="3005709" y="3257306"/>
                </a:cubicBezTo>
                <a:cubicBezTo>
                  <a:pt x="3064597" y="3298031"/>
                  <a:pt x="3103204" y="3375489"/>
                  <a:pt x="3103204" y="3497581"/>
                </a:cubicBezTo>
                <a:cubicBezTo>
                  <a:pt x="3103204" y="3618695"/>
                  <a:pt x="3064597" y="3696153"/>
                  <a:pt x="3005709" y="3736878"/>
                </a:cubicBezTo>
                <a:cubicBezTo>
                  <a:pt x="2970035" y="3761068"/>
                  <a:pt x="2921817" y="3773692"/>
                  <a:pt x="2874495" y="3773692"/>
                </a:cubicBezTo>
                <a:cubicBezTo>
                  <a:pt x="2828232" y="3773692"/>
                  <a:pt x="2778956" y="3762045"/>
                  <a:pt x="2743281" y="3736878"/>
                </a:cubicBezTo>
                <a:cubicBezTo>
                  <a:pt x="2685371" y="3696234"/>
                  <a:pt x="2646764" y="3618695"/>
                  <a:pt x="2646764" y="3497581"/>
                </a:cubicBezTo>
                <a:cubicBezTo>
                  <a:pt x="2646764" y="3375489"/>
                  <a:pt x="2685371" y="3298031"/>
                  <a:pt x="2743281" y="3257306"/>
                </a:cubicBezTo>
                <a:cubicBezTo>
                  <a:pt x="2780910" y="3233116"/>
                  <a:pt x="2829128" y="3219514"/>
                  <a:pt x="2874495" y="3219514"/>
                </a:cubicBezTo>
                <a:close/>
                <a:moveTo>
                  <a:pt x="2364299" y="3219514"/>
                </a:moveTo>
                <a:cubicBezTo>
                  <a:pt x="2565641" y="3219514"/>
                  <a:pt x="2567596" y="3326049"/>
                  <a:pt x="2567596" y="3387054"/>
                </a:cubicBezTo>
                <a:cubicBezTo>
                  <a:pt x="2567596" y="3387054"/>
                  <a:pt x="2567596" y="3387054"/>
                  <a:pt x="2567596" y="3737692"/>
                </a:cubicBezTo>
                <a:cubicBezTo>
                  <a:pt x="2567596" y="3746407"/>
                  <a:pt x="2567596" y="3756100"/>
                  <a:pt x="2557985" y="3757973"/>
                </a:cubicBezTo>
                <a:cubicBezTo>
                  <a:pt x="2557985" y="3757973"/>
                  <a:pt x="2557985" y="3757973"/>
                  <a:pt x="2502111" y="3757973"/>
                </a:cubicBezTo>
                <a:cubicBezTo>
                  <a:pt x="2484762" y="3757973"/>
                  <a:pt x="2478979" y="3756018"/>
                  <a:pt x="2478979" y="3737611"/>
                </a:cubicBezTo>
                <a:cubicBezTo>
                  <a:pt x="2478979" y="3737611"/>
                  <a:pt x="2478979" y="3737611"/>
                  <a:pt x="2478979" y="3398620"/>
                </a:cubicBezTo>
                <a:cubicBezTo>
                  <a:pt x="2478979" y="3351136"/>
                  <a:pt x="2478979" y="3274655"/>
                  <a:pt x="2361448" y="3274655"/>
                </a:cubicBezTo>
                <a:cubicBezTo>
                  <a:pt x="2291077" y="3274655"/>
                  <a:pt x="2252551" y="3297868"/>
                  <a:pt x="2252551" y="3320185"/>
                </a:cubicBezTo>
                <a:cubicBezTo>
                  <a:pt x="2252551" y="3320185"/>
                  <a:pt x="2252551" y="3320185"/>
                  <a:pt x="2252551" y="3737611"/>
                </a:cubicBezTo>
                <a:cubicBezTo>
                  <a:pt x="2252551" y="3756018"/>
                  <a:pt x="2245791" y="3757973"/>
                  <a:pt x="2231375" y="3757973"/>
                </a:cubicBezTo>
                <a:cubicBezTo>
                  <a:pt x="2231375" y="3757973"/>
                  <a:pt x="2231375" y="3757973"/>
                  <a:pt x="2181283" y="3757973"/>
                </a:cubicBezTo>
                <a:cubicBezTo>
                  <a:pt x="2165808" y="3757973"/>
                  <a:pt x="2161980" y="3756018"/>
                  <a:pt x="2161980" y="3739565"/>
                </a:cubicBezTo>
                <a:cubicBezTo>
                  <a:pt x="2161980" y="3739565"/>
                  <a:pt x="2161980" y="3739565"/>
                  <a:pt x="2161980" y="3286302"/>
                </a:cubicBezTo>
                <a:cubicBezTo>
                  <a:pt x="2161980" y="3268872"/>
                  <a:pt x="2172568" y="3256329"/>
                  <a:pt x="2207266" y="3244682"/>
                </a:cubicBezTo>
                <a:cubicBezTo>
                  <a:pt x="2235203" y="3235967"/>
                  <a:pt x="2287248" y="3219514"/>
                  <a:pt x="2364299" y="3219514"/>
                </a:cubicBezTo>
                <a:close/>
                <a:moveTo>
                  <a:pt x="1637124" y="3219514"/>
                </a:moveTo>
                <a:cubicBezTo>
                  <a:pt x="1684608" y="3219514"/>
                  <a:pt x="1734048" y="3231161"/>
                  <a:pt x="1768908" y="3257306"/>
                </a:cubicBezTo>
                <a:cubicBezTo>
                  <a:pt x="1828040" y="3298031"/>
                  <a:pt x="1866810" y="3375489"/>
                  <a:pt x="1866810" y="3497581"/>
                </a:cubicBezTo>
                <a:cubicBezTo>
                  <a:pt x="1866810" y="3618695"/>
                  <a:pt x="1828040" y="3696153"/>
                  <a:pt x="1768908" y="3736878"/>
                </a:cubicBezTo>
                <a:cubicBezTo>
                  <a:pt x="1732093" y="3761068"/>
                  <a:pt x="1684608" y="3773692"/>
                  <a:pt x="1637124" y="3773692"/>
                </a:cubicBezTo>
                <a:cubicBezTo>
                  <a:pt x="1590616" y="3773692"/>
                  <a:pt x="1541177" y="3762045"/>
                  <a:pt x="1505339" y="3736878"/>
                </a:cubicBezTo>
                <a:cubicBezTo>
                  <a:pt x="1447185" y="3696234"/>
                  <a:pt x="1408415" y="3618695"/>
                  <a:pt x="1408415" y="3497581"/>
                </a:cubicBezTo>
                <a:cubicBezTo>
                  <a:pt x="1408415" y="3375489"/>
                  <a:pt x="1447185" y="3298031"/>
                  <a:pt x="1505339" y="3257306"/>
                </a:cubicBezTo>
                <a:cubicBezTo>
                  <a:pt x="1543132" y="3233116"/>
                  <a:pt x="1590616" y="3219514"/>
                  <a:pt x="1637124" y="3219514"/>
                </a:cubicBezTo>
                <a:close/>
                <a:moveTo>
                  <a:pt x="714470" y="3219514"/>
                </a:moveTo>
                <a:cubicBezTo>
                  <a:pt x="761955" y="3219514"/>
                  <a:pt x="808462" y="3231161"/>
                  <a:pt x="846254" y="3257306"/>
                </a:cubicBezTo>
                <a:cubicBezTo>
                  <a:pt x="904409" y="3298031"/>
                  <a:pt x="943179" y="3375489"/>
                  <a:pt x="943179" y="3497581"/>
                </a:cubicBezTo>
                <a:cubicBezTo>
                  <a:pt x="943179" y="3618695"/>
                  <a:pt x="904409" y="3696153"/>
                  <a:pt x="846254" y="3736878"/>
                </a:cubicBezTo>
                <a:cubicBezTo>
                  <a:pt x="808462" y="3761068"/>
                  <a:pt x="761955" y="3773692"/>
                  <a:pt x="714470" y="3773692"/>
                </a:cubicBezTo>
                <a:cubicBezTo>
                  <a:pt x="666985" y="3773692"/>
                  <a:pt x="618523" y="3762045"/>
                  <a:pt x="582686" y="3736878"/>
                </a:cubicBezTo>
                <a:cubicBezTo>
                  <a:pt x="523554" y="3696234"/>
                  <a:pt x="484784" y="3618695"/>
                  <a:pt x="484784" y="3497581"/>
                </a:cubicBezTo>
                <a:cubicBezTo>
                  <a:pt x="484784" y="3375489"/>
                  <a:pt x="523554" y="3298031"/>
                  <a:pt x="582686" y="3257306"/>
                </a:cubicBezTo>
                <a:cubicBezTo>
                  <a:pt x="619500" y="3233116"/>
                  <a:pt x="667963" y="3219514"/>
                  <a:pt x="714470" y="3219514"/>
                </a:cubicBezTo>
                <a:close/>
                <a:moveTo>
                  <a:pt x="203297" y="3219514"/>
                </a:moveTo>
                <a:cubicBezTo>
                  <a:pt x="406593" y="3219514"/>
                  <a:pt x="407571" y="3326049"/>
                  <a:pt x="407571" y="3387054"/>
                </a:cubicBezTo>
                <a:cubicBezTo>
                  <a:pt x="407571" y="3387054"/>
                  <a:pt x="407571" y="3387054"/>
                  <a:pt x="407571" y="3737692"/>
                </a:cubicBezTo>
                <a:cubicBezTo>
                  <a:pt x="407571" y="3746407"/>
                  <a:pt x="406593" y="3756100"/>
                  <a:pt x="396819" y="3757973"/>
                </a:cubicBezTo>
                <a:cubicBezTo>
                  <a:pt x="396819" y="3757973"/>
                  <a:pt x="396819" y="3757973"/>
                  <a:pt x="340701" y="3757973"/>
                </a:cubicBezTo>
                <a:cubicBezTo>
                  <a:pt x="323271" y="3757973"/>
                  <a:pt x="317488" y="3756018"/>
                  <a:pt x="317488" y="3737611"/>
                </a:cubicBezTo>
                <a:cubicBezTo>
                  <a:pt x="317488" y="3737611"/>
                  <a:pt x="317488" y="3737611"/>
                  <a:pt x="317488" y="3398620"/>
                </a:cubicBezTo>
                <a:cubicBezTo>
                  <a:pt x="317488" y="3351136"/>
                  <a:pt x="317488" y="3274655"/>
                  <a:pt x="199387" y="3274655"/>
                </a:cubicBezTo>
                <a:cubicBezTo>
                  <a:pt x="128689" y="3274655"/>
                  <a:pt x="90001" y="3297868"/>
                  <a:pt x="90001" y="3320185"/>
                </a:cubicBezTo>
                <a:cubicBezTo>
                  <a:pt x="90001" y="3320185"/>
                  <a:pt x="90001" y="3320185"/>
                  <a:pt x="90001" y="3737611"/>
                </a:cubicBezTo>
                <a:cubicBezTo>
                  <a:pt x="90001" y="3756018"/>
                  <a:pt x="83241" y="3757973"/>
                  <a:pt x="68743" y="3757973"/>
                </a:cubicBezTo>
                <a:cubicBezTo>
                  <a:pt x="68743" y="3757973"/>
                  <a:pt x="68743" y="3757973"/>
                  <a:pt x="18407" y="3757973"/>
                </a:cubicBezTo>
                <a:cubicBezTo>
                  <a:pt x="3910" y="3757973"/>
                  <a:pt x="0" y="3756018"/>
                  <a:pt x="0" y="3739565"/>
                </a:cubicBezTo>
                <a:cubicBezTo>
                  <a:pt x="0" y="3739565"/>
                  <a:pt x="0" y="3739565"/>
                  <a:pt x="0" y="3286302"/>
                </a:cubicBezTo>
                <a:cubicBezTo>
                  <a:pt x="0" y="3268872"/>
                  <a:pt x="11647" y="3256329"/>
                  <a:pt x="45530" y="3244682"/>
                </a:cubicBezTo>
                <a:cubicBezTo>
                  <a:pt x="74526" y="3235967"/>
                  <a:pt x="125839" y="3219514"/>
                  <a:pt x="203297" y="3219514"/>
                </a:cubicBezTo>
                <a:close/>
                <a:moveTo>
                  <a:pt x="3838118" y="3043502"/>
                </a:moveTo>
                <a:cubicBezTo>
                  <a:pt x="3838118" y="3043502"/>
                  <a:pt x="3838118" y="3043502"/>
                  <a:pt x="3888290" y="3043502"/>
                </a:cubicBezTo>
                <a:cubicBezTo>
                  <a:pt x="3901811" y="3043502"/>
                  <a:pt x="3907594" y="3044479"/>
                  <a:pt x="3907594" y="3063864"/>
                </a:cubicBezTo>
                <a:cubicBezTo>
                  <a:pt x="3907594" y="3063864"/>
                  <a:pt x="3907594" y="3063864"/>
                  <a:pt x="3907594" y="3702017"/>
                </a:cubicBezTo>
                <a:cubicBezTo>
                  <a:pt x="3907594" y="3736877"/>
                  <a:pt x="3802443" y="3773692"/>
                  <a:pt x="3728162" y="3773529"/>
                </a:cubicBezTo>
                <a:cubicBezTo>
                  <a:pt x="3573816" y="3773529"/>
                  <a:pt x="3472575" y="3683528"/>
                  <a:pt x="3472575" y="3497580"/>
                </a:cubicBezTo>
                <a:cubicBezTo>
                  <a:pt x="3472575" y="3372719"/>
                  <a:pt x="3552639" y="3222608"/>
                  <a:pt x="3709836" y="3222608"/>
                </a:cubicBezTo>
                <a:cubicBezTo>
                  <a:pt x="3757076" y="3222608"/>
                  <a:pt x="3787945" y="3234256"/>
                  <a:pt x="3819792" y="3250708"/>
                </a:cubicBezTo>
                <a:cubicBezTo>
                  <a:pt x="3819792" y="3250708"/>
                  <a:pt x="3819792" y="3250708"/>
                  <a:pt x="3819792" y="3066715"/>
                </a:cubicBezTo>
                <a:cubicBezTo>
                  <a:pt x="3819792" y="3049285"/>
                  <a:pt x="3820769" y="3043502"/>
                  <a:pt x="3838118" y="3043502"/>
                </a:cubicBezTo>
                <a:close/>
                <a:moveTo>
                  <a:pt x="4634688" y="3041629"/>
                </a:moveTo>
                <a:cubicBezTo>
                  <a:pt x="4634688" y="3041629"/>
                  <a:pt x="4634688" y="3041629"/>
                  <a:pt x="4688037" y="3041629"/>
                </a:cubicBezTo>
                <a:cubicBezTo>
                  <a:pt x="4699684" y="3041629"/>
                  <a:pt x="4706445" y="3041629"/>
                  <a:pt x="4706445" y="3056127"/>
                </a:cubicBezTo>
                <a:cubicBezTo>
                  <a:pt x="4706445" y="3056127"/>
                  <a:pt x="4706445" y="3056127"/>
                  <a:pt x="4706445" y="3742578"/>
                </a:cubicBezTo>
                <a:cubicBezTo>
                  <a:pt x="4706445" y="3757076"/>
                  <a:pt x="4700580" y="3757076"/>
                  <a:pt x="4688037" y="3757076"/>
                </a:cubicBezTo>
                <a:cubicBezTo>
                  <a:pt x="4688037" y="3757076"/>
                  <a:pt x="4688037" y="3757076"/>
                  <a:pt x="4634688" y="3757076"/>
                </a:cubicBezTo>
                <a:cubicBezTo>
                  <a:pt x="4621086" y="3757076"/>
                  <a:pt x="4618154" y="3755122"/>
                  <a:pt x="4618154" y="3741601"/>
                </a:cubicBezTo>
                <a:cubicBezTo>
                  <a:pt x="4618154" y="3741601"/>
                  <a:pt x="4618154" y="3741601"/>
                  <a:pt x="4618154" y="3058082"/>
                </a:cubicBezTo>
                <a:cubicBezTo>
                  <a:pt x="4618154" y="3043584"/>
                  <a:pt x="4624018" y="3041629"/>
                  <a:pt x="4634688" y="3041629"/>
                </a:cubicBezTo>
                <a:close/>
                <a:moveTo>
                  <a:pt x="4074727" y="3035765"/>
                </a:moveTo>
                <a:cubicBezTo>
                  <a:pt x="4101605" y="3035765"/>
                  <a:pt x="4125551" y="3056046"/>
                  <a:pt x="4127506" y="3086019"/>
                </a:cubicBezTo>
                <a:cubicBezTo>
                  <a:pt x="4128483" y="3114933"/>
                  <a:pt x="4107307" y="3141974"/>
                  <a:pt x="4072772" y="3142952"/>
                </a:cubicBezTo>
                <a:cubicBezTo>
                  <a:pt x="4039215" y="3142952"/>
                  <a:pt x="4019016" y="3118843"/>
                  <a:pt x="4019016" y="3089847"/>
                </a:cubicBezTo>
                <a:cubicBezTo>
                  <a:pt x="4019016" y="3058978"/>
                  <a:pt x="4042066" y="3035765"/>
                  <a:pt x="4074727" y="3035765"/>
                </a:cubicBezTo>
                <a:close/>
                <a:moveTo>
                  <a:pt x="5090721" y="2888260"/>
                </a:moveTo>
                <a:lnTo>
                  <a:pt x="5090721" y="2940551"/>
                </a:lnTo>
                <a:cubicBezTo>
                  <a:pt x="5090721" y="2940551"/>
                  <a:pt x="5090721" y="2940551"/>
                  <a:pt x="5125500" y="2940551"/>
                </a:cubicBezTo>
                <a:cubicBezTo>
                  <a:pt x="5138043" y="2940551"/>
                  <a:pt x="5166061" y="2940551"/>
                  <a:pt x="5166061" y="2914405"/>
                </a:cubicBezTo>
                <a:cubicBezTo>
                  <a:pt x="5166061" y="2888260"/>
                  <a:pt x="5139020" y="2888260"/>
                  <a:pt x="5122567" y="2888260"/>
                </a:cubicBezTo>
                <a:cubicBezTo>
                  <a:pt x="5122567" y="2888260"/>
                  <a:pt x="5122567" y="2888260"/>
                  <a:pt x="5090721" y="2888260"/>
                </a:cubicBezTo>
                <a:close/>
                <a:moveTo>
                  <a:pt x="5063680" y="2863988"/>
                </a:moveTo>
                <a:cubicBezTo>
                  <a:pt x="5063680" y="2863988"/>
                  <a:pt x="5063680" y="2863988"/>
                  <a:pt x="5125500" y="2863988"/>
                </a:cubicBezTo>
                <a:cubicBezTo>
                  <a:pt x="5144885" y="2863988"/>
                  <a:pt x="5168016" y="2863988"/>
                  <a:pt x="5182514" y="2877591"/>
                </a:cubicBezTo>
                <a:cubicBezTo>
                  <a:pt x="5192206" y="2884351"/>
                  <a:pt x="5198966" y="2896975"/>
                  <a:pt x="5198966" y="2911473"/>
                </a:cubicBezTo>
                <a:cubicBezTo>
                  <a:pt x="5198966" y="2926745"/>
                  <a:pt x="5191361" y="2945820"/>
                  <a:pt x="5172474" y="2955227"/>
                </a:cubicBezTo>
                <a:lnTo>
                  <a:pt x="5151671" y="2960419"/>
                </a:lnTo>
                <a:lnTo>
                  <a:pt x="5149690" y="2958958"/>
                </a:lnTo>
                <a:cubicBezTo>
                  <a:pt x="5149690" y="2960913"/>
                  <a:pt x="5149690" y="2960913"/>
                  <a:pt x="5149690" y="2960913"/>
                </a:cubicBezTo>
                <a:lnTo>
                  <a:pt x="5151671" y="2960419"/>
                </a:lnTo>
                <a:lnTo>
                  <a:pt x="5165114" y="2970330"/>
                </a:lnTo>
                <a:cubicBezTo>
                  <a:pt x="5171152" y="2976632"/>
                  <a:pt x="5178645" y="2986569"/>
                  <a:pt x="5189274" y="3003510"/>
                </a:cubicBezTo>
                <a:cubicBezTo>
                  <a:pt x="5189274" y="3003510"/>
                  <a:pt x="5189274" y="3003510"/>
                  <a:pt x="5210532" y="3038371"/>
                </a:cubicBezTo>
                <a:cubicBezTo>
                  <a:pt x="5210532" y="3038371"/>
                  <a:pt x="5210532" y="3038371"/>
                  <a:pt x="5176731" y="3038371"/>
                </a:cubicBezTo>
                <a:cubicBezTo>
                  <a:pt x="5176731" y="3038371"/>
                  <a:pt x="5176731" y="3038371"/>
                  <a:pt x="5161256" y="3011248"/>
                </a:cubicBezTo>
                <a:cubicBezTo>
                  <a:pt x="5140975" y="2973456"/>
                  <a:pt x="5132341" y="2964741"/>
                  <a:pt x="5109128" y="2964741"/>
                </a:cubicBezTo>
                <a:cubicBezTo>
                  <a:pt x="5109128" y="2964741"/>
                  <a:pt x="5109128" y="2964741"/>
                  <a:pt x="5092676" y="2964741"/>
                </a:cubicBezTo>
                <a:cubicBezTo>
                  <a:pt x="5092676" y="2964741"/>
                  <a:pt x="5092676" y="2964741"/>
                  <a:pt x="5092676" y="3039348"/>
                </a:cubicBezTo>
                <a:cubicBezTo>
                  <a:pt x="5092676" y="3039348"/>
                  <a:pt x="5092676" y="3039348"/>
                  <a:pt x="5063680" y="3039348"/>
                </a:cubicBezTo>
                <a:close/>
                <a:moveTo>
                  <a:pt x="5132260" y="2815608"/>
                </a:moveTo>
                <a:cubicBezTo>
                  <a:pt x="5056920" y="2815608"/>
                  <a:pt x="4997055" y="2875636"/>
                  <a:pt x="4998032" y="2950243"/>
                </a:cubicBezTo>
                <a:cubicBezTo>
                  <a:pt x="4998032" y="3024850"/>
                  <a:pt x="5057897" y="3086833"/>
                  <a:pt x="5132260" y="3086833"/>
                </a:cubicBezTo>
                <a:cubicBezTo>
                  <a:pt x="5207600" y="3086833"/>
                  <a:pt x="5267465" y="3024850"/>
                  <a:pt x="5267465" y="2950243"/>
                </a:cubicBezTo>
                <a:cubicBezTo>
                  <a:pt x="5267465" y="2875636"/>
                  <a:pt x="5206623" y="2815608"/>
                  <a:pt x="5132260" y="2815608"/>
                </a:cubicBezTo>
                <a:close/>
                <a:moveTo>
                  <a:pt x="5132260" y="2787508"/>
                </a:moveTo>
                <a:cubicBezTo>
                  <a:pt x="5221121" y="2787508"/>
                  <a:pt x="5293529" y="2861138"/>
                  <a:pt x="5293529" y="2950243"/>
                </a:cubicBezTo>
                <a:cubicBezTo>
                  <a:pt x="5293529" y="3039348"/>
                  <a:pt x="5222098" y="3112978"/>
                  <a:pt x="5132260" y="3112978"/>
                </a:cubicBezTo>
                <a:cubicBezTo>
                  <a:pt x="5043399" y="3112978"/>
                  <a:pt x="4970991" y="3041303"/>
                  <a:pt x="4970991" y="2950243"/>
                </a:cubicBezTo>
                <a:cubicBezTo>
                  <a:pt x="4970991" y="2860161"/>
                  <a:pt x="5043399" y="2787508"/>
                  <a:pt x="5132260" y="2787508"/>
                </a:cubicBezTo>
                <a:close/>
                <a:moveTo>
                  <a:pt x="3521882" y="1731870"/>
                </a:moveTo>
                <a:cubicBezTo>
                  <a:pt x="3517412" y="1732236"/>
                  <a:pt x="3513788" y="1735148"/>
                  <a:pt x="3513299" y="1740971"/>
                </a:cubicBezTo>
                <a:cubicBezTo>
                  <a:pt x="3502711" y="1879353"/>
                  <a:pt x="3472656" y="2044776"/>
                  <a:pt x="3483326" y="2098939"/>
                </a:cubicBezTo>
                <a:cubicBezTo>
                  <a:pt x="3493019" y="2156035"/>
                  <a:pt x="3524947" y="2294417"/>
                  <a:pt x="3531707" y="2354363"/>
                </a:cubicBezTo>
                <a:cubicBezTo>
                  <a:pt x="3537490" y="2401766"/>
                  <a:pt x="3558748" y="2383359"/>
                  <a:pt x="3561680" y="2360146"/>
                </a:cubicBezTo>
                <a:cubicBezTo>
                  <a:pt x="3574305" y="2267294"/>
                  <a:pt x="3594585" y="1799940"/>
                  <a:pt x="3535535" y="1738039"/>
                </a:cubicBezTo>
                <a:cubicBezTo>
                  <a:pt x="3531666" y="1733682"/>
                  <a:pt x="3526352" y="1731503"/>
                  <a:pt x="3521882" y="1731870"/>
                </a:cubicBezTo>
                <a:close/>
                <a:moveTo>
                  <a:pt x="2399078" y="1361664"/>
                </a:moveTo>
                <a:cubicBezTo>
                  <a:pt x="2403884" y="1433257"/>
                  <a:pt x="2404861" y="1541584"/>
                  <a:pt x="2416508" y="1600635"/>
                </a:cubicBezTo>
                <a:cubicBezTo>
                  <a:pt x="2427178" y="1650970"/>
                  <a:pt x="2446481" y="1653821"/>
                  <a:pt x="2465866" y="1656753"/>
                </a:cubicBezTo>
                <a:cubicBezTo>
                  <a:pt x="2535586" y="1667341"/>
                  <a:pt x="2780422" y="1678011"/>
                  <a:pt x="2834667" y="1622870"/>
                </a:cubicBezTo>
                <a:cubicBezTo>
                  <a:pt x="2868550" y="1588988"/>
                  <a:pt x="2871482" y="1469013"/>
                  <a:pt x="2847292" y="1377139"/>
                </a:cubicBezTo>
                <a:cubicBezTo>
                  <a:pt x="2699217" y="1385854"/>
                  <a:pt x="2548211" y="1382026"/>
                  <a:pt x="2399078" y="1361664"/>
                </a:cubicBezTo>
                <a:close/>
                <a:moveTo>
                  <a:pt x="3181232" y="1337473"/>
                </a:moveTo>
                <a:cubicBezTo>
                  <a:pt x="3143521" y="1341383"/>
                  <a:pt x="3107684" y="1346188"/>
                  <a:pt x="3073720" y="1351971"/>
                </a:cubicBezTo>
                <a:cubicBezTo>
                  <a:pt x="3112489" y="1408089"/>
                  <a:pt x="3134725" y="1470968"/>
                  <a:pt x="3136680" y="1554209"/>
                </a:cubicBezTo>
                <a:cubicBezTo>
                  <a:pt x="3148327" y="1559014"/>
                  <a:pt x="3202490" y="1536779"/>
                  <a:pt x="3214137" y="1498091"/>
                </a:cubicBezTo>
                <a:cubicBezTo>
                  <a:pt x="3225785" y="1459402"/>
                  <a:pt x="3222853" y="1414850"/>
                  <a:pt x="3181232" y="1337473"/>
                </a:cubicBezTo>
                <a:close/>
                <a:moveTo>
                  <a:pt x="2027427" y="1281436"/>
                </a:moveTo>
                <a:cubicBezTo>
                  <a:pt x="2015779" y="1373311"/>
                  <a:pt x="1996476" y="1485547"/>
                  <a:pt x="1976114" y="1551358"/>
                </a:cubicBezTo>
                <a:cubicBezTo>
                  <a:pt x="1955752" y="1617087"/>
                  <a:pt x="2012847" y="1611305"/>
                  <a:pt x="2039074" y="1600716"/>
                </a:cubicBezTo>
                <a:cubicBezTo>
                  <a:pt x="2072957" y="1587114"/>
                  <a:pt x="2137790" y="1528145"/>
                  <a:pt x="2170695" y="1320125"/>
                </a:cubicBezTo>
                <a:cubicBezTo>
                  <a:pt x="2123292" y="1308559"/>
                  <a:pt x="2074830" y="1295934"/>
                  <a:pt x="2027427" y="1281436"/>
                </a:cubicBezTo>
                <a:close/>
                <a:moveTo>
                  <a:pt x="1861627" y="1228363"/>
                </a:moveTo>
                <a:cubicBezTo>
                  <a:pt x="1845287" y="1227273"/>
                  <a:pt x="1838262" y="1235011"/>
                  <a:pt x="1826166" y="1251463"/>
                </a:cubicBezTo>
                <a:cubicBezTo>
                  <a:pt x="1649992" y="1491412"/>
                  <a:pt x="1614155" y="1621974"/>
                  <a:pt x="1629630" y="1719713"/>
                </a:cubicBezTo>
                <a:cubicBezTo>
                  <a:pt x="1645105" y="1817452"/>
                  <a:pt x="1728346" y="1916087"/>
                  <a:pt x="1853207" y="1989635"/>
                </a:cubicBezTo>
                <a:cubicBezTo>
                  <a:pt x="1977091" y="2061228"/>
                  <a:pt x="2054549" y="2102849"/>
                  <a:pt x="2138767" y="2194723"/>
                </a:cubicBezTo>
                <a:cubicBezTo>
                  <a:pt x="2149437" y="2205393"/>
                  <a:pt x="2161003" y="2208244"/>
                  <a:pt x="2163935" y="2187963"/>
                </a:cubicBezTo>
                <a:cubicBezTo>
                  <a:pt x="2207510" y="1906475"/>
                  <a:pt x="2443712" y="1864855"/>
                  <a:pt x="2751508" y="1870638"/>
                </a:cubicBezTo>
                <a:cubicBezTo>
                  <a:pt x="3185142" y="1877398"/>
                  <a:pt x="3268383" y="2019608"/>
                  <a:pt x="3321650" y="1997372"/>
                </a:cubicBezTo>
                <a:cubicBezTo>
                  <a:pt x="3373859" y="1972205"/>
                  <a:pt x="3408719" y="1752618"/>
                  <a:pt x="3418411" y="1597784"/>
                </a:cubicBezTo>
                <a:cubicBezTo>
                  <a:pt x="3429081" y="1440995"/>
                  <a:pt x="3438774" y="1314260"/>
                  <a:pt x="3245170" y="1329736"/>
                </a:cubicBezTo>
                <a:cubicBezTo>
                  <a:pt x="3291677" y="1423565"/>
                  <a:pt x="3299415" y="1527086"/>
                  <a:pt x="3215196" y="1586137"/>
                </a:cubicBezTo>
                <a:cubicBezTo>
                  <a:pt x="3130001" y="1645107"/>
                  <a:pt x="3068996" y="1616110"/>
                  <a:pt x="3068996" y="1560969"/>
                </a:cubicBezTo>
                <a:cubicBezTo>
                  <a:pt x="3068996" y="1511611"/>
                  <a:pt x="3061258" y="1433257"/>
                  <a:pt x="2999275" y="1361664"/>
                </a:cubicBezTo>
                <a:cubicBezTo>
                  <a:pt x="2970279" y="1365573"/>
                  <a:pt x="2946008" y="1368425"/>
                  <a:pt x="2916034" y="1371356"/>
                </a:cubicBezTo>
                <a:cubicBezTo>
                  <a:pt x="2934442" y="1455574"/>
                  <a:pt x="2956677" y="1611305"/>
                  <a:pt x="2891844" y="1675160"/>
                </a:cubicBezTo>
                <a:cubicBezTo>
                  <a:pt x="2827988" y="1738039"/>
                  <a:pt x="2646031" y="1743822"/>
                  <a:pt x="2458210" y="1729324"/>
                </a:cubicBezTo>
                <a:cubicBezTo>
                  <a:pt x="2422454" y="1726473"/>
                  <a:pt x="2377901" y="1711894"/>
                  <a:pt x="2359494" y="1667423"/>
                </a:cubicBezTo>
                <a:cubicBezTo>
                  <a:pt x="2349801" y="1646165"/>
                  <a:pt x="2335304" y="1592001"/>
                  <a:pt x="2331394" y="1352053"/>
                </a:cubicBezTo>
                <a:cubicBezTo>
                  <a:pt x="2298489" y="1347247"/>
                  <a:pt x="2272344" y="1343338"/>
                  <a:pt x="2240416" y="1335600"/>
                </a:cubicBezTo>
                <a:cubicBezTo>
                  <a:pt x="2206533" y="1566833"/>
                  <a:pt x="2129075" y="1652029"/>
                  <a:pt x="2047789" y="1672310"/>
                </a:cubicBezTo>
                <a:cubicBezTo>
                  <a:pt x="1965525" y="1692591"/>
                  <a:pt x="1872592" y="1673287"/>
                  <a:pt x="1890022" y="1590046"/>
                </a:cubicBezTo>
                <a:cubicBezTo>
                  <a:pt x="1905579" y="1508842"/>
                  <a:pt x="1946222" y="1417863"/>
                  <a:pt x="1952982" y="1258223"/>
                </a:cubicBezTo>
                <a:cubicBezTo>
                  <a:pt x="1903624" y="1239368"/>
                  <a:pt x="1877968" y="1229452"/>
                  <a:pt x="1861627" y="1228363"/>
                </a:cubicBezTo>
                <a:close/>
                <a:moveTo>
                  <a:pt x="1399134" y="1118588"/>
                </a:moveTo>
                <a:cubicBezTo>
                  <a:pt x="1413653" y="1118712"/>
                  <a:pt x="1424399" y="1121125"/>
                  <a:pt x="1426089" y="1125706"/>
                </a:cubicBezTo>
                <a:cubicBezTo>
                  <a:pt x="1432850" y="1143055"/>
                  <a:pt x="1350749" y="1243237"/>
                  <a:pt x="1309210" y="1182557"/>
                </a:cubicBezTo>
                <a:cubicBezTo>
                  <a:pt x="1278056" y="1138453"/>
                  <a:pt x="1355575" y="1118218"/>
                  <a:pt x="1399134" y="1118588"/>
                </a:cubicBezTo>
                <a:close/>
                <a:moveTo>
                  <a:pt x="1371072" y="997014"/>
                </a:moveTo>
                <a:cubicBezTo>
                  <a:pt x="1359077" y="999506"/>
                  <a:pt x="1348367" y="1005671"/>
                  <a:pt x="1337228" y="1015343"/>
                </a:cubicBezTo>
                <a:cubicBezTo>
                  <a:pt x="1297481" y="1051099"/>
                  <a:pt x="1255861" y="1106240"/>
                  <a:pt x="1249101" y="1124647"/>
                </a:cubicBezTo>
                <a:cubicBezTo>
                  <a:pt x="1241363" y="1142973"/>
                  <a:pt x="1246169" y="1186548"/>
                  <a:pt x="1228738" y="1209761"/>
                </a:cubicBezTo>
                <a:cubicBezTo>
                  <a:pt x="1213263" y="1232078"/>
                  <a:pt x="1172620" y="1285264"/>
                  <a:pt x="1172620" y="1285264"/>
                </a:cubicBezTo>
                <a:cubicBezTo>
                  <a:pt x="1138737" y="1328758"/>
                  <a:pt x="1154213" y="1331690"/>
                  <a:pt x="1192005" y="1377139"/>
                </a:cubicBezTo>
                <a:cubicBezTo>
                  <a:pt x="1225888" y="1418759"/>
                  <a:pt x="1304323" y="1363618"/>
                  <a:pt x="1395301" y="1435212"/>
                </a:cubicBezTo>
                <a:cubicBezTo>
                  <a:pt x="1441727" y="1472027"/>
                  <a:pt x="1496950" y="1606499"/>
                  <a:pt x="1537593" y="1660663"/>
                </a:cubicBezTo>
                <a:cubicBezTo>
                  <a:pt x="1567566" y="1468117"/>
                  <a:pt x="1688599" y="1311410"/>
                  <a:pt x="1724437" y="1252359"/>
                </a:cubicBezTo>
                <a:cubicBezTo>
                  <a:pt x="1782591" y="1160485"/>
                  <a:pt x="1730301" y="1181743"/>
                  <a:pt x="1559910" y="1078221"/>
                </a:cubicBezTo>
                <a:cubicBezTo>
                  <a:pt x="1454597" y="1015119"/>
                  <a:pt x="1407056" y="989539"/>
                  <a:pt x="1371072" y="997014"/>
                </a:cubicBezTo>
                <a:close/>
                <a:moveTo>
                  <a:pt x="1141364" y="538266"/>
                </a:moveTo>
                <a:cubicBezTo>
                  <a:pt x="1149591" y="536566"/>
                  <a:pt x="1159996" y="549618"/>
                  <a:pt x="1168711" y="573319"/>
                </a:cubicBezTo>
                <a:cubicBezTo>
                  <a:pt x="1186141" y="620724"/>
                  <a:pt x="1261644" y="810336"/>
                  <a:pt x="1458180" y="879976"/>
                </a:cubicBezTo>
                <a:cubicBezTo>
                  <a:pt x="1653658" y="950591"/>
                  <a:pt x="1828936" y="893495"/>
                  <a:pt x="1951842" y="790951"/>
                </a:cubicBezTo>
                <a:cubicBezTo>
                  <a:pt x="1997372" y="754137"/>
                  <a:pt x="2012847" y="775476"/>
                  <a:pt x="1971227" y="843160"/>
                </a:cubicBezTo>
                <a:cubicBezTo>
                  <a:pt x="1916982" y="932102"/>
                  <a:pt x="1828936" y="982437"/>
                  <a:pt x="1727287" y="1038556"/>
                </a:cubicBezTo>
                <a:cubicBezTo>
                  <a:pt x="1707007" y="1050203"/>
                  <a:pt x="1682816" y="1059895"/>
                  <a:pt x="1730219" y="1081153"/>
                </a:cubicBezTo>
                <a:cubicBezTo>
                  <a:pt x="2001200" y="1207888"/>
                  <a:pt x="2355503" y="1296912"/>
                  <a:pt x="2670140" y="1296912"/>
                </a:cubicBezTo>
                <a:cubicBezTo>
                  <a:pt x="2903410" y="1296912"/>
                  <a:pt x="3129919" y="1261156"/>
                  <a:pt x="3249975" y="1252441"/>
                </a:cubicBezTo>
                <a:cubicBezTo>
                  <a:pt x="3365144" y="1243725"/>
                  <a:pt x="3584893" y="1251463"/>
                  <a:pt x="3637183" y="1503955"/>
                </a:cubicBezTo>
                <a:cubicBezTo>
                  <a:pt x="3674976" y="1683876"/>
                  <a:pt x="3672043" y="2208244"/>
                  <a:pt x="3670170" y="2709725"/>
                </a:cubicBezTo>
                <a:cubicBezTo>
                  <a:pt x="3670170" y="2744585"/>
                  <a:pt x="3673021" y="2765843"/>
                  <a:pt x="3632378" y="2765843"/>
                </a:cubicBezTo>
                <a:cubicBezTo>
                  <a:pt x="3502630" y="2764866"/>
                  <a:pt x="3497824" y="2770649"/>
                  <a:pt x="3486177" y="2803554"/>
                </a:cubicBezTo>
                <a:cubicBezTo>
                  <a:pt x="3466873" y="2856740"/>
                  <a:pt x="3461987" y="2883863"/>
                  <a:pt x="3447489" y="2939981"/>
                </a:cubicBezTo>
                <a:cubicBezTo>
                  <a:pt x="3435841" y="2985429"/>
                  <a:pt x="3427127" y="3001882"/>
                  <a:pt x="3397153" y="3001882"/>
                </a:cubicBezTo>
                <a:cubicBezTo>
                  <a:pt x="3363271" y="3001882"/>
                  <a:pt x="3249975" y="3001882"/>
                  <a:pt x="3235477" y="3001882"/>
                </a:cubicBezTo>
                <a:cubicBezTo>
                  <a:pt x="3209332" y="3001882"/>
                  <a:pt x="3196789" y="2971909"/>
                  <a:pt x="3218047" y="2932243"/>
                </a:cubicBezTo>
                <a:cubicBezTo>
                  <a:pt x="3426231" y="2557822"/>
                  <a:pt x="3409778" y="2267620"/>
                  <a:pt x="3288745" y="2107980"/>
                </a:cubicBezTo>
                <a:cubicBezTo>
                  <a:pt x="3250057" y="2255973"/>
                  <a:pt x="3233604" y="2320806"/>
                  <a:pt x="3214219" y="2335304"/>
                </a:cubicBezTo>
                <a:cubicBezTo>
                  <a:pt x="2963519" y="2524917"/>
                  <a:pt x="2835726" y="2929311"/>
                  <a:pt x="2825056" y="2961239"/>
                </a:cubicBezTo>
                <a:cubicBezTo>
                  <a:pt x="2813490" y="2991213"/>
                  <a:pt x="2797934" y="3002860"/>
                  <a:pt x="2759245" y="3002860"/>
                </a:cubicBezTo>
                <a:cubicBezTo>
                  <a:pt x="2733100" y="3002860"/>
                  <a:pt x="2605307" y="3002860"/>
                  <a:pt x="2580139" y="3002860"/>
                </a:cubicBezTo>
                <a:cubicBezTo>
                  <a:pt x="2528826" y="3002860"/>
                  <a:pt x="2531758" y="2966126"/>
                  <a:pt x="2562709" y="2931266"/>
                </a:cubicBezTo>
                <a:cubicBezTo>
                  <a:pt x="2841509" y="2633244"/>
                  <a:pt x="2912206" y="2521985"/>
                  <a:pt x="2993492" y="2268516"/>
                </a:cubicBezTo>
                <a:cubicBezTo>
                  <a:pt x="3076815" y="2014070"/>
                  <a:pt x="2883210" y="1933761"/>
                  <a:pt x="2736032" y="2066278"/>
                </a:cubicBezTo>
                <a:cubicBezTo>
                  <a:pt x="2352734" y="1891163"/>
                  <a:pt x="2251085" y="2119465"/>
                  <a:pt x="2273321" y="2247176"/>
                </a:cubicBezTo>
                <a:cubicBezTo>
                  <a:pt x="2309077" y="2449414"/>
                  <a:pt x="2445585" y="2792803"/>
                  <a:pt x="2454300" y="2955375"/>
                </a:cubicBezTo>
                <a:cubicBezTo>
                  <a:pt x="2457233" y="2996018"/>
                  <a:pt x="2421395" y="3004733"/>
                  <a:pt x="2399160" y="3004733"/>
                </a:cubicBezTo>
                <a:cubicBezTo>
                  <a:pt x="2379775" y="3004733"/>
                  <a:pt x="2229746" y="3004733"/>
                  <a:pt x="2229746" y="3004733"/>
                </a:cubicBezTo>
                <a:cubicBezTo>
                  <a:pt x="2176478" y="3004733"/>
                  <a:pt x="2197736" y="2954397"/>
                  <a:pt x="2201646" y="2931184"/>
                </a:cubicBezTo>
                <a:cubicBezTo>
                  <a:pt x="2287819" y="2514166"/>
                  <a:pt x="2111645" y="2276172"/>
                  <a:pt x="1934493" y="2164913"/>
                </a:cubicBezTo>
                <a:cubicBezTo>
                  <a:pt x="1828936" y="2242289"/>
                  <a:pt x="1688599" y="2697996"/>
                  <a:pt x="1671169" y="2946660"/>
                </a:cubicBezTo>
                <a:cubicBezTo>
                  <a:pt x="1669214" y="2975656"/>
                  <a:pt x="1653739" y="3002778"/>
                  <a:pt x="1628571" y="3002778"/>
                </a:cubicBezTo>
                <a:cubicBezTo>
                  <a:pt x="1605277" y="3002778"/>
                  <a:pt x="1467872" y="3002778"/>
                  <a:pt x="1431058" y="3002778"/>
                </a:cubicBezTo>
                <a:cubicBezTo>
                  <a:pt x="1399130" y="3002778"/>
                  <a:pt x="1393347" y="2967022"/>
                  <a:pt x="1417537" y="2924424"/>
                </a:cubicBezTo>
                <a:cubicBezTo>
                  <a:pt x="1519185" y="2741571"/>
                  <a:pt x="1677929" y="2454219"/>
                  <a:pt x="1674997" y="2150415"/>
                </a:cubicBezTo>
                <a:cubicBezTo>
                  <a:pt x="1674997" y="2116614"/>
                  <a:pt x="1674997" y="2011137"/>
                  <a:pt x="1626616" y="1954042"/>
                </a:cubicBezTo>
                <a:cubicBezTo>
                  <a:pt x="1518208" y="1824457"/>
                  <a:pt x="1458180" y="1667667"/>
                  <a:pt x="1402062" y="1567078"/>
                </a:cubicBezTo>
                <a:cubicBezTo>
                  <a:pt x="1363374" y="1498335"/>
                  <a:pt x="1314911" y="1475122"/>
                  <a:pt x="1276223" y="1468362"/>
                </a:cubicBezTo>
                <a:cubicBezTo>
                  <a:pt x="1235580" y="1461520"/>
                  <a:pt x="1204630" y="1472190"/>
                  <a:pt x="1169769" y="1456714"/>
                </a:cubicBezTo>
                <a:cubicBezTo>
                  <a:pt x="1135887" y="1441240"/>
                  <a:pt x="1117479" y="1405402"/>
                  <a:pt x="1090357" y="1374451"/>
                </a:cubicBezTo>
                <a:cubicBezTo>
                  <a:pt x="1067144" y="1349283"/>
                  <a:pt x="1049714" y="1311572"/>
                  <a:pt x="1076836" y="1276712"/>
                </a:cubicBezTo>
                <a:cubicBezTo>
                  <a:pt x="1126194" y="1216684"/>
                  <a:pt x="1157145" y="1180928"/>
                  <a:pt x="1165860" y="1156738"/>
                </a:cubicBezTo>
                <a:cubicBezTo>
                  <a:pt x="1174575" y="1131570"/>
                  <a:pt x="1172620" y="1120901"/>
                  <a:pt x="1174575" y="1098665"/>
                </a:cubicBezTo>
                <a:cubicBezTo>
                  <a:pt x="1175552" y="1078384"/>
                  <a:pt x="1217173" y="1028049"/>
                  <a:pt x="1255861" y="982600"/>
                </a:cubicBezTo>
                <a:cubicBezTo>
                  <a:pt x="1270359" y="965171"/>
                  <a:pt x="1257816" y="935197"/>
                  <a:pt x="1231671" y="905224"/>
                </a:cubicBezTo>
                <a:cubicBezTo>
                  <a:pt x="1204548" y="875169"/>
                  <a:pt x="1127090" y="768797"/>
                  <a:pt x="1127090" y="591727"/>
                </a:cubicBezTo>
                <a:cubicBezTo>
                  <a:pt x="1127090" y="556419"/>
                  <a:pt x="1133138" y="539967"/>
                  <a:pt x="1141364" y="538266"/>
                </a:cubicBezTo>
                <a:close/>
                <a:moveTo>
                  <a:pt x="1650644" y="93748"/>
                </a:moveTo>
                <a:cubicBezTo>
                  <a:pt x="1504525" y="93748"/>
                  <a:pt x="1385447" y="210790"/>
                  <a:pt x="1385447" y="357642"/>
                </a:cubicBezTo>
                <a:cubicBezTo>
                  <a:pt x="1385447" y="503599"/>
                  <a:pt x="1504525" y="621537"/>
                  <a:pt x="1650644" y="621537"/>
                </a:cubicBezTo>
                <a:cubicBezTo>
                  <a:pt x="1796764" y="621537"/>
                  <a:pt x="1913887" y="503599"/>
                  <a:pt x="1913887" y="357642"/>
                </a:cubicBezTo>
                <a:cubicBezTo>
                  <a:pt x="1913887" y="212663"/>
                  <a:pt x="1796764" y="93748"/>
                  <a:pt x="1650644" y="93748"/>
                </a:cubicBezTo>
                <a:close/>
                <a:moveTo>
                  <a:pt x="1639079" y="0"/>
                </a:moveTo>
                <a:cubicBezTo>
                  <a:pt x="1859724" y="0"/>
                  <a:pt x="2036875" y="177884"/>
                  <a:pt x="2036875" y="399263"/>
                </a:cubicBezTo>
                <a:cubicBezTo>
                  <a:pt x="2036875" y="618686"/>
                  <a:pt x="1859724" y="798525"/>
                  <a:pt x="1639079" y="798525"/>
                </a:cubicBezTo>
                <a:cubicBezTo>
                  <a:pt x="1420307" y="798525"/>
                  <a:pt x="1241282" y="620641"/>
                  <a:pt x="1241282" y="399263"/>
                </a:cubicBezTo>
                <a:cubicBezTo>
                  <a:pt x="1241282" y="179839"/>
                  <a:pt x="1418433" y="0"/>
                  <a:pt x="1639079" y="0"/>
                </a:cubicBezTo>
                <a:close/>
              </a:path>
            </a:pathLst>
          </a:custGeom>
          <a:solidFill>
            <a:schemeClr val="bg1"/>
          </a:solidFill>
          <a:ln w="8132" cap="flat">
            <a:noFill/>
            <a:prstDash val="solid"/>
            <a:miter/>
          </a:ln>
        </p:spPr>
        <p:txBody>
          <a:bodyPr rtlCol="0" anchor="ctr"/>
          <a:lstStyle/>
          <a:p>
            <a:endParaRPr lang="en-GB" sz="1350" dirty="0"/>
          </a:p>
        </p:txBody>
      </p:sp>
      <p:sp>
        <p:nvSpPr>
          <p:cNvPr id="5" name="Tagline" descr="{&quot;templafy&quot;:{&quot;type&quot;:&quot;image&quot;,&quot;inheritDimensions&quot;:&quot;inheritNone&quot;,&quot;width&quot;:&quot;7.67 cm&quot;,&quot;binding&quot;:&quot;Form.PLogoChoice.PLogoInsertionWhite&quot;}}" title="Form.PLogoChoice.PLogoInsertionWhite">
            <a:extLst>
              <a:ext uri="{FF2B5EF4-FFF2-40B4-BE49-F238E27FC236}">
                <a16:creationId xmlns:a16="http://schemas.microsoft.com/office/drawing/2014/main" id="{3EF1636C-932C-4747-B37D-D0B1E2D9AB18}"/>
              </a:ext>
            </a:extLst>
          </p:cNvPr>
          <p:cNvSpPr/>
          <p:nvPr userDrawn="1"/>
        </p:nvSpPr>
        <p:spPr>
          <a:xfrm>
            <a:off x="6930490" y="5336922"/>
            <a:ext cx="2070635" cy="13091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dirty="0" err="1"/>
          </a:p>
        </p:txBody>
      </p:sp>
    </p:spTree>
    <p:extLst>
      <p:ext uri="{BB962C8B-B14F-4D97-AF65-F5344CB8AC3E}">
        <p14:creationId xmlns:p14="http://schemas.microsoft.com/office/powerpoint/2010/main" val="18013357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B. Agenda">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AA02891-9B5C-45AF-8221-7F98276EA462}"/>
              </a:ext>
            </a:extLst>
          </p:cNvPr>
          <p:cNvSpPr/>
          <p:nvPr userDrawn="1"/>
        </p:nvSpPr>
        <p:spPr>
          <a:xfrm>
            <a:off x="0" y="0"/>
            <a:ext cx="9144000" cy="6858000"/>
          </a:xfrm>
          <a:prstGeom prst="rect">
            <a:avLst/>
          </a:prstGeom>
          <a:solidFill>
            <a:srgbClr val="F5F3F2"/>
          </a:solidFill>
          <a:ln>
            <a:noFill/>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dirty="0" err="1"/>
          </a:p>
        </p:txBody>
      </p:sp>
      <p:pic>
        <p:nvPicPr>
          <p:cNvPr id="2" name="Graphic 1">
            <a:extLst>
              <a:ext uri="{FF2B5EF4-FFF2-40B4-BE49-F238E27FC236}">
                <a16:creationId xmlns:a16="http://schemas.microsoft.com/office/drawing/2014/main" id="{00884CB1-C89E-483F-AD92-A451F60F1CF3}"/>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l="11082" t="20310" r="8216" b="23549"/>
          <a:stretch/>
        </p:blipFill>
        <p:spPr>
          <a:xfrm>
            <a:off x="142875" y="2105535"/>
            <a:ext cx="7719079" cy="2989020"/>
          </a:xfrm>
          <a:prstGeom prst="rect">
            <a:avLst/>
          </a:prstGeom>
        </p:spPr>
      </p:pic>
      <p:sp>
        <p:nvSpPr>
          <p:cNvPr id="11" name="Text Placeholder 2">
            <a:extLst>
              <a:ext uri="{FF2B5EF4-FFF2-40B4-BE49-F238E27FC236}">
                <a16:creationId xmlns:a16="http://schemas.microsoft.com/office/drawing/2014/main" id="{9AB77215-63F5-457D-BB11-70300B8118CE}"/>
              </a:ext>
            </a:extLst>
          </p:cNvPr>
          <p:cNvSpPr>
            <a:spLocks noGrp="1"/>
          </p:cNvSpPr>
          <p:nvPr>
            <p:ph type="body" sz="quarter" idx="13" hasCustomPrompt="1"/>
          </p:nvPr>
        </p:nvSpPr>
        <p:spPr>
          <a:xfrm>
            <a:off x="486000" y="648000"/>
            <a:ext cx="4806000" cy="5562000"/>
          </a:xfrm>
        </p:spPr>
        <p:txBody>
          <a:bodyPr anchor="ctr"/>
          <a:lstStyle>
            <a:lvl1pPr marL="0" indent="0">
              <a:spcBef>
                <a:spcPts val="225"/>
              </a:spcBef>
              <a:spcAft>
                <a:spcPts val="450"/>
              </a:spcAft>
              <a:buFont typeface="Arial" panose="020B0604020202020204" pitchFamily="34" charset="0"/>
              <a:buChar char="​"/>
              <a:defRPr>
                <a:solidFill>
                  <a:schemeClr val="tx2"/>
                </a:solidFill>
              </a:defRPr>
            </a:lvl1pPr>
            <a:lvl2pPr marL="0" indent="0">
              <a:spcBef>
                <a:spcPts val="225"/>
              </a:spcBef>
              <a:spcAft>
                <a:spcPts val="450"/>
              </a:spcAft>
              <a:buFont typeface="Arial" panose="020B0604020202020204" pitchFamily="34" charset="0"/>
              <a:buChar char="​"/>
              <a:defRPr sz="1500" b="1">
                <a:solidFill>
                  <a:schemeClr val="tx2"/>
                </a:solidFill>
              </a:defRPr>
            </a:lvl2pPr>
            <a:lvl3pPr marL="0" indent="0">
              <a:spcBef>
                <a:spcPts val="225"/>
              </a:spcBef>
              <a:spcAft>
                <a:spcPts val="450"/>
              </a:spcAft>
              <a:buFont typeface="Arial" panose="020B0604020202020204" pitchFamily="34" charset="0"/>
              <a:buChar char="​"/>
              <a:defRPr sz="1500">
                <a:solidFill>
                  <a:schemeClr val="tx2"/>
                </a:solidFill>
              </a:defRPr>
            </a:lvl3pPr>
            <a:lvl4pPr marL="0" indent="0">
              <a:spcBef>
                <a:spcPts val="225"/>
              </a:spcBef>
              <a:spcAft>
                <a:spcPts val="450"/>
              </a:spcAft>
              <a:buFont typeface="Arial" panose="020B0604020202020204" pitchFamily="34" charset="0"/>
              <a:buChar char="​"/>
              <a:defRPr sz="1500">
                <a:solidFill>
                  <a:schemeClr val="tx2"/>
                </a:solidFill>
              </a:defRPr>
            </a:lvl4pPr>
            <a:lvl5pPr marL="0" indent="0">
              <a:spcBef>
                <a:spcPts val="225"/>
              </a:spcBef>
              <a:spcAft>
                <a:spcPts val="450"/>
              </a:spcAft>
              <a:buFont typeface="Arial" panose="020B0604020202020204" pitchFamily="34" charset="0"/>
              <a:buChar char="​"/>
              <a:defRPr sz="1500">
                <a:solidFill>
                  <a:schemeClr val="tx2"/>
                </a:solidFill>
              </a:defRPr>
            </a:lvl5pPr>
            <a:lvl6pPr marL="0" indent="0">
              <a:spcBef>
                <a:spcPts val="225"/>
              </a:spcBef>
              <a:spcAft>
                <a:spcPts val="450"/>
              </a:spcAft>
              <a:buFont typeface="Arial" panose="020B0604020202020204" pitchFamily="34" charset="0"/>
              <a:buChar char="​"/>
              <a:defRPr sz="1500">
                <a:solidFill>
                  <a:schemeClr val="tx2"/>
                </a:solidFill>
              </a:defRPr>
            </a:lvl6pPr>
            <a:lvl7pPr marL="0" indent="0">
              <a:spcBef>
                <a:spcPts val="225"/>
              </a:spcBef>
              <a:spcAft>
                <a:spcPts val="450"/>
              </a:spcAft>
              <a:buFont typeface="Arial" panose="020B0604020202020204" pitchFamily="34" charset="0"/>
              <a:buChar char="​"/>
              <a:defRPr sz="1500">
                <a:solidFill>
                  <a:schemeClr val="tx2"/>
                </a:solidFill>
              </a:defRPr>
            </a:lvl7pPr>
            <a:lvl8pPr marL="0" indent="0">
              <a:spcBef>
                <a:spcPts val="225"/>
              </a:spcBef>
              <a:spcAft>
                <a:spcPts val="450"/>
              </a:spcAft>
              <a:buFont typeface="Arial" panose="020B0604020202020204" pitchFamily="34" charset="0"/>
              <a:buChar char="​"/>
              <a:defRPr sz="1500">
                <a:solidFill>
                  <a:schemeClr val="tx2"/>
                </a:solidFill>
              </a:defRPr>
            </a:lvl8pPr>
            <a:lvl9pPr marL="0" indent="0">
              <a:spcBef>
                <a:spcPts val="225"/>
              </a:spcBef>
              <a:spcAft>
                <a:spcPts val="450"/>
              </a:spcAft>
              <a:buFont typeface="Arial" panose="020B0604020202020204" pitchFamily="34" charset="0"/>
              <a:buChar char="​"/>
              <a:defRPr sz="1500">
                <a:solidFill>
                  <a:schemeClr val="tx2"/>
                </a:solidFill>
              </a:defRPr>
            </a:lvl9pPr>
          </a:lstStyle>
          <a:p>
            <a:pPr lvl="0"/>
            <a:r>
              <a:rPr lang="en-GB" noProof="0" dirty="0"/>
              <a:t>01 Agenda point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6</a:t>
            </a:r>
          </a:p>
          <a:p>
            <a:pPr lvl="6"/>
            <a:r>
              <a:rPr lang="en-GB" noProof="0" dirty="0"/>
              <a:t>7</a:t>
            </a:r>
          </a:p>
          <a:p>
            <a:pPr lvl="7"/>
            <a:r>
              <a:rPr lang="en-GB" noProof="0" dirty="0"/>
              <a:t>8</a:t>
            </a:r>
          </a:p>
          <a:p>
            <a:pPr lvl="8"/>
            <a:r>
              <a:rPr lang="en-GB" noProof="0" dirty="0"/>
              <a:t>9</a:t>
            </a:r>
          </a:p>
        </p:txBody>
      </p:sp>
      <p:sp>
        <p:nvSpPr>
          <p:cNvPr id="6" name="Date Placeholder 5">
            <a:extLst>
              <a:ext uri="{FF2B5EF4-FFF2-40B4-BE49-F238E27FC236}">
                <a16:creationId xmlns:a16="http://schemas.microsoft.com/office/drawing/2014/main" id="{7D9C29ED-948B-4EC0-92E7-AB6CC89EC263}"/>
              </a:ext>
            </a:extLst>
          </p:cNvPr>
          <p:cNvSpPr>
            <a:spLocks noGrp="1"/>
          </p:cNvSpPr>
          <p:nvPr>
            <p:ph type="dt" sz="half" idx="14"/>
          </p:nvPr>
        </p:nvSpPr>
        <p:spPr/>
        <p:txBody>
          <a:bodyPr/>
          <a:lstStyle>
            <a:lvl1pPr>
              <a:defRPr>
                <a:solidFill>
                  <a:schemeClr val="tx2"/>
                </a:solidFill>
              </a:defRPr>
            </a:lvl1pPr>
          </a:lstStyle>
          <a:p>
            <a:endParaRPr lang="en-GB" dirty="0"/>
          </a:p>
        </p:txBody>
      </p:sp>
      <p:sp>
        <p:nvSpPr>
          <p:cNvPr id="8" name="Footer Placeholder 7">
            <a:extLst>
              <a:ext uri="{FF2B5EF4-FFF2-40B4-BE49-F238E27FC236}">
                <a16:creationId xmlns:a16="http://schemas.microsoft.com/office/drawing/2014/main" id="{C0F892E9-736B-4CA1-8156-28995DBCB88A}"/>
              </a:ext>
            </a:extLst>
          </p:cNvPr>
          <p:cNvSpPr>
            <a:spLocks noGrp="1"/>
          </p:cNvSpPr>
          <p:nvPr>
            <p:ph type="ftr" sz="quarter" idx="15"/>
          </p:nvPr>
        </p:nvSpPr>
        <p:spPr/>
        <p:txBody>
          <a:bodyPr/>
          <a:lstStyle>
            <a:lvl1pPr>
              <a:defRPr>
                <a:solidFill>
                  <a:schemeClr val="tx2"/>
                </a:solidFill>
              </a:defRPr>
            </a:lvl1pPr>
          </a:lstStyle>
          <a:p>
            <a:endParaRPr lang="en-GB" dirty="0"/>
          </a:p>
        </p:txBody>
      </p:sp>
      <p:sp>
        <p:nvSpPr>
          <p:cNvPr id="9" name="Slide Number Placeholder 8">
            <a:extLst>
              <a:ext uri="{FF2B5EF4-FFF2-40B4-BE49-F238E27FC236}">
                <a16:creationId xmlns:a16="http://schemas.microsoft.com/office/drawing/2014/main" id="{40F28250-A1CE-45F5-A4EC-6F080DBDAF54}"/>
              </a:ext>
            </a:extLst>
          </p:cNvPr>
          <p:cNvSpPr>
            <a:spLocks noGrp="1"/>
          </p:cNvSpPr>
          <p:nvPr>
            <p:ph type="sldNum" sz="quarter" idx="16"/>
          </p:nvPr>
        </p:nvSpPr>
        <p:spPr/>
        <p:txBody>
          <a:bodyPr/>
          <a:lstStyle>
            <a:lvl1pPr>
              <a:defRPr>
                <a:solidFill>
                  <a:schemeClr val="tx2"/>
                </a:solidFill>
              </a:defRPr>
            </a:lvl1pPr>
          </a:lstStyle>
          <a:p>
            <a:fld id="{23AA811B-2EBD-4900-905E-5BE206449611}" type="slidenum">
              <a:rPr lang="en-GB" smtClean="0"/>
              <a:pPr/>
              <a:t>‹N›</a:t>
            </a:fld>
            <a:endParaRPr lang="en-GB" dirty="0"/>
          </a:p>
        </p:txBody>
      </p:sp>
      <p:sp>
        <p:nvSpPr>
          <p:cNvPr id="43" name="Freeform: Shape 42">
            <a:extLst>
              <a:ext uri="{FF2B5EF4-FFF2-40B4-BE49-F238E27FC236}">
                <a16:creationId xmlns:a16="http://schemas.microsoft.com/office/drawing/2014/main" id="{5058A511-E7D3-48F5-9E56-C90D4AEF4335}"/>
              </a:ext>
            </a:extLst>
          </p:cNvPr>
          <p:cNvSpPr/>
          <p:nvPr userDrawn="1"/>
        </p:nvSpPr>
        <p:spPr>
          <a:xfrm>
            <a:off x="8379619" y="321619"/>
            <a:ext cx="525938" cy="499913"/>
          </a:xfrm>
          <a:custGeom>
            <a:avLst/>
            <a:gdLst>
              <a:gd name="connsiteX0" fmla="*/ 3724334 w 5293529"/>
              <a:gd name="connsiteY0" fmla="*/ 3284754 h 3773692"/>
              <a:gd name="connsiteX1" fmla="*/ 3564286 w 5293529"/>
              <a:gd name="connsiteY1" fmla="*/ 3490983 h 3773692"/>
              <a:gd name="connsiteX2" fmla="*/ 3731094 w 5293529"/>
              <a:gd name="connsiteY2" fmla="*/ 3713664 h 3773692"/>
              <a:gd name="connsiteX3" fmla="*/ 3819792 w 5293529"/>
              <a:gd name="connsiteY3" fmla="*/ 3673021 h 3773692"/>
              <a:gd name="connsiteX4" fmla="*/ 3820769 w 5293529"/>
              <a:gd name="connsiteY4" fmla="*/ 3673021 h 3773692"/>
              <a:gd name="connsiteX5" fmla="*/ 3820769 w 5293529"/>
              <a:gd name="connsiteY5" fmla="*/ 3317659 h 3773692"/>
              <a:gd name="connsiteX6" fmla="*/ 3724334 w 5293529"/>
              <a:gd name="connsiteY6" fmla="*/ 3284754 h 3773692"/>
              <a:gd name="connsiteX7" fmla="*/ 2874414 w 5293529"/>
              <a:gd name="connsiteY7" fmla="*/ 3278646 h 3773692"/>
              <a:gd name="connsiteX8" fmla="*/ 2787589 w 5293529"/>
              <a:gd name="connsiteY8" fmla="*/ 3312529 h 3773692"/>
              <a:gd name="connsiteX9" fmla="*/ 2740267 w 5293529"/>
              <a:gd name="connsiteY9" fmla="*/ 3497581 h 3773692"/>
              <a:gd name="connsiteX10" fmla="*/ 2787589 w 5293529"/>
              <a:gd name="connsiteY10" fmla="*/ 3681655 h 3773692"/>
              <a:gd name="connsiteX11" fmla="*/ 2874414 w 5293529"/>
              <a:gd name="connsiteY11" fmla="*/ 3714560 h 3773692"/>
              <a:gd name="connsiteX12" fmla="*/ 2963193 w 5293529"/>
              <a:gd name="connsiteY12" fmla="*/ 3681655 h 3773692"/>
              <a:gd name="connsiteX13" fmla="*/ 3010515 w 5293529"/>
              <a:gd name="connsiteY13" fmla="*/ 3497581 h 3773692"/>
              <a:gd name="connsiteX14" fmla="*/ 2963193 w 5293529"/>
              <a:gd name="connsiteY14" fmla="*/ 3312529 h 3773692"/>
              <a:gd name="connsiteX15" fmla="*/ 2874414 w 5293529"/>
              <a:gd name="connsiteY15" fmla="*/ 3278646 h 3773692"/>
              <a:gd name="connsiteX16" fmla="*/ 1638997 w 5293529"/>
              <a:gd name="connsiteY16" fmla="*/ 3278646 h 3773692"/>
              <a:gd name="connsiteX17" fmla="*/ 1549810 w 5293529"/>
              <a:gd name="connsiteY17" fmla="*/ 3312529 h 3773692"/>
              <a:gd name="connsiteX18" fmla="*/ 1502326 w 5293529"/>
              <a:gd name="connsiteY18" fmla="*/ 3497581 h 3773692"/>
              <a:gd name="connsiteX19" fmla="*/ 1549810 w 5293529"/>
              <a:gd name="connsiteY19" fmla="*/ 3681655 h 3773692"/>
              <a:gd name="connsiteX20" fmla="*/ 1638997 w 5293529"/>
              <a:gd name="connsiteY20" fmla="*/ 3714560 h 3773692"/>
              <a:gd name="connsiteX21" fmla="*/ 1726229 w 5293529"/>
              <a:gd name="connsiteY21" fmla="*/ 3681655 h 3773692"/>
              <a:gd name="connsiteX22" fmla="*/ 1773713 w 5293529"/>
              <a:gd name="connsiteY22" fmla="*/ 3497581 h 3773692"/>
              <a:gd name="connsiteX23" fmla="*/ 1726229 w 5293529"/>
              <a:gd name="connsiteY23" fmla="*/ 3312529 h 3773692"/>
              <a:gd name="connsiteX24" fmla="*/ 1638997 w 5293529"/>
              <a:gd name="connsiteY24" fmla="*/ 3278646 h 3773692"/>
              <a:gd name="connsiteX25" fmla="*/ 714389 w 5293529"/>
              <a:gd name="connsiteY25" fmla="*/ 3278646 h 3773692"/>
              <a:gd name="connsiteX26" fmla="*/ 627157 w 5293529"/>
              <a:gd name="connsiteY26" fmla="*/ 3312529 h 3773692"/>
              <a:gd name="connsiteX27" fmla="*/ 579672 w 5293529"/>
              <a:gd name="connsiteY27" fmla="*/ 3497581 h 3773692"/>
              <a:gd name="connsiteX28" fmla="*/ 627157 w 5293529"/>
              <a:gd name="connsiteY28" fmla="*/ 3681655 h 3773692"/>
              <a:gd name="connsiteX29" fmla="*/ 714389 w 5293529"/>
              <a:gd name="connsiteY29" fmla="*/ 3714560 h 3773692"/>
              <a:gd name="connsiteX30" fmla="*/ 802598 w 5293529"/>
              <a:gd name="connsiteY30" fmla="*/ 3681655 h 3773692"/>
              <a:gd name="connsiteX31" fmla="*/ 850082 w 5293529"/>
              <a:gd name="connsiteY31" fmla="*/ 3497581 h 3773692"/>
              <a:gd name="connsiteX32" fmla="*/ 802598 w 5293529"/>
              <a:gd name="connsiteY32" fmla="*/ 3312529 h 3773692"/>
              <a:gd name="connsiteX33" fmla="*/ 714389 w 5293529"/>
              <a:gd name="connsiteY33" fmla="*/ 3278646 h 3773692"/>
              <a:gd name="connsiteX34" fmla="*/ 4044917 w 5293529"/>
              <a:gd name="connsiteY34" fmla="*/ 3233767 h 3773692"/>
              <a:gd name="connsiteX35" fmla="*/ 4097696 w 5293529"/>
              <a:gd name="connsiteY35" fmla="*/ 3233767 h 3773692"/>
              <a:gd name="connsiteX36" fmla="*/ 4116918 w 5293529"/>
              <a:gd name="connsiteY36" fmla="*/ 3252093 h 3773692"/>
              <a:gd name="connsiteX37" fmla="*/ 4116918 w 5293529"/>
              <a:gd name="connsiteY37" fmla="*/ 3739728 h 3773692"/>
              <a:gd name="connsiteX38" fmla="*/ 4097777 w 5293529"/>
              <a:gd name="connsiteY38" fmla="*/ 3758054 h 3773692"/>
              <a:gd name="connsiteX39" fmla="*/ 4043043 w 5293529"/>
              <a:gd name="connsiteY39" fmla="*/ 3758054 h 3773692"/>
              <a:gd name="connsiteX40" fmla="*/ 4027650 w 5293529"/>
              <a:gd name="connsiteY40" fmla="*/ 3739728 h 3773692"/>
              <a:gd name="connsiteX41" fmla="*/ 4027650 w 5293529"/>
              <a:gd name="connsiteY41" fmla="*/ 3252093 h 3773692"/>
              <a:gd name="connsiteX42" fmla="*/ 4044917 w 5293529"/>
              <a:gd name="connsiteY42" fmla="*/ 3233767 h 3773692"/>
              <a:gd name="connsiteX43" fmla="*/ 4934502 w 5293529"/>
              <a:gd name="connsiteY43" fmla="*/ 3231242 h 3773692"/>
              <a:gd name="connsiteX44" fmla="*/ 4982068 w 5293529"/>
              <a:gd name="connsiteY44" fmla="*/ 3231242 h 3773692"/>
              <a:gd name="connsiteX45" fmla="*/ 5000475 w 5293529"/>
              <a:gd name="connsiteY45" fmla="*/ 3242808 h 3773692"/>
              <a:gd name="connsiteX46" fmla="*/ 4995588 w 5293529"/>
              <a:gd name="connsiteY46" fmla="*/ 3263088 h 3773692"/>
              <a:gd name="connsiteX47" fmla="*/ 4814120 w 5293529"/>
              <a:gd name="connsiteY47" fmla="*/ 3476729 h 3773692"/>
              <a:gd name="connsiteX48" fmla="*/ 4816075 w 5293529"/>
              <a:gd name="connsiteY48" fmla="*/ 3478684 h 3773692"/>
              <a:gd name="connsiteX49" fmla="*/ 5008213 w 5293529"/>
              <a:gd name="connsiteY49" fmla="*/ 3732967 h 3773692"/>
              <a:gd name="connsiteX50" fmla="*/ 5014973 w 5293529"/>
              <a:gd name="connsiteY50" fmla="*/ 3745511 h 3773692"/>
              <a:gd name="connsiteX51" fmla="*/ 5000475 w 5293529"/>
              <a:gd name="connsiteY51" fmla="*/ 3758135 h 3773692"/>
              <a:gd name="connsiteX52" fmla="*/ 4931570 w 5293529"/>
              <a:gd name="connsiteY52" fmla="*/ 3758135 h 3773692"/>
              <a:gd name="connsiteX53" fmla="*/ 4901515 w 5293529"/>
              <a:gd name="connsiteY53" fmla="*/ 3742660 h 3773692"/>
              <a:gd name="connsiteX54" fmla="*/ 4721024 w 5293529"/>
              <a:gd name="connsiteY54" fmla="*/ 3484548 h 3773692"/>
              <a:gd name="connsiteX55" fmla="*/ 4720047 w 5293529"/>
              <a:gd name="connsiteY55" fmla="*/ 3478766 h 3773692"/>
              <a:gd name="connsiteX56" fmla="*/ 4723956 w 5293529"/>
              <a:gd name="connsiteY56" fmla="*/ 3472982 h 3773692"/>
              <a:gd name="connsiteX57" fmla="*/ 4903470 w 5293529"/>
              <a:gd name="connsiteY57" fmla="*/ 3247695 h 3773692"/>
              <a:gd name="connsiteX58" fmla="*/ 4934502 w 5293529"/>
              <a:gd name="connsiteY58" fmla="*/ 3231242 h 3773692"/>
              <a:gd name="connsiteX59" fmla="*/ 972337 w 5293529"/>
              <a:gd name="connsiteY59" fmla="*/ 3231242 h 3773692"/>
              <a:gd name="connsiteX60" fmla="*/ 1034320 w 5293529"/>
              <a:gd name="connsiteY60" fmla="*/ 3231242 h 3773692"/>
              <a:gd name="connsiteX61" fmla="*/ 1057533 w 5293529"/>
              <a:gd name="connsiteY61" fmla="*/ 3247695 h 3773692"/>
              <a:gd name="connsiteX62" fmla="*/ 1193145 w 5293529"/>
              <a:gd name="connsiteY62" fmla="*/ 3633111 h 3773692"/>
              <a:gd name="connsiteX63" fmla="*/ 1324929 w 5293529"/>
              <a:gd name="connsiteY63" fmla="*/ 3245740 h 3773692"/>
              <a:gd name="connsiteX64" fmla="*/ 1337554 w 5293529"/>
              <a:gd name="connsiteY64" fmla="*/ 3231242 h 3773692"/>
              <a:gd name="connsiteX65" fmla="*/ 1387971 w 5293529"/>
              <a:gd name="connsiteY65" fmla="*/ 3231242 h 3773692"/>
              <a:gd name="connsiteX66" fmla="*/ 1400595 w 5293529"/>
              <a:gd name="connsiteY66" fmla="*/ 3241912 h 3773692"/>
              <a:gd name="connsiteX67" fmla="*/ 1398641 w 5293529"/>
              <a:gd name="connsiteY67" fmla="*/ 3257387 h 3773692"/>
              <a:gd name="connsiteX68" fmla="*/ 1220349 w 5293529"/>
              <a:gd name="connsiteY68" fmla="*/ 3742497 h 3773692"/>
              <a:gd name="connsiteX69" fmla="*/ 1201942 w 5293529"/>
              <a:gd name="connsiteY69" fmla="*/ 3757972 h 3773692"/>
              <a:gd name="connsiteX70" fmla="*/ 1162194 w 5293529"/>
              <a:gd name="connsiteY70" fmla="*/ 3757972 h 3773692"/>
              <a:gd name="connsiteX71" fmla="*/ 1145742 w 5293529"/>
              <a:gd name="connsiteY71" fmla="*/ 3742497 h 3773692"/>
              <a:gd name="connsiteX72" fmla="*/ 962645 w 5293529"/>
              <a:gd name="connsiteY72" fmla="*/ 3259260 h 3773692"/>
              <a:gd name="connsiteX73" fmla="*/ 958735 w 5293529"/>
              <a:gd name="connsiteY73" fmla="*/ 3244762 h 3773692"/>
              <a:gd name="connsiteX74" fmla="*/ 972337 w 5293529"/>
              <a:gd name="connsiteY74" fmla="*/ 3231242 h 3773692"/>
              <a:gd name="connsiteX75" fmla="*/ 4388794 w 5293529"/>
              <a:gd name="connsiteY75" fmla="*/ 3222446 h 3773692"/>
              <a:gd name="connsiteX76" fmla="*/ 4525465 w 5293529"/>
              <a:gd name="connsiteY76" fmla="*/ 3283451 h 3773692"/>
              <a:gd name="connsiteX77" fmla="*/ 4487673 w 5293529"/>
              <a:gd name="connsiteY77" fmla="*/ 3319289 h 3773692"/>
              <a:gd name="connsiteX78" fmla="*/ 4383011 w 5293529"/>
              <a:gd name="connsiteY78" fmla="*/ 3280519 h 3773692"/>
              <a:gd name="connsiteX79" fmla="*/ 4295779 w 5293529"/>
              <a:gd name="connsiteY79" fmla="*/ 3358058 h 3773692"/>
              <a:gd name="connsiteX80" fmla="*/ 4544850 w 5293529"/>
              <a:gd name="connsiteY80" fmla="*/ 3615763 h 3773692"/>
              <a:gd name="connsiteX81" fmla="*/ 4358739 w 5293529"/>
              <a:gd name="connsiteY81" fmla="*/ 3772715 h 3773692"/>
              <a:gd name="connsiteX82" fmla="*/ 4195923 w 5293529"/>
              <a:gd name="connsiteY82" fmla="*/ 3695175 h 3773692"/>
              <a:gd name="connsiteX83" fmla="*/ 4233715 w 5293529"/>
              <a:gd name="connsiteY83" fmla="*/ 3661293 h 3773692"/>
              <a:gd name="connsiteX84" fmla="*/ 4360694 w 5293529"/>
              <a:gd name="connsiteY84" fmla="*/ 3714560 h 3773692"/>
              <a:gd name="connsiteX85" fmla="*/ 4464379 w 5293529"/>
              <a:gd name="connsiteY85" fmla="*/ 3625455 h 3773692"/>
              <a:gd name="connsiteX86" fmla="*/ 4351979 w 5293529"/>
              <a:gd name="connsiteY86" fmla="*/ 3523726 h 3773692"/>
              <a:gd name="connsiteX87" fmla="*/ 4215308 w 5293529"/>
              <a:gd name="connsiteY87" fmla="*/ 3366774 h 3773692"/>
              <a:gd name="connsiteX88" fmla="*/ 4388794 w 5293529"/>
              <a:gd name="connsiteY88" fmla="*/ 3222446 h 3773692"/>
              <a:gd name="connsiteX89" fmla="*/ 3332238 w 5293529"/>
              <a:gd name="connsiteY89" fmla="*/ 3219514 h 3773692"/>
              <a:gd name="connsiteX90" fmla="*/ 3464837 w 5293529"/>
              <a:gd name="connsiteY90" fmla="*/ 3272619 h 3773692"/>
              <a:gd name="connsiteX91" fmla="*/ 3420447 w 5293529"/>
              <a:gd name="connsiteY91" fmla="*/ 3317008 h 3773692"/>
              <a:gd name="connsiteX92" fmla="*/ 3311061 w 5293529"/>
              <a:gd name="connsiteY92" fmla="*/ 3269687 h 3773692"/>
              <a:gd name="connsiteX93" fmla="*/ 3259748 w 5293529"/>
              <a:gd name="connsiteY93" fmla="*/ 3315053 h 3773692"/>
              <a:gd name="connsiteX94" fmla="*/ 3259748 w 5293529"/>
              <a:gd name="connsiteY94" fmla="*/ 3738751 h 3773692"/>
              <a:gd name="connsiteX95" fmla="*/ 3241341 w 5293529"/>
              <a:gd name="connsiteY95" fmla="*/ 3755122 h 3773692"/>
              <a:gd name="connsiteX96" fmla="*/ 3190028 w 5293529"/>
              <a:gd name="connsiteY96" fmla="*/ 3755122 h 3773692"/>
              <a:gd name="connsiteX97" fmla="*/ 3169666 w 5293529"/>
              <a:gd name="connsiteY97" fmla="*/ 3738751 h 3773692"/>
              <a:gd name="connsiteX98" fmla="*/ 3169666 w 5293529"/>
              <a:gd name="connsiteY98" fmla="*/ 3276447 h 3773692"/>
              <a:gd name="connsiteX99" fmla="*/ 3217069 w 5293529"/>
              <a:gd name="connsiteY99" fmla="*/ 3234989 h 3773692"/>
              <a:gd name="connsiteX100" fmla="*/ 3332238 w 5293529"/>
              <a:gd name="connsiteY100" fmla="*/ 3219514 h 3773692"/>
              <a:gd name="connsiteX101" fmla="*/ 2874495 w 5293529"/>
              <a:gd name="connsiteY101" fmla="*/ 3219514 h 3773692"/>
              <a:gd name="connsiteX102" fmla="*/ 3005709 w 5293529"/>
              <a:gd name="connsiteY102" fmla="*/ 3257306 h 3773692"/>
              <a:gd name="connsiteX103" fmla="*/ 3103204 w 5293529"/>
              <a:gd name="connsiteY103" fmla="*/ 3497581 h 3773692"/>
              <a:gd name="connsiteX104" fmla="*/ 3005709 w 5293529"/>
              <a:gd name="connsiteY104" fmla="*/ 3736878 h 3773692"/>
              <a:gd name="connsiteX105" fmla="*/ 2874495 w 5293529"/>
              <a:gd name="connsiteY105" fmla="*/ 3773692 h 3773692"/>
              <a:gd name="connsiteX106" fmla="*/ 2743281 w 5293529"/>
              <a:gd name="connsiteY106" fmla="*/ 3736878 h 3773692"/>
              <a:gd name="connsiteX107" fmla="*/ 2646764 w 5293529"/>
              <a:gd name="connsiteY107" fmla="*/ 3497581 h 3773692"/>
              <a:gd name="connsiteX108" fmla="*/ 2743281 w 5293529"/>
              <a:gd name="connsiteY108" fmla="*/ 3257306 h 3773692"/>
              <a:gd name="connsiteX109" fmla="*/ 2874495 w 5293529"/>
              <a:gd name="connsiteY109" fmla="*/ 3219514 h 3773692"/>
              <a:gd name="connsiteX110" fmla="*/ 2364299 w 5293529"/>
              <a:gd name="connsiteY110" fmla="*/ 3219514 h 3773692"/>
              <a:gd name="connsiteX111" fmla="*/ 2567596 w 5293529"/>
              <a:gd name="connsiteY111" fmla="*/ 3387054 h 3773692"/>
              <a:gd name="connsiteX112" fmla="*/ 2567596 w 5293529"/>
              <a:gd name="connsiteY112" fmla="*/ 3737692 h 3773692"/>
              <a:gd name="connsiteX113" fmla="*/ 2557985 w 5293529"/>
              <a:gd name="connsiteY113" fmla="*/ 3757973 h 3773692"/>
              <a:gd name="connsiteX114" fmla="*/ 2502111 w 5293529"/>
              <a:gd name="connsiteY114" fmla="*/ 3757973 h 3773692"/>
              <a:gd name="connsiteX115" fmla="*/ 2478979 w 5293529"/>
              <a:gd name="connsiteY115" fmla="*/ 3737611 h 3773692"/>
              <a:gd name="connsiteX116" fmla="*/ 2478979 w 5293529"/>
              <a:gd name="connsiteY116" fmla="*/ 3398620 h 3773692"/>
              <a:gd name="connsiteX117" fmla="*/ 2361448 w 5293529"/>
              <a:gd name="connsiteY117" fmla="*/ 3274655 h 3773692"/>
              <a:gd name="connsiteX118" fmla="*/ 2252551 w 5293529"/>
              <a:gd name="connsiteY118" fmla="*/ 3320185 h 3773692"/>
              <a:gd name="connsiteX119" fmla="*/ 2252551 w 5293529"/>
              <a:gd name="connsiteY119" fmla="*/ 3737611 h 3773692"/>
              <a:gd name="connsiteX120" fmla="*/ 2231375 w 5293529"/>
              <a:gd name="connsiteY120" fmla="*/ 3757973 h 3773692"/>
              <a:gd name="connsiteX121" fmla="*/ 2181283 w 5293529"/>
              <a:gd name="connsiteY121" fmla="*/ 3757973 h 3773692"/>
              <a:gd name="connsiteX122" fmla="*/ 2161980 w 5293529"/>
              <a:gd name="connsiteY122" fmla="*/ 3739565 h 3773692"/>
              <a:gd name="connsiteX123" fmla="*/ 2161980 w 5293529"/>
              <a:gd name="connsiteY123" fmla="*/ 3286302 h 3773692"/>
              <a:gd name="connsiteX124" fmla="*/ 2207266 w 5293529"/>
              <a:gd name="connsiteY124" fmla="*/ 3244682 h 3773692"/>
              <a:gd name="connsiteX125" fmla="*/ 2364299 w 5293529"/>
              <a:gd name="connsiteY125" fmla="*/ 3219514 h 3773692"/>
              <a:gd name="connsiteX126" fmla="*/ 1637124 w 5293529"/>
              <a:gd name="connsiteY126" fmla="*/ 3219514 h 3773692"/>
              <a:gd name="connsiteX127" fmla="*/ 1768908 w 5293529"/>
              <a:gd name="connsiteY127" fmla="*/ 3257306 h 3773692"/>
              <a:gd name="connsiteX128" fmla="*/ 1866810 w 5293529"/>
              <a:gd name="connsiteY128" fmla="*/ 3497581 h 3773692"/>
              <a:gd name="connsiteX129" fmla="*/ 1768908 w 5293529"/>
              <a:gd name="connsiteY129" fmla="*/ 3736878 h 3773692"/>
              <a:gd name="connsiteX130" fmla="*/ 1637124 w 5293529"/>
              <a:gd name="connsiteY130" fmla="*/ 3773692 h 3773692"/>
              <a:gd name="connsiteX131" fmla="*/ 1505339 w 5293529"/>
              <a:gd name="connsiteY131" fmla="*/ 3736878 h 3773692"/>
              <a:gd name="connsiteX132" fmla="*/ 1408415 w 5293529"/>
              <a:gd name="connsiteY132" fmla="*/ 3497581 h 3773692"/>
              <a:gd name="connsiteX133" fmla="*/ 1505339 w 5293529"/>
              <a:gd name="connsiteY133" fmla="*/ 3257306 h 3773692"/>
              <a:gd name="connsiteX134" fmla="*/ 1637124 w 5293529"/>
              <a:gd name="connsiteY134" fmla="*/ 3219514 h 3773692"/>
              <a:gd name="connsiteX135" fmla="*/ 714470 w 5293529"/>
              <a:gd name="connsiteY135" fmla="*/ 3219514 h 3773692"/>
              <a:gd name="connsiteX136" fmla="*/ 846254 w 5293529"/>
              <a:gd name="connsiteY136" fmla="*/ 3257306 h 3773692"/>
              <a:gd name="connsiteX137" fmla="*/ 943179 w 5293529"/>
              <a:gd name="connsiteY137" fmla="*/ 3497581 h 3773692"/>
              <a:gd name="connsiteX138" fmla="*/ 846254 w 5293529"/>
              <a:gd name="connsiteY138" fmla="*/ 3736878 h 3773692"/>
              <a:gd name="connsiteX139" fmla="*/ 714470 w 5293529"/>
              <a:gd name="connsiteY139" fmla="*/ 3773692 h 3773692"/>
              <a:gd name="connsiteX140" fmla="*/ 582686 w 5293529"/>
              <a:gd name="connsiteY140" fmla="*/ 3736878 h 3773692"/>
              <a:gd name="connsiteX141" fmla="*/ 484784 w 5293529"/>
              <a:gd name="connsiteY141" fmla="*/ 3497581 h 3773692"/>
              <a:gd name="connsiteX142" fmla="*/ 582686 w 5293529"/>
              <a:gd name="connsiteY142" fmla="*/ 3257306 h 3773692"/>
              <a:gd name="connsiteX143" fmla="*/ 714470 w 5293529"/>
              <a:gd name="connsiteY143" fmla="*/ 3219514 h 3773692"/>
              <a:gd name="connsiteX144" fmla="*/ 203297 w 5293529"/>
              <a:gd name="connsiteY144" fmla="*/ 3219514 h 3773692"/>
              <a:gd name="connsiteX145" fmla="*/ 407571 w 5293529"/>
              <a:gd name="connsiteY145" fmla="*/ 3387054 h 3773692"/>
              <a:gd name="connsiteX146" fmla="*/ 407571 w 5293529"/>
              <a:gd name="connsiteY146" fmla="*/ 3737692 h 3773692"/>
              <a:gd name="connsiteX147" fmla="*/ 396819 w 5293529"/>
              <a:gd name="connsiteY147" fmla="*/ 3757973 h 3773692"/>
              <a:gd name="connsiteX148" fmla="*/ 340701 w 5293529"/>
              <a:gd name="connsiteY148" fmla="*/ 3757973 h 3773692"/>
              <a:gd name="connsiteX149" fmla="*/ 317488 w 5293529"/>
              <a:gd name="connsiteY149" fmla="*/ 3737611 h 3773692"/>
              <a:gd name="connsiteX150" fmla="*/ 317488 w 5293529"/>
              <a:gd name="connsiteY150" fmla="*/ 3398620 h 3773692"/>
              <a:gd name="connsiteX151" fmla="*/ 199387 w 5293529"/>
              <a:gd name="connsiteY151" fmla="*/ 3274655 h 3773692"/>
              <a:gd name="connsiteX152" fmla="*/ 90001 w 5293529"/>
              <a:gd name="connsiteY152" fmla="*/ 3320185 h 3773692"/>
              <a:gd name="connsiteX153" fmla="*/ 90001 w 5293529"/>
              <a:gd name="connsiteY153" fmla="*/ 3737611 h 3773692"/>
              <a:gd name="connsiteX154" fmla="*/ 68743 w 5293529"/>
              <a:gd name="connsiteY154" fmla="*/ 3757973 h 3773692"/>
              <a:gd name="connsiteX155" fmla="*/ 18407 w 5293529"/>
              <a:gd name="connsiteY155" fmla="*/ 3757973 h 3773692"/>
              <a:gd name="connsiteX156" fmla="*/ 0 w 5293529"/>
              <a:gd name="connsiteY156" fmla="*/ 3739565 h 3773692"/>
              <a:gd name="connsiteX157" fmla="*/ 0 w 5293529"/>
              <a:gd name="connsiteY157" fmla="*/ 3286302 h 3773692"/>
              <a:gd name="connsiteX158" fmla="*/ 45530 w 5293529"/>
              <a:gd name="connsiteY158" fmla="*/ 3244682 h 3773692"/>
              <a:gd name="connsiteX159" fmla="*/ 203297 w 5293529"/>
              <a:gd name="connsiteY159" fmla="*/ 3219514 h 3773692"/>
              <a:gd name="connsiteX160" fmla="*/ 3838118 w 5293529"/>
              <a:gd name="connsiteY160" fmla="*/ 3043502 h 3773692"/>
              <a:gd name="connsiteX161" fmla="*/ 3888290 w 5293529"/>
              <a:gd name="connsiteY161" fmla="*/ 3043502 h 3773692"/>
              <a:gd name="connsiteX162" fmla="*/ 3907594 w 5293529"/>
              <a:gd name="connsiteY162" fmla="*/ 3063864 h 3773692"/>
              <a:gd name="connsiteX163" fmla="*/ 3907594 w 5293529"/>
              <a:gd name="connsiteY163" fmla="*/ 3702017 h 3773692"/>
              <a:gd name="connsiteX164" fmla="*/ 3728162 w 5293529"/>
              <a:gd name="connsiteY164" fmla="*/ 3773529 h 3773692"/>
              <a:gd name="connsiteX165" fmla="*/ 3472575 w 5293529"/>
              <a:gd name="connsiteY165" fmla="*/ 3497580 h 3773692"/>
              <a:gd name="connsiteX166" fmla="*/ 3709836 w 5293529"/>
              <a:gd name="connsiteY166" fmla="*/ 3222608 h 3773692"/>
              <a:gd name="connsiteX167" fmla="*/ 3819792 w 5293529"/>
              <a:gd name="connsiteY167" fmla="*/ 3250708 h 3773692"/>
              <a:gd name="connsiteX168" fmla="*/ 3819792 w 5293529"/>
              <a:gd name="connsiteY168" fmla="*/ 3066715 h 3773692"/>
              <a:gd name="connsiteX169" fmla="*/ 3838118 w 5293529"/>
              <a:gd name="connsiteY169" fmla="*/ 3043502 h 3773692"/>
              <a:gd name="connsiteX170" fmla="*/ 4634688 w 5293529"/>
              <a:gd name="connsiteY170" fmla="*/ 3041629 h 3773692"/>
              <a:gd name="connsiteX171" fmla="*/ 4688037 w 5293529"/>
              <a:gd name="connsiteY171" fmla="*/ 3041629 h 3773692"/>
              <a:gd name="connsiteX172" fmla="*/ 4706445 w 5293529"/>
              <a:gd name="connsiteY172" fmla="*/ 3056127 h 3773692"/>
              <a:gd name="connsiteX173" fmla="*/ 4706445 w 5293529"/>
              <a:gd name="connsiteY173" fmla="*/ 3742578 h 3773692"/>
              <a:gd name="connsiteX174" fmla="*/ 4688037 w 5293529"/>
              <a:gd name="connsiteY174" fmla="*/ 3757076 h 3773692"/>
              <a:gd name="connsiteX175" fmla="*/ 4634688 w 5293529"/>
              <a:gd name="connsiteY175" fmla="*/ 3757076 h 3773692"/>
              <a:gd name="connsiteX176" fmla="*/ 4618154 w 5293529"/>
              <a:gd name="connsiteY176" fmla="*/ 3741601 h 3773692"/>
              <a:gd name="connsiteX177" fmla="*/ 4618154 w 5293529"/>
              <a:gd name="connsiteY177" fmla="*/ 3058082 h 3773692"/>
              <a:gd name="connsiteX178" fmla="*/ 4634688 w 5293529"/>
              <a:gd name="connsiteY178" fmla="*/ 3041629 h 3773692"/>
              <a:gd name="connsiteX179" fmla="*/ 4074727 w 5293529"/>
              <a:gd name="connsiteY179" fmla="*/ 3035765 h 3773692"/>
              <a:gd name="connsiteX180" fmla="*/ 4127506 w 5293529"/>
              <a:gd name="connsiteY180" fmla="*/ 3086019 h 3773692"/>
              <a:gd name="connsiteX181" fmla="*/ 4072772 w 5293529"/>
              <a:gd name="connsiteY181" fmla="*/ 3142952 h 3773692"/>
              <a:gd name="connsiteX182" fmla="*/ 4019016 w 5293529"/>
              <a:gd name="connsiteY182" fmla="*/ 3089847 h 3773692"/>
              <a:gd name="connsiteX183" fmla="*/ 4074727 w 5293529"/>
              <a:gd name="connsiteY183" fmla="*/ 3035765 h 3773692"/>
              <a:gd name="connsiteX184" fmla="*/ 5090721 w 5293529"/>
              <a:gd name="connsiteY184" fmla="*/ 2888260 h 3773692"/>
              <a:gd name="connsiteX185" fmla="*/ 5090721 w 5293529"/>
              <a:gd name="connsiteY185" fmla="*/ 2940551 h 3773692"/>
              <a:gd name="connsiteX186" fmla="*/ 5125500 w 5293529"/>
              <a:gd name="connsiteY186" fmla="*/ 2940551 h 3773692"/>
              <a:gd name="connsiteX187" fmla="*/ 5166061 w 5293529"/>
              <a:gd name="connsiteY187" fmla="*/ 2914405 h 3773692"/>
              <a:gd name="connsiteX188" fmla="*/ 5122567 w 5293529"/>
              <a:gd name="connsiteY188" fmla="*/ 2888260 h 3773692"/>
              <a:gd name="connsiteX189" fmla="*/ 5090721 w 5293529"/>
              <a:gd name="connsiteY189" fmla="*/ 2888260 h 3773692"/>
              <a:gd name="connsiteX190" fmla="*/ 5063680 w 5293529"/>
              <a:gd name="connsiteY190" fmla="*/ 2863988 h 3773692"/>
              <a:gd name="connsiteX191" fmla="*/ 5125500 w 5293529"/>
              <a:gd name="connsiteY191" fmla="*/ 2863988 h 3773692"/>
              <a:gd name="connsiteX192" fmla="*/ 5182514 w 5293529"/>
              <a:gd name="connsiteY192" fmla="*/ 2877591 h 3773692"/>
              <a:gd name="connsiteX193" fmla="*/ 5198966 w 5293529"/>
              <a:gd name="connsiteY193" fmla="*/ 2911473 h 3773692"/>
              <a:gd name="connsiteX194" fmla="*/ 5172474 w 5293529"/>
              <a:gd name="connsiteY194" fmla="*/ 2955227 h 3773692"/>
              <a:gd name="connsiteX195" fmla="*/ 5151671 w 5293529"/>
              <a:gd name="connsiteY195" fmla="*/ 2960419 h 3773692"/>
              <a:gd name="connsiteX196" fmla="*/ 5149690 w 5293529"/>
              <a:gd name="connsiteY196" fmla="*/ 2958958 h 3773692"/>
              <a:gd name="connsiteX197" fmla="*/ 5149690 w 5293529"/>
              <a:gd name="connsiteY197" fmla="*/ 2960913 h 3773692"/>
              <a:gd name="connsiteX198" fmla="*/ 5151671 w 5293529"/>
              <a:gd name="connsiteY198" fmla="*/ 2960419 h 3773692"/>
              <a:gd name="connsiteX199" fmla="*/ 5165114 w 5293529"/>
              <a:gd name="connsiteY199" fmla="*/ 2970330 h 3773692"/>
              <a:gd name="connsiteX200" fmla="*/ 5189274 w 5293529"/>
              <a:gd name="connsiteY200" fmla="*/ 3003510 h 3773692"/>
              <a:gd name="connsiteX201" fmla="*/ 5210532 w 5293529"/>
              <a:gd name="connsiteY201" fmla="*/ 3038371 h 3773692"/>
              <a:gd name="connsiteX202" fmla="*/ 5176731 w 5293529"/>
              <a:gd name="connsiteY202" fmla="*/ 3038371 h 3773692"/>
              <a:gd name="connsiteX203" fmla="*/ 5161256 w 5293529"/>
              <a:gd name="connsiteY203" fmla="*/ 3011248 h 3773692"/>
              <a:gd name="connsiteX204" fmla="*/ 5109128 w 5293529"/>
              <a:gd name="connsiteY204" fmla="*/ 2964741 h 3773692"/>
              <a:gd name="connsiteX205" fmla="*/ 5092676 w 5293529"/>
              <a:gd name="connsiteY205" fmla="*/ 2964741 h 3773692"/>
              <a:gd name="connsiteX206" fmla="*/ 5092676 w 5293529"/>
              <a:gd name="connsiteY206" fmla="*/ 3039348 h 3773692"/>
              <a:gd name="connsiteX207" fmla="*/ 5063680 w 5293529"/>
              <a:gd name="connsiteY207" fmla="*/ 3039348 h 3773692"/>
              <a:gd name="connsiteX208" fmla="*/ 5132260 w 5293529"/>
              <a:gd name="connsiteY208" fmla="*/ 2815608 h 3773692"/>
              <a:gd name="connsiteX209" fmla="*/ 4998032 w 5293529"/>
              <a:gd name="connsiteY209" fmla="*/ 2950243 h 3773692"/>
              <a:gd name="connsiteX210" fmla="*/ 5132260 w 5293529"/>
              <a:gd name="connsiteY210" fmla="*/ 3086833 h 3773692"/>
              <a:gd name="connsiteX211" fmla="*/ 5267465 w 5293529"/>
              <a:gd name="connsiteY211" fmla="*/ 2950243 h 3773692"/>
              <a:gd name="connsiteX212" fmla="*/ 5132260 w 5293529"/>
              <a:gd name="connsiteY212" fmla="*/ 2815608 h 3773692"/>
              <a:gd name="connsiteX213" fmla="*/ 5132260 w 5293529"/>
              <a:gd name="connsiteY213" fmla="*/ 2787508 h 3773692"/>
              <a:gd name="connsiteX214" fmla="*/ 5293529 w 5293529"/>
              <a:gd name="connsiteY214" fmla="*/ 2950243 h 3773692"/>
              <a:gd name="connsiteX215" fmla="*/ 5132260 w 5293529"/>
              <a:gd name="connsiteY215" fmla="*/ 3112978 h 3773692"/>
              <a:gd name="connsiteX216" fmla="*/ 4970991 w 5293529"/>
              <a:gd name="connsiteY216" fmla="*/ 2950243 h 3773692"/>
              <a:gd name="connsiteX217" fmla="*/ 5132260 w 5293529"/>
              <a:gd name="connsiteY217" fmla="*/ 2787508 h 3773692"/>
              <a:gd name="connsiteX218" fmla="*/ 3521882 w 5293529"/>
              <a:gd name="connsiteY218" fmla="*/ 1731870 h 3773692"/>
              <a:gd name="connsiteX219" fmla="*/ 3513299 w 5293529"/>
              <a:gd name="connsiteY219" fmla="*/ 1740971 h 3773692"/>
              <a:gd name="connsiteX220" fmla="*/ 3483326 w 5293529"/>
              <a:gd name="connsiteY220" fmla="*/ 2098939 h 3773692"/>
              <a:gd name="connsiteX221" fmla="*/ 3531707 w 5293529"/>
              <a:gd name="connsiteY221" fmla="*/ 2354363 h 3773692"/>
              <a:gd name="connsiteX222" fmla="*/ 3561680 w 5293529"/>
              <a:gd name="connsiteY222" fmla="*/ 2360146 h 3773692"/>
              <a:gd name="connsiteX223" fmla="*/ 3535535 w 5293529"/>
              <a:gd name="connsiteY223" fmla="*/ 1738039 h 3773692"/>
              <a:gd name="connsiteX224" fmla="*/ 3521882 w 5293529"/>
              <a:gd name="connsiteY224" fmla="*/ 1731870 h 3773692"/>
              <a:gd name="connsiteX225" fmla="*/ 2399078 w 5293529"/>
              <a:gd name="connsiteY225" fmla="*/ 1361664 h 3773692"/>
              <a:gd name="connsiteX226" fmla="*/ 2416508 w 5293529"/>
              <a:gd name="connsiteY226" fmla="*/ 1600635 h 3773692"/>
              <a:gd name="connsiteX227" fmla="*/ 2465866 w 5293529"/>
              <a:gd name="connsiteY227" fmla="*/ 1656753 h 3773692"/>
              <a:gd name="connsiteX228" fmla="*/ 2834667 w 5293529"/>
              <a:gd name="connsiteY228" fmla="*/ 1622870 h 3773692"/>
              <a:gd name="connsiteX229" fmla="*/ 2847292 w 5293529"/>
              <a:gd name="connsiteY229" fmla="*/ 1377139 h 3773692"/>
              <a:gd name="connsiteX230" fmla="*/ 2399078 w 5293529"/>
              <a:gd name="connsiteY230" fmla="*/ 1361664 h 3773692"/>
              <a:gd name="connsiteX231" fmla="*/ 3181232 w 5293529"/>
              <a:gd name="connsiteY231" fmla="*/ 1337473 h 3773692"/>
              <a:gd name="connsiteX232" fmla="*/ 3073720 w 5293529"/>
              <a:gd name="connsiteY232" fmla="*/ 1351971 h 3773692"/>
              <a:gd name="connsiteX233" fmla="*/ 3136680 w 5293529"/>
              <a:gd name="connsiteY233" fmla="*/ 1554209 h 3773692"/>
              <a:gd name="connsiteX234" fmla="*/ 3214137 w 5293529"/>
              <a:gd name="connsiteY234" fmla="*/ 1498091 h 3773692"/>
              <a:gd name="connsiteX235" fmla="*/ 3181232 w 5293529"/>
              <a:gd name="connsiteY235" fmla="*/ 1337473 h 3773692"/>
              <a:gd name="connsiteX236" fmla="*/ 2027427 w 5293529"/>
              <a:gd name="connsiteY236" fmla="*/ 1281436 h 3773692"/>
              <a:gd name="connsiteX237" fmla="*/ 1976114 w 5293529"/>
              <a:gd name="connsiteY237" fmla="*/ 1551358 h 3773692"/>
              <a:gd name="connsiteX238" fmla="*/ 2039074 w 5293529"/>
              <a:gd name="connsiteY238" fmla="*/ 1600716 h 3773692"/>
              <a:gd name="connsiteX239" fmla="*/ 2170695 w 5293529"/>
              <a:gd name="connsiteY239" fmla="*/ 1320125 h 3773692"/>
              <a:gd name="connsiteX240" fmla="*/ 2027427 w 5293529"/>
              <a:gd name="connsiteY240" fmla="*/ 1281436 h 3773692"/>
              <a:gd name="connsiteX241" fmla="*/ 1861627 w 5293529"/>
              <a:gd name="connsiteY241" fmla="*/ 1228363 h 3773692"/>
              <a:gd name="connsiteX242" fmla="*/ 1826166 w 5293529"/>
              <a:gd name="connsiteY242" fmla="*/ 1251463 h 3773692"/>
              <a:gd name="connsiteX243" fmla="*/ 1629630 w 5293529"/>
              <a:gd name="connsiteY243" fmla="*/ 1719713 h 3773692"/>
              <a:gd name="connsiteX244" fmla="*/ 1853207 w 5293529"/>
              <a:gd name="connsiteY244" fmla="*/ 1989635 h 3773692"/>
              <a:gd name="connsiteX245" fmla="*/ 2138767 w 5293529"/>
              <a:gd name="connsiteY245" fmla="*/ 2194723 h 3773692"/>
              <a:gd name="connsiteX246" fmla="*/ 2163935 w 5293529"/>
              <a:gd name="connsiteY246" fmla="*/ 2187963 h 3773692"/>
              <a:gd name="connsiteX247" fmla="*/ 2751508 w 5293529"/>
              <a:gd name="connsiteY247" fmla="*/ 1870638 h 3773692"/>
              <a:gd name="connsiteX248" fmla="*/ 3321650 w 5293529"/>
              <a:gd name="connsiteY248" fmla="*/ 1997372 h 3773692"/>
              <a:gd name="connsiteX249" fmla="*/ 3418411 w 5293529"/>
              <a:gd name="connsiteY249" fmla="*/ 1597784 h 3773692"/>
              <a:gd name="connsiteX250" fmla="*/ 3245170 w 5293529"/>
              <a:gd name="connsiteY250" fmla="*/ 1329736 h 3773692"/>
              <a:gd name="connsiteX251" fmla="*/ 3215196 w 5293529"/>
              <a:gd name="connsiteY251" fmla="*/ 1586137 h 3773692"/>
              <a:gd name="connsiteX252" fmla="*/ 3068996 w 5293529"/>
              <a:gd name="connsiteY252" fmla="*/ 1560969 h 3773692"/>
              <a:gd name="connsiteX253" fmla="*/ 2999275 w 5293529"/>
              <a:gd name="connsiteY253" fmla="*/ 1361664 h 3773692"/>
              <a:gd name="connsiteX254" fmla="*/ 2916034 w 5293529"/>
              <a:gd name="connsiteY254" fmla="*/ 1371356 h 3773692"/>
              <a:gd name="connsiteX255" fmla="*/ 2891844 w 5293529"/>
              <a:gd name="connsiteY255" fmla="*/ 1675160 h 3773692"/>
              <a:gd name="connsiteX256" fmla="*/ 2458210 w 5293529"/>
              <a:gd name="connsiteY256" fmla="*/ 1729324 h 3773692"/>
              <a:gd name="connsiteX257" fmla="*/ 2359494 w 5293529"/>
              <a:gd name="connsiteY257" fmla="*/ 1667423 h 3773692"/>
              <a:gd name="connsiteX258" fmla="*/ 2331394 w 5293529"/>
              <a:gd name="connsiteY258" fmla="*/ 1352053 h 3773692"/>
              <a:gd name="connsiteX259" fmla="*/ 2240416 w 5293529"/>
              <a:gd name="connsiteY259" fmla="*/ 1335600 h 3773692"/>
              <a:gd name="connsiteX260" fmla="*/ 2047789 w 5293529"/>
              <a:gd name="connsiteY260" fmla="*/ 1672310 h 3773692"/>
              <a:gd name="connsiteX261" fmla="*/ 1890022 w 5293529"/>
              <a:gd name="connsiteY261" fmla="*/ 1590046 h 3773692"/>
              <a:gd name="connsiteX262" fmla="*/ 1952982 w 5293529"/>
              <a:gd name="connsiteY262" fmla="*/ 1258223 h 3773692"/>
              <a:gd name="connsiteX263" fmla="*/ 1861627 w 5293529"/>
              <a:gd name="connsiteY263" fmla="*/ 1228363 h 3773692"/>
              <a:gd name="connsiteX264" fmla="*/ 1399134 w 5293529"/>
              <a:gd name="connsiteY264" fmla="*/ 1118588 h 3773692"/>
              <a:gd name="connsiteX265" fmla="*/ 1426089 w 5293529"/>
              <a:gd name="connsiteY265" fmla="*/ 1125706 h 3773692"/>
              <a:gd name="connsiteX266" fmla="*/ 1309210 w 5293529"/>
              <a:gd name="connsiteY266" fmla="*/ 1182557 h 3773692"/>
              <a:gd name="connsiteX267" fmla="*/ 1399134 w 5293529"/>
              <a:gd name="connsiteY267" fmla="*/ 1118588 h 3773692"/>
              <a:gd name="connsiteX268" fmla="*/ 1371072 w 5293529"/>
              <a:gd name="connsiteY268" fmla="*/ 997014 h 3773692"/>
              <a:gd name="connsiteX269" fmla="*/ 1337228 w 5293529"/>
              <a:gd name="connsiteY269" fmla="*/ 1015343 h 3773692"/>
              <a:gd name="connsiteX270" fmla="*/ 1249101 w 5293529"/>
              <a:gd name="connsiteY270" fmla="*/ 1124647 h 3773692"/>
              <a:gd name="connsiteX271" fmla="*/ 1228738 w 5293529"/>
              <a:gd name="connsiteY271" fmla="*/ 1209761 h 3773692"/>
              <a:gd name="connsiteX272" fmla="*/ 1172620 w 5293529"/>
              <a:gd name="connsiteY272" fmla="*/ 1285264 h 3773692"/>
              <a:gd name="connsiteX273" fmla="*/ 1192005 w 5293529"/>
              <a:gd name="connsiteY273" fmla="*/ 1377139 h 3773692"/>
              <a:gd name="connsiteX274" fmla="*/ 1395301 w 5293529"/>
              <a:gd name="connsiteY274" fmla="*/ 1435212 h 3773692"/>
              <a:gd name="connsiteX275" fmla="*/ 1537593 w 5293529"/>
              <a:gd name="connsiteY275" fmla="*/ 1660663 h 3773692"/>
              <a:gd name="connsiteX276" fmla="*/ 1724437 w 5293529"/>
              <a:gd name="connsiteY276" fmla="*/ 1252359 h 3773692"/>
              <a:gd name="connsiteX277" fmla="*/ 1559910 w 5293529"/>
              <a:gd name="connsiteY277" fmla="*/ 1078221 h 3773692"/>
              <a:gd name="connsiteX278" fmla="*/ 1371072 w 5293529"/>
              <a:gd name="connsiteY278" fmla="*/ 997014 h 3773692"/>
              <a:gd name="connsiteX279" fmla="*/ 1141364 w 5293529"/>
              <a:gd name="connsiteY279" fmla="*/ 538266 h 3773692"/>
              <a:gd name="connsiteX280" fmla="*/ 1168711 w 5293529"/>
              <a:gd name="connsiteY280" fmla="*/ 573319 h 3773692"/>
              <a:gd name="connsiteX281" fmla="*/ 1458180 w 5293529"/>
              <a:gd name="connsiteY281" fmla="*/ 879976 h 3773692"/>
              <a:gd name="connsiteX282" fmla="*/ 1951842 w 5293529"/>
              <a:gd name="connsiteY282" fmla="*/ 790951 h 3773692"/>
              <a:gd name="connsiteX283" fmla="*/ 1971227 w 5293529"/>
              <a:gd name="connsiteY283" fmla="*/ 843160 h 3773692"/>
              <a:gd name="connsiteX284" fmla="*/ 1727287 w 5293529"/>
              <a:gd name="connsiteY284" fmla="*/ 1038556 h 3773692"/>
              <a:gd name="connsiteX285" fmla="*/ 1730219 w 5293529"/>
              <a:gd name="connsiteY285" fmla="*/ 1081153 h 3773692"/>
              <a:gd name="connsiteX286" fmla="*/ 2670140 w 5293529"/>
              <a:gd name="connsiteY286" fmla="*/ 1296912 h 3773692"/>
              <a:gd name="connsiteX287" fmla="*/ 3249975 w 5293529"/>
              <a:gd name="connsiteY287" fmla="*/ 1252441 h 3773692"/>
              <a:gd name="connsiteX288" fmla="*/ 3637183 w 5293529"/>
              <a:gd name="connsiteY288" fmla="*/ 1503955 h 3773692"/>
              <a:gd name="connsiteX289" fmla="*/ 3670170 w 5293529"/>
              <a:gd name="connsiteY289" fmla="*/ 2709725 h 3773692"/>
              <a:gd name="connsiteX290" fmla="*/ 3632378 w 5293529"/>
              <a:gd name="connsiteY290" fmla="*/ 2765843 h 3773692"/>
              <a:gd name="connsiteX291" fmla="*/ 3486177 w 5293529"/>
              <a:gd name="connsiteY291" fmla="*/ 2803554 h 3773692"/>
              <a:gd name="connsiteX292" fmla="*/ 3447489 w 5293529"/>
              <a:gd name="connsiteY292" fmla="*/ 2939981 h 3773692"/>
              <a:gd name="connsiteX293" fmla="*/ 3397153 w 5293529"/>
              <a:gd name="connsiteY293" fmla="*/ 3001882 h 3773692"/>
              <a:gd name="connsiteX294" fmla="*/ 3235477 w 5293529"/>
              <a:gd name="connsiteY294" fmla="*/ 3001882 h 3773692"/>
              <a:gd name="connsiteX295" fmla="*/ 3218047 w 5293529"/>
              <a:gd name="connsiteY295" fmla="*/ 2932243 h 3773692"/>
              <a:gd name="connsiteX296" fmla="*/ 3288745 w 5293529"/>
              <a:gd name="connsiteY296" fmla="*/ 2107980 h 3773692"/>
              <a:gd name="connsiteX297" fmla="*/ 3214219 w 5293529"/>
              <a:gd name="connsiteY297" fmla="*/ 2335304 h 3773692"/>
              <a:gd name="connsiteX298" fmla="*/ 2825056 w 5293529"/>
              <a:gd name="connsiteY298" fmla="*/ 2961239 h 3773692"/>
              <a:gd name="connsiteX299" fmla="*/ 2759245 w 5293529"/>
              <a:gd name="connsiteY299" fmla="*/ 3002860 h 3773692"/>
              <a:gd name="connsiteX300" fmla="*/ 2580139 w 5293529"/>
              <a:gd name="connsiteY300" fmla="*/ 3002860 h 3773692"/>
              <a:gd name="connsiteX301" fmla="*/ 2562709 w 5293529"/>
              <a:gd name="connsiteY301" fmla="*/ 2931266 h 3773692"/>
              <a:gd name="connsiteX302" fmla="*/ 2993492 w 5293529"/>
              <a:gd name="connsiteY302" fmla="*/ 2268516 h 3773692"/>
              <a:gd name="connsiteX303" fmla="*/ 2736032 w 5293529"/>
              <a:gd name="connsiteY303" fmla="*/ 2066278 h 3773692"/>
              <a:gd name="connsiteX304" fmla="*/ 2273321 w 5293529"/>
              <a:gd name="connsiteY304" fmla="*/ 2247176 h 3773692"/>
              <a:gd name="connsiteX305" fmla="*/ 2454300 w 5293529"/>
              <a:gd name="connsiteY305" fmla="*/ 2955375 h 3773692"/>
              <a:gd name="connsiteX306" fmla="*/ 2399160 w 5293529"/>
              <a:gd name="connsiteY306" fmla="*/ 3004733 h 3773692"/>
              <a:gd name="connsiteX307" fmla="*/ 2229746 w 5293529"/>
              <a:gd name="connsiteY307" fmla="*/ 3004733 h 3773692"/>
              <a:gd name="connsiteX308" fmla="*/ 2201646 w 5293529"/>
              <a:gd name="connsiteY308" fmla="*/ 2931184 h 3773692"/>
              <a:gd name="connsiteX309" fmla="*/ 1934493 w 5293529"/>
              <a:gd name="connsiteY309" fmla="*/ 2164913 h 3773692"/>
              <a:gd name="connsiteX310" fmla="*/ 1671169 w 5293529"/>
              <a:gd name="connsiteY310" fmla="*/ 2946660 h 3773692"/>
              <a:gd name="connsiteX311" fmla="*/ 1628571 w 5293529"/>
              <a:gd name="connsiteY311" fmla="*/ 3002778 h 3773692"/>
              <a:gd name="connsiteX312" fmla="*/ 1431058 w 5293529"/>
              <a:gd name="connsiteY312" fmla="*/ 3002778 h 3773692"/>
              <a:gd name="connsiteX313" fmla="*/ 1417537 w 5293529"/>
              <a:gd name="connsiteY313" fmla="*/ 2924424 h 3773692"/>
              <a:gd name="connsiteX314" fmla="*/ 1674997 w 5293529"/>
              <a:gd name="connsiteY314" fmla="*/ 2150415 h 3773692"/>
              <a:gd name="connsiteX315" fmla="*/ 1626616 w 5293529"/>
              <a:gd name="connsiteY315" fmla="*/ 1954042 h 3773692"/>
              <a:gd name="connsiteX316" fmla="*/ 1402062 w 5293529"/>
              <a:gd name="connsiteY316" fmla="*/ 1567078 h 3773692"/>
              <a:gd name="connsiteX317" fmla="*/ 1276223 w 5293529"/>
              <a:gd name="connsiteY317" fmla="*/ 1468362 h 3773692"/>
              <a:gd name="connsiteX318" fmla="*/ 1169769 w 5293529"/>
              <a:gd name="connsiteY318" fmla="*/ 1456714 h 3773692"/>
              <a:gd name="connsiteX319" fmla="*/ 1090357 w 5293529"/>
              <a:gd name="connsiteY319" fmla="*/ 1374451 h 3773692"/>
              <a:gd name="connsiteX320" fmla="*/ 1076836 w 5293529"/>
              <a:gd name="connsiteY320" fmla="*/ 1276712 h 3773692"/>
              <a:gd name="connsiteX321" fmla="*/ 1165860 w 5293529"/>
              <a:gd name="connsiteY321" fmla="*/ 1156738 h 3773692"/>
              <a:gd name="connsiteX322" fmla="*/ 1174575 w 5293529"/>
              <a:gd name="connsiteY322" fmla="*/ 1098665 h 3773692"/>
              <a:gd name="connsiteX323" fmla="*/ 1255861 w 5293529"/>
              <a:gd name="connsiteY323" fmla="*/ 982600 h 3773692"/>
              <a:gd name="connsiteX324" fmla="*/ 1231671 w 5293529"/>
              <a:gd name="connsiteY324" fmla="*/ 905224 h 3773692"/>
              <a:gd name="connsiteX325" fmla="*/ 1127090 w 5293529"/>
              <a:gd name="connsiteY325" fmla="*/ 591727 h 3773692"/>
              <a:gd name="connsiteX326" fmla="*/ 1141364 w 5293529"/>
              <a:gd name="connsiteY326" fmla="*/ 538266 h 3773692"/>
              <a:gd name="connsiteX327" fmla="*/ 1650644 w 5293529"/>
              <a:gd name="connsiteY327" fmla="*/ 93748 h 3773692"/>
              <a:gd name="connsiteX328" fmla="*/ 1385447 w 5293529"/>
              <a:gd name="connsiteY328" fmla="*/ 357642 h 3773692"/>
              <a:gd name="connsiteX329" fmla="*/ 1650644 w 5293529"/>
              <a:gd name="connsiteY329" fmla="*/ 621537 h 3773692"/>
              <a:gd name="connsiteX330" fmla="*/ 1913887 w 5293529"/>
              <a:gd name="connsiteY330" fmla="*/ 357642 h 3773692"/>
              <a:gd name="connsiteX331" fmla="*/ 1650644 w 5293529"/>
              <a:gd name="connsiteY331" fmla="*/ 93748 h 3773692"/>
              <a:gd name="connsiteX332" fmla="*/ 1639079 w 5293529"/>
              <a:gd name="connsiteY332" fmla="*/ 0 h 3773692"/>
              <a:gd name="connsiteX333" fmla="*/ 2036875 w 5293529"/>
              <a:gd name="connsiteY333" fmla="*/ 399263 h 3773692"/>
              <a:gd name="connsiteX334" fmla="*/ 1639079 w 5293529"/>
              <a:gd name="connsiteY334" fmla="*/ 798525 h 3773692"/>
              <a:gd name="connsiteX335" fmla="*/ 1241282 w 5293529"/>
              <a:gd name="connsiteY335" fmla="*/ 399263 h 3773692"/>
              <a:gd name="connsiteX336" fmla="*/ 1639079 w 5293529"/>
              <a:gd name="connsiteY336" fmla="*/ 0 h 3773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5293529" h="3773692">
                <a:moveTo>
                  <a:pt x="3724334" y="3284754"/>
                </a:moveTo>
                <a:cubicBezTo>
                  <a:pt x="3631808" y="3284754"/>
                  <a:pt x="3564286" y="3367017"/>
                  <a:pt x="3564286" y="3490983"/>
                </a:cubicBezTo>
                <a:cubicBezTo>
                  <a:pt x="3564286" y="3631319"/>
                  <a:pt x="3633681" y="3713664"/>
                  <a:pt x="3731094" y="3713664"/>
                </a:cubicBezTo>
                <a:cubicBezTo>
                  <a:pt x="3776379" y="3713664"/>
                  <a:pt x="3819792" y="3699166"/>
                  <a:pt x="3819792" y="3673021"/>
                </a:cubicBezTo>
                <a:lnTo>
                  <a:pt x="3820769" y="3673021"/>
                </a:lnTo>
                <a:cubicBezTo>
                  <a:pt x="3820769" y="3673021"/>
                  <a:pt x="3820769" y="3673021"/>
                  <a:pt x="3820769" y="3317659"/>
                </a:cubicBezTo>
                <a:cubicBezTo>
                  <a:pt x="3800488" y="3301207"/>
                  <a:pt x="3776379" y="3284754"/>
                  <a:pt x="3724334" y="3284754"/>
                </a:cubicBezTo>
                <a:close/>
                <a:moveTo>
                  <a:pt x="2874414" y="3278646"/>
                </a:moveTo>
                <a:cubicBezTo>
                  <a:pt x="2840694" y="3278646"/>
                  <a:pt x="2814630" y="3286384"/>
                  <a:pt x="2787589" y="3312529"/>
                </a:cubicBezTo>
                <a:cubicBezTo>
                  <a:pt x="2759571" y="3339651"/>
                  <a:pt x="2740267" y="3401634"/>
                  <a:pt x="2740267" y="3497581"/>
                </a:cubicBezTo>
                <a:cubicBezTo>
                  <a:pt x="2740267" y="3594423"/>
                  <a:pt x="2759571" y="3654533"/>
                  <a:pt x="2787589" y="3681655"/>
                </a:cubicBezTo>
                <a:cubicBezTo>
                  <a:pt x="2814549" y="3707800"/>
                  <a:pt x="2838739" y="3714560"/>
                  <a:pt x="2874414" y="3714560"/>
                </a:cubicBezTo>
                <a:cubicBezTo>
                  <a:pt x="2910088" y="3714560"/>
                  <a:pt x="2936152" y="3707800"/>
                  <a:pt x="2963193" y="3681655"/>
                </a:cubicBezTo>
                <a:cubicBezTo>
                  <a:pt x="2992189" y="3654533"/>
                  <a:pt x="3010515" y="3592550"/>
                  <a:pt x="3010515" y="3497581"/>
                </a:cubicBezTo>
                <a:cubicBezTo>
                  <a:pt x="3010515" y="3399761"/>
                  <a:pt x="2992189" y="3339651"/>
                  <a:pt x="2963193" y="3312529"/>
                </a:cubicBezTo>
                <a:cubicBezTo>
                  <a:pt x="2936152" y="3286384"/>
                  <a:pt x="2910088" y="3278646"/>
                  <a:pt x="2874414" y="3278646"/>
                </a:cubicBezTo>
                <a:close/>
                <a:moveTo>
                  <a:pt x="1638997" y="3278646"/>
                </a:moveTo>
                <a:cubicBezTo>
                  <a:pt x="1603078" y="3278646"/>
                  <a:pt x="1576933" y="3286384"/>
                  <a:pt x="1549810" y="3312529"/>
                </a:cubicBezTo>
                <a:cubicBezTo>
                  <a:pt x="1521710" y="3339651"/>
                  <a:pt x="1502326" y="3401634"/>
                  <a:pt x="1502326" y="3497581"/>
                </a:cubicBezTo>
                <a:cubicBezTo>
                  <a:pt x="1502326" y="3594423"/>
                  <a:pt x="1521710" y="3654533"/>
                  <a:pt x="1549810" y="3681655"/>
                </a:cubicBezTo>
                <a:cubicBezTo>
                  <a:pt x="1578888" y="3707800"/>
                  <a:pt x="1603159" y="3714560"/>
                  <a:pt x="1638997" y="3714560"/>
                </a:cubicBezTo>
                <a:cubicBezTo>
                  <a:pt x="1672961" y="3714560"/>
                  <a:pt x="1699106" y="3707800"/>
                  <a:pt x="1726229" y="3681655"/>
                </a:cubicBezTo>
                <a:cubicBezTo>
                  <a:pt x="1755306" y="3654533"/>
                  <a:pt x="1773713" y="3592550"/>
                  <a:pt x="1773713" y="3497581"/>
                </a:cubicBezTo>
                <a:cubicBezTo>
                  <a:pt x="1773713" y="3399761"/>
                  <a:pt x="1755306" y="3339651"/>
                  <a:pt x="1726229" y="3312529"/>
                </a:cubicBezTo>
                <a:cubicBezTo>
                  <a:pt x="1699106" y="3286384"/>
                  <a:pt x="1674916" y="3278646"/>
                  <a:pt x="1638997" y="3278646"/>
                </a:cubicBezTo>
                <a:close/>
                <a:moveTo>
                  <a:pt x="714389" y="3278646"/>
                </a:moveTo>
                <a:cubicBezTo>
                  <a:pt x="679528" y="3278646"/>
                  <a:pt x="654279" y="3286384"/>
                  <a:pt x="627157" y="3312529"/>
                </a:cubicBezTo>
                <a:cubicBezTo>
                  <a:pt x="598079" y="3339651"/>
                  <a:pt x="579672" y="3401634"/>
                  <a:pt x="579672" y="3497581"/>
                </a:cubicBezTo>
                <a:cubicBezTo>
                  <a:pt x="579672" y="3594423"/>
                  <a:pt x="598079" y="3654533"/>
                  <a:pt x="627157" y="3681655"/>
                </a:cubicBezTo>
                <a:cubicBezTo>
                  <a:pt x="654279" y="3707800"/>
                  <a:pt x="678551" y="3714560"/>
                  <a:pt x="714389" y="3714560"/>
                </a:cubicBezTo>
                <a:cubicBezTo>
                  <a:pt x="750226" y="3714560"/>
                  <a:pt x="775475" y="3707800"/>
                  <a:pt x="802598" y="3681655"/>
                </a:cubicBezTo>
                <a:cubicBezTo>
                  <a:pt x="831675" y="3654533"/>
                  <a:pt x="850082" y="3592550"/>
                  <a:pt x="850082" y="3497581"/>
                </a:cubicBezTo>
                <a:cubicBezTo>
                  <a:pt x="850082" y="3399761"/>
                  <a:pt x="830779" y="3339651"/>
                  <a:pt x="802598" y="3312529"/>
                </a:cubicBezTo>
                <a:cubicBezTo>
                  <a:pt x="774498" y="3286384"/>
                  <a:pt x="750226" y="3278646"/>
                  <a:pt x="714389" y="3278646"/>
                </a:cubicBezTo>
                <a:close/>
                <a:moveTo>
                  <a:pt x="4044917" y="3233767"/>
                </a:moveTo>
                <a:cubicBezTo>
                  <a:pt x="4044917" y="3233767"/>
                  <a:pt x="4044917" y="3233767"/>
                  <a:pt x="4097696" y="3233767"/>
                </a:cubicBezTo>
                <a:cubicBezTo>
                  <a:pt x="4113089" y="3233767"/>
                  <a:pt x="4116918" y="3236618"/>
                  <a:pt x="4116918" y="3252093"/>
                </a:cubicBezTo>
                <a:cubicBezTo>
                  <a:pt x="4116918" y="3252093"/>
                  <a:pt x="4116918" y="3252093"/>
                  <a:pt x="4116918" y="3739728"/>
                </a:cubicBezTo>
                <a:cubicBezTo>
                  <a:pt x="4116918" y="3757077"/>
                  <a:pt x="4113089" y="3757077"/>
                  <a:pt x="4097777" y="3758054"/>
                </a:cubicBezTo>
                <a:cubicBezTo>
                  <a:pt x="4097777" y="3758054"/>
                  <a:pt x="4097777" y="3758054"/>
                  <a:pt x="4043043" y="3758054"/>
                </a:cubicBezTo>
                <a:cubicBezTo>
                  <a:pt x="4027650" y="3758054"/>
                  <a:pt x="4027650" y="3754226"/>
                  <a:pt x="4027650" y="3739728"/>
                </a:cubicBezTo>
                <a:cubicBezTo>
                  <a:pt x="4027650" y="3739728"/>
                  <a:pt x="4027650" y="3739728"/>
                  <a:pt x="4027650" y="3252093"/>
                </a:cubicBezTo>
                <a:cubicBezTo>
                  <a:pt x="4027650" y="3239550"/>
                  <a:pt x="4027650" y="3233767"/>
                  <a:pt x="4044917" y="3233767"/>
                </a:cubicBezTo>
                <a:close/>
                <a:moveTo>
                  <a:pt x="4934502" y="3231242"/>
                </a:moveTo>
                <a:cubicBezTo>
                  <a:pt x="4934502" y="3231242"/>
                  <a:pt x="4934502" y="3231242"/>
                  <a:pt x="4982068" y="3231242"/>
                </a:cubicBezTo>
                <a:cubicBezTo>
                  <a:pt x="4995588" y="3231242"/>
                  <a:pt x="5000475" y="3234093"/>
                  <a:pt x="5000475" y="3242808"/>
                </a:cubicBezTo>
                <a:cubicBezTo>
                  <a:pt x="5000475" y="3248591"/>
                  <a:pt x="4999498" y="3253396"/>
                  <a:pt x="4995588" y="3263088"/>
                </a:cubicBezTo>
                <a:cubicBezTo>
                  <a:pt x="4951932" y="3348121"/>
                  <a:pt x="4882048" y="3426475"/>
                  <a:pt x="4814120" y="3476729"/>
                </a:cubicBezTo>
                <a:cubicBezTo>
                  <a:pt x="4814120" y="3476729"/>
                  <a:pt x="4814120" y="3476729"/>
                  <a:pt x="4816075" y="3478684"/>
                </a:cubicBezTo>
                <a:cubicBezTo>
                  <a:pt x="4816075" y="3478684"/>
                  <a:pt x="4816075" y="3478684"/>
                  <a:pt x="5008213" y="3732967"/>
                </a:cubicBezTo>
                <a:cubicBezTo>
                  <a:pt x="5012041" y="3736796"/>
                  <a:pt x="5014973" y="3741682"/>
                  <a:pt x="5014973" y="3745511"/>
                </a:cubicBezTo>
                <a:cubicBezTo>
                  <a:pt x="5014973" y="3757076"/>
                  <a:pt x="5005281" y="3757076"/>
                  <a:pt x="5000475" y="3758135"/>
                </a:cubicBezTo>
                <a:cubicBezTo>
                  <a:pt x="5000475" y="3758135"/>
                  <a:pt x="5000475" y="3758135"/>
                  <a:pt x="4931570" y="3758135"/>
                </a:cubicBezTo>
                <a:cubicBezTo>
                  <a:pt x="4916094" y="3758135"/>
                  <a:pt x="4912185" y="3758135"/>
                  <a:pt x="4901515" y="3742660"/>
                </a:cubicBezTo>
                <a:cubicBezTo>
                  <a:pt x="4901515" y="3742660"/>
                  <a:pt x="4901515" y="3742660"/>
                  <a:pt x="4721024" y="3484548"/>
                </a:cubicBezTo>
                <a:cubicBezTo>
                  <a:pt x="4721024" y="3482593"/>
                  <a:pt x="4720047" y="3479743"/>
                  <a:pt x="4720047" y="3478766"/>
                </a:cubicBezTo>
                <a:cubicBezTo>
                  <a:pt x="4720047" y="3478766"/>
                  <a:pt x="4721024" y="3475915"/>
                  <a:pt x="4723956" y="3472982"/>
                </a:cubicBezTo>
                <a:cubicBezTo>
                  <a:pt x="4799622" y="3428511"/>
                  <a:pt x="4874392" y="3334682"/>
                  <a:pt x="4903470" y="3247695"/>
                </a:cubicBezTo>
                <a:cubicBezTo>
                  <a:pt x="4909252" y="3230265"/>
                  <a:pt x="4916094" y="3231242"/>
                  <a:pt x="4934502" y="3231242"/>
                </a:cubicBezTo>
                <a:close/>
                <a:moveTo>
                  <a:pt x="972337" y="3231242"/>
                </a:moveTo>
                <a:cubicBezTo>
                  <a:pt x="972337" y="3231242"/>
                  <a:pt x="972337" y="3231242"/>
                  <a:pt x="1034320" y="3231242"/>
                </a:cubicBezTo>
                <a:cubicBezTo>
                  <a:pt x="1049795" y="3231242"/>
                  <a:pt x="1051750" y="3233197"/>
                  <a:pt x="1057533" y="3247695"/>
                </a:cubicBezTo>
                <a:cubicBezTo>
                  <a:pt x="1057533" y="3247695"/>
                  <a:pt x="1057533" y="3247695"/>
                  <a:pt x="1193145" y="3633111"/>
                </a:cubicBezTo>
                <a:cubicBezTo>
                  <a:pt x="1193145" y="3633111"/>
                  <a:pt x="1193145" y="3633111"/>
                  <a:pt x="1324929" y="3245740"/>
                </a:cubicBezTo>
                <a:cubicBezTo>
                  <a:pt x="1329816" y="3236047"/>
                  <a:pt x="1330794" y="3233197"/>
                  <a:pt x="1337554" y="3231242"/>
                </a:cubicBezTo>
                <a:cubicBezTo>
                  <a:pt x="1337554" y="3231242"/>
                  <a:pt x="1337554" y="3231242"/>
                  <a:pt x="1387971" y="3231242"/>
                </a:cubicBezTo>
                <a:cubicBezTo>
                  <a:pt x="1392858" y="3231242"/>
                  <a:pt x="1400595" y="3231242"/>
                  <a:pt x="1400595" y="3241912"/>
                </a:cubicBezTo>
                <a:cubicBezTo>
                  <a:pt x="1400595" y="3244762"/>
                  <a:pt x="1400595" y="3245740"/>
                  <a:pt x="1398641" y="3257387"/>
                </a:cubicBezTo>
                <a:cubicBezTo>
                  <a:pt x="1398641" y="3257387"/>
                  <a:pt x="1398641" y="3257387"/>
                  <a:pt x="1220349" y="3742497"/>
                </a:cubicBezTo>
                <a:cubicBezTo>
                  <a:pt x="1216439" y="3756017"/>
                  <a:pt x="1213589" y="3757972"/>
                  <a:pt x="1201942" y="3757972"/>
                </a:cubicBezTo>
                <a:cubicBezTo>
                  <a:pt x="1201942" y="3757972"/>
                  <a:pt x="1201942" y="3757972"/>
                  <a:pt x="1162194" y="3757972"/>
                </a:cubicBezTo>
                <a:cubicBezTo>
                  <a:pt x="1153479" y="3757972"/>
                  <a:pt x="1151525" y="3754144"/>
                  <a:pt x="1145742" y="3742497"/>
                </a:cubicBezTo>
                <a:cubicBezTo>
                  <a:pt x="1145742" y="3742497"/>
                  <a:pt x="1145742" y="3742497"/>
                  <a:pt x="962645" y="3259260"/>
                </a:cubicBezTo>
                <a:cubicBezTo>
                  <a:pt x="959712" y="3253477"/>
                  <a:pt x="958735" y="3248672"/>
                  <a:pt x="958735" y="3244762"/>
                </a:cubicBezTo>
                <a:cubicBezTo>
                  <a:pt x="958735" y="3231242"/>
                  <a:pt x="968427" y="3231242"/>
                  <a:pt x="972337" y="3231242"/>
                </a:cubicBezTo>
                <a:close/>
                <a:moveTo>
                  <a:pt x="4388794" y="3222446"/>
                </a:moveTo>
                <a:cubicBezTo>
                  <a:pt x="4459573" y="3222446"/>
                  <a:pt x="4525465" y="3244682"/>
                  <a:pt x="4525465" y="3283451"/>
                </a:cubicBezTo>
                <a:cubicBezTo>
                  <a:pt x="4525465" y="3310574"/>
                  <a:pt x="4503148" y="3319289"/>
                  <a:pt x="4487673" y="3319289"/>
                </a:cubicBezTo>
                <a:cubicBezTo>
                  <a:pt x="4457618" y="3319289"/>
                  <a:pt x="4442143" y="3280519"/>
                  <a:pt x="4383011" y="3280519"/>
                </a:cubicBezTo>
                <a:cubicBezTo>
                  <a:pt x="4325834" y="3280519"/>
                  <a:pt x="4295779" y="3319289"/>
                  <a:pt x="4295779" y="3358058"/>
                </a:cubicBezTo>
                <a:cubicBezTo>
                  <a:pt x="4295779" y="3471435"/>
                  <a:pt x="4544850" y="3444313"/>
                  <a:pt x="4544850" y="3615763"/>
                </a:cubicBezTo>
                <a:cubicBezTo>
                  <a:pt x="4544850" y="3725230"/>
                  <a:pt x="4450777" y="3773692"/>
                  <a:pt x="4358739" y="3772715"/>
                </a:cubicBezTo>
                <a:cubicBezTo>
                  <a:pt x="4277372" y="3772715"/>
                  <a:pt x="4195923" y="3736796"/>
                  <a:pt x="4195923" y="3695175"/>
                </a:cubicBezTo>
                <a:cubicBezTo>
                  <a:pt x="4195923" y="3669031"/>
                  <a:pt x="4217263" y="3661293"/>
                  <a:pt x="4233715" y="3661293"/>
                </a:cubicBezTo>
                <a:cubicBezTo>
                  <a:pt x="4268657" y="3661293"/>
                  <a:pt x="4288938" y="3714560"/>
                  <a:pt x="4360694" y="3714560"/>
                </a:cubicBezTo>
                <a:cubicBezTo>
                  <a:pt x="4431392" y="3714560"/>
                  <a:pt x="4464379" y="3667076"/>
                  <a:pt x="4464379" y="3625455"/>
                </a:cubicBezTo>
                <a:cubicBezTo>
                  <a:pt x="4464379" y="3571210"/>
                  <a:pt x="4410134" y="3547916"/>
                  <a:pt x="4351979" y="3523726"/>
                </a:cubicBezTo>
                <a:cubicBezTo>
                  <a:pt x="4277372" y="3491716"/>
                  <a:pt x="4215308" y="3454901"/>
                  <a:pt x="4215308" y="3366774"/>
                </a:cubicBezTo>
                <a:cubicBezTo>
                  <a:pt x="4215308" y="3272863"/>
                  <a:pt x="4297653" y="3222446"/>
                  <a:pt x="4388794" y="3222446"/>
                </a:cubicBezTo>
                <a:close/>
                <a:moveTo>
                  <a:pt x="3332238" y="3219514"/>
                </a:moveTo>
                <a:cubicBezTo>
                  <a:pt x="3402936" y="3219514"/>
                  <a:pt x="3464837" y="3234989"/>
                  <a:pt x="3464837" y="3272619"/>
                </a:cubicBezTo>
                <a:cubicBezTo>
                  <a:pt x="3464837" y="3302510"/>
                  <a:pt x="3445452" y="3317986"/>
                  <a:pt x="3420447" y="3317008"/>
                </a:cubicBezTo>
                <a:cubicBezTo>
                  <a:pt x="3385587" y="3317008"/>
                  <a:pt x="3375895" y="3269687"/>
                  <a:pt x="3311061" y="3269687"/>
                </a:cubicBezTo>
                <a:cubicBezTo>
                  <a:pt x="3281007" y="3269687"/>
                  <a:pt x="3259748" y="3288013"/>
                  <a:pt x="3259748" y="3315053"/>
                </a:cubicBezTo>
                <a:cubicBezTo>
                  <a:pt x="3259748" y="3315053"/>
                  <a:pt x="3259748" y="3315053"/>
                  <a:pt x="3259748" y="3738751"/>
                </a:cubicBezTo>
                <a:cubicBezTo>
                  <a:pt x="3259748" y="3754145"/>
                  <a:pt x="3253884" y="3755122"/>
                  <a:pt x="3241341" y="3755122"/>
                </a:cubicBezTo>
                <a:cubicBezTo>
                  <a:pt x="3241341" y="3755122"/>
                  <a:pt x="3241341" y="3755122"/>
                  <a:pt x="3190028" y="3755122"/>
                </a:cubicBezTo>
                <a:cubicBezTo>
                  <a:pt x="3175449" y="3755122"/>
                  <a:pt x="3169666" y="3754226"/>
                  <a:pt x="3169666" y="3738751"/>
                </a:cubicBezTo>
                <a:cubicBezTo>
                  <a:pt x="3169666" y="3738751"/>
                  <a:pt x="3169666" y="3738751"/>
                  <a:pt x="3169666" y="3276447"/>
                </a:cubicBezTo>
                <a:cubicBezTo>
                  <a:pt x="3169666" y="3260075"/>
                  <a:pt x="3182209" y="3243704"/>
                  <a:pt x="3217069" y="3234989"/>
                </a:cubicBezTo>
                <a:cubicBezTo>
                  <a:pt x="3244192" y="3228229"/>
                  <a:pt x="3278075" y="3219514"/>
                  <a:pt x="3332238" y="3219514"/>
                </a:cubicBezTo>
                <a:close/>
                <a:moveTo>
                  <a:pt x="2874495" y="3219514"/>
                </a:moveTo>
                <a:cubicBezTo>
                  <a:pt x="2920758" y="3219514"/>
                  <a:pt x="2969057" y="3231161"/>
                  <a:pt x="3005709" y="3257306"/>
                </a:cubicBezTo>
                <a:cubicBezTo>
                  <a:pt x="3064597" y="3298031"/>
                  <a:pt x="3103204" y="3375489"/>
                  <a:pt x="3103204" y="3497581"/>
                </a:cubicBezTo>
                <a:cubicBezTo>
                  <a:pt x="3103204" y="3618695"/>
                  <a:pt x="3064597" y="3696153"/>
                  <a:pt x="3005709" y="3736878"/>
                </a:cubicBezTo>
                <a:cubicBezTo>
                  <a:pt x="2970035" y="3761068"/>
                  <a:pt x="2921817" y="3773692"/>
                  <a:pt x="2874495" y="3773692"/>
                </a:cubicBezTo>
                <a:cubicBezTo>
                  <a:pt x="2828232" y="3773692"/>
                  <a:pt x="2778956" y="3762045"/>
                  <a:pt x="2743281" y="3736878"/>
                </a:cubicBezTo>
                <a:cubicBezTo>
                  <a:pt x="2685371" y="3696234"/>
                  <a:pt x="2646764" y="3618695"/>
                  <a:pt x="2646764" y="3497581"/>
                </a:cubicBezTo>
                <a:cubicBezTo>
                  <a:pt x="2646764" y="3375489"/>
                  <a:pt x="2685371" y="3298031"/>
                  <a:pt x="2743281" y="3257306"/>
                </a:cubicBezTo>
                <a:cubicBezTo>
                  <a:pt x="2780910" y="3233116"/>
                  <a:pt x="2829128" y="3219514"/>
                  <a:pt x="2874495" y="3219514"/>
                </a:cubicBezTo>
                <a:close/>
                <a:moveTo>
                  <a:pt x="2364299" y="3219514"/>
                </a:moveTo>
                <a:cubicBezTo>
                  <a:pt x="2565641" y="3219514"/>
                  <a:pt x="2567596" y="3326049"/>
                  <a:pt x="2567596" y="3387054"/>
                </a:cubicBezTo>
                <a:cubicBezTo>
                  <a:pt x="2567596" y="3387054"/>
                  <a:pt x="2567596" y="3387054"/>
                  <a:pt x="2567596" y="3737692"/>
                </a:cubicBezTo>
                <a:cubicBezTo>
                  <a:pt x="2567596" y="3746407"/>
                  <a:pt x="2567596" y="3756100"/>
                  <a:pt x="2557985" y="3757973"/>
                </a:cubicBezTo>
                <a:cubicBezTo>
                  <a:pt x="2557985" y="3757973"/>
                  <a:pt x="2557985" y="3757973"/>
                  <a:pt x="2502111" y="3757973"/>
                </a:cubicBezTo>
                <a:cubicBezTo>
                  <a:pt x="2484762" y="3757973"/>
                  <a:pt x="2478979" y="3756018"/>
                  <a:pt x="2478979" y="3737611"/>
                </a:cubicBezTo>
                <a:cubicBezTo>
                  <a:pt x="2478979" y="3737611"/>
                  <a:pt x="2478979" y="3737611"/>
                  <a:pt x="2478979" y="3398620"/>
                </a:cubicBezTo>
                <a:cubicBezTo>
                  <a:pt x="2478979" y="3351136"/>
                  <a:pt x="2478979" y="3274655"/>
                  <a:pt x="2361448" y="3274655"/>
                </a:cubicBezTo>
                <a:cubicBezTo>
                  <a:pt x="2291077" y="3274655"/>
                  <a:pt x="2252551" y="3297868"/>
                  <a:pt x="2252551" y="3320185"/>
                </a:cubicBezTo>
                <a:cubicBezTo>
                  <a:pt x="2252551" y="3320185"/>
                  <a:pt x="2252551" y="3320185"/>
                  <a:pt x="2252551" y="3737611"/>
                </a:cubicBezTo>
                <a:cubicBezTo>
                  <a:pt x="2252551" y="3756018"/>
                  <a:pt x="2245791" y="3757973"/>
                  <a:pt x="2231375" y="3757973"/>
                </a:cubicBezTo>
                <a:cubicBezTo>
                  <a:pt x="2231375" y="3757973"/>
                  <a:pt x="2231375" y="3757973"/>
                  <a:pt x="2181283" y="3757973"/>
                </a:cubicBezTo>
                <a:cubicBezTo>
                  <a:pt x="2165808" y="3757973"/>
                  <a:pt x="2161980" y="3756018"/>
                  <a:pt x="2161980" y="3739565"/>
                </a:cubicBezTo>
                <a:cubicBezTo>
                  <a:pt x="2161980" y="3739565"/>
                  <a:pt x="2161980" y="3739565"/>
                  <a:pt x="2161980" y="3286302"/>
                </a:cubicBezTo>
                <a:cubicBezTo>
                  <a:pt x="2161980" y="3268872"/>
                  <a:pt x="2172568" y="3256329"/>
                  <a:pt x="2207266" y="3244682"/>
                </a:cubicBezTo>
                <a:cubicBezTo>
                  <a:pt x="2235203" y="3235967"/>
                  <a:pt x="2287248" y="3219514"/>
                  <a:pt x="2364299" y="3219514"/>
                </a:cubicBezTo>
                <a:close/>
                <a:moveTo>
                  <a:pt x="1637124" y="3219514"/>
                </a:moveTo>
                <a:cubicBezTo>
                  <a:pt x="1684608" y="3219514"/>
                  <a:pt x="1734048" y="3231161"/>
                  <a:pt x="1768908" y="3257306"/>
                </a:cubicBezTo>
                <a:cubicBezTo>
                  <a:pt x="1828040" y="3298031"/>
                  <a:pt x="1866810" y="3375489"/>
                  <a:pt x="1866810" y="3497581"/>
                </a:cubicBezTo>
                <a:cubicBezTo>
                  <a:pt x="1866810" y="3618695"/>
                  <a:pt x="1828040" y="3696153"/>
                  <a:pt x="1768908" y="3736878"/>
                </a:cubicBezTo>
                <a:cubicBezTo>
                  <a:pt x="1732093" y="3761068"/>
                  <a:pt x="1684608" y="3773692"/>
                  <a:pt x="1637124" y="3773692"/>
                </a:cubicBezTo>
                <a:cubicBezTo>
                  <a:pt x="1590616" y="3773692"/>
                  <a:pt x="1541177" y="3762045"/>
                  <a:pt x="1505339" y="3736878"/>
                </a:cubicBezTo>
                <a:cubicBezTo>
                  <a:pt x="1447185" y="3696234"/>
                  <a:pt x="1408415" y="3618695"/>
                  <a:pt x="1408415" y="3497581"/>
                </a:cubicBezTo>
                <a:cubicBezTo>
                  <a:pt x="1408415" y="3375489"/>
                  <a:pt x="1447185" y="3298031"/>
                  <a:pt x="1505339" y="3257306"/>
                </a:cubicBezTo>
                <a:cubicBezTo>
                  <a:pt x="1543132" y="3233116"/>
                  <a:pt x="1590616" y="3219514"/>
                  <a:pt x="1637124" y="3219514"/>
                </a:cubicBezTo>
                <a:close/>
                <a:moveTo>
                  <a:pt x="714470" y="3219514"/>
                </a:moveTo>
                <a:cubicBezTo>
                  <a:pt x="761955" y="3219514"/>
                  <a:pt x="808462" y="3231161"/>
                  <a:pt x="846254" y="3257306"/>
                </a:cubicBezTo>
                <a:cubicBezTo>
                  <a:pt x="904409" y="3298031"/>
                  <a:pt x="943179" y="3375489"/>
                  <a:pt x="943179" y="3497581"/>
                </a:cubicBezTo>
                <a:cubicBezTo>
                  <a:pt x="943179" y="3618695"/>
                  <a:pt x="904409" y="3696153"/>
                  <a:pt x="846254" y="3736878"/>
                </a:cubicBezTo>
                <a:cubicBezTo>
                  <a:pt x="808462" y="3761068"/>
                  <a:pt x="761955" y="3773692"/>
                  <a:pt x="714470" y="3773692"/>
                </a:cubicBezTo>
                <a:cubicBezTo>
                  <a:pt x="666985" y="3773692"/>
                  <a:pt x="618523" y="3762045"/>
                  <a:pt x="582686" y="3736878"/>
                </a:cubicBezTo>
                <a:cubicBezTo>
                  <a:pt x="523554" y="3696234"/>
                  <a:pt x="484784" y="3618695"/>
                  <a:pt x="484784" y="3497581"/>
                </a:cubicBezTo>
                <a:cubicBezTo>
                  <a:pt x="484784" y="3375489"/>
                  <a:pt x="523554" y="3298031"/>
                  <a:pt x="582686" y="3257306"/>
                </a:cubicBezTo>
                <a:cubicBezTo>
                  <a:pt x="619500" y="3233116"/>
                  <a:pt x="667963" y="3219514"/>
                  <a:pt x="714470" y="3219514"/>
                </a:cubicBezTo>
                <a:close/>
                <a:moveTo>
                  <a:pt x="203297" y="3219514"/>
                </a:moveTo>
                <a:cubicBezTo>
                  <a:pt x="406593" y="3219514"/>
                  <a:pt x="407571" y="3326049"/>
                  <a:pt x="407571" y="3387054"/>
                </a:cubicBezTo>
                <a:cubicBezTo>
                  <a:pt x="407571" y="3387054"/>
                  <a:pt x="407571" y="3387054"/>
                  <a:pt x="407571" y="3737692"/>
                </a:cubicBezTo>
                <a:cubicBezTo>
                  <a:pt x="407571" y="3746407"/>
                  <a:pt x="406593" y="3756100"/>
                  <a:pt x="396819" y="3757973"/>
                </a:cubicBezTo>
                <a:cubicBezTo>
                  <a:pt x="396819" y="3757973"/>
                  <a:pt x="396819" y="3757973"/>
                  <a:pt x="340701" y="3757973"/>
                </a:cubicBezTo>
                <a:cubicBezTo>
                  <a:pt x="323271" y="3757973"/>
                  <a:pt x="317488" y="3756018"/>
                  <a:pt x="317488" y="3737611"/>
                </a:cubicBezTo>
                <a:cubicBezTo>
                  <a:pt x="317488" y="3737611"/>
                  <a:pt x="317488" y="3737611"/>
                  <a:pt x="317488" y="3398620"/>
                </a:cubicBezTo>
                <a:cubicBezTo>
                  <a:pt x="317488" y="3351136"/>
                  <a:pt x="317488" y="3274655"/>
                  <a:pt x="199387" y="3274655"/>
                </a:cubicBezTo>
                <a:cubicBezTo>
                  <a:pt x="128689" y="3274655"/>
                  <a:pt x="90001" y="3297868"/>
                  <a:pt x="90001" y="3320185"/>
                </a:cubicBezTo>
                <a:cubicBezTo>
                  <a:pt x="90001" y="3320185"/>
                  <a:pt x="90001" y="3320185"/>
                  <a:pt x="90001" y="3737611"/>
                </a:cubicBezTo>
                <a:cubicBezTo>
                  <a:pt x="90001" y="3756018"/>
                  <a:pt x="83241" y="3757973"/>
                  <a:pt x="68743" y="3757973"/>
                </a:cubicBezTo>
                <a:cubicBezTo>
                  <a:pt x="68743" y="3757973"/>
                  <a:pt x="68743" y="3757973"/>
                  <a:pt x="18407" y="3757973"/>
                </a:cubicBezTo>
                <a:cubicBezTo>
                  <a:pt x="3910" y="3757973"/>
                  <a:pt x="0" y="3756018"/>
                  <a:pt x="0" y="3739565"/>
                </a:cubicBezTo>
                <a:cubicBezTo>
                  <a:pt x="0" y="3739565"/>
                  <a:pt x="0" y="3739565"/>
                  <a:pt x="0" y="3286302"/>
                </a:cubicBezTo>
                <a:cubicBezTo>
                  <a:pt x="0" y="3268872"/>
                  <a:pt x="11647" y="3256329"/>
                  <a:pt x="45530" y="3244682"/>
                </a:cubicBezTo>
                <a:cubicBezTo>
                  <a:pt x="74526" y="3235967"/>
                  <a:pt x="125839" y="3219514"/>
                  <a:pt x="203297" y="3219514"/>
                </a:cubicBezTo>
                <a:close/>
                <a:moveTo>
                  <a:pt x="3838118" y="3043502"/>
                </a:moveTo>
                <a:cubicBezTo>
                  <a:pt x="3838118" y="3043502"/>
                  <a:pt x="3838118" y="3043502"/>
                  <a:pt x="3888290" y="3043502"/>
                </a:cubicBezTo>
                <a:cubicBezTo>
                  <a:pt x="3901811" y="3043502"/>
                  <a:pt x="3907594" y="3044479"/>
                  <a:pt x="3907594" y="3063864"/>
                </a:cubicBezTo>
                <a:cubicBezTo>
                  <a:pt x="3907594" y="3063864"/>
                  <a:pt x="3907594" y="3063864"/>
                  <a:pt x="3907594" y="3702017"/>
                </a:cubicBezTo>
                <a:cubicBezTo>
                  <a:pt x="3907594" y="3736877"/>
                  <a:pt x="3802443" y="3773692"/>
                  <a:pt x="3728162" y="3773529"/>
                </a:cubicBezTo>
                <a:cubicBezTo>
                  <a:pt x="3573816" y="3773529"/>
                  <a:pt x="3472575" y="3683528"/>
                  <a:pt x="3472575" y="3497580"/>
                </a:cubicBezTo>
                <a:cubicBezTo>
                  <a:pt x="3472575" y="3372719"/>
                  <a:pt x="3552639" y="3222608"/>
                  <a:pt x="3709836" y="3222608"/>
                </a:cubicBezTo>
                <a:cubicBezTo>
                  <a:pt x="3757076" y="3222608"/>
                  <a:pt x="3787945" y="3234256"/>
                  <a:pt x="3819792" y="3250708"/>
                </a:cubicBezTo>
                <a:cubicBezTo>
                  <a:pt x="3819792" y="3250708"/>
                  <a:pt x="3819792" y="3250708"/>
                  <a:pt x="3819792" y="3066715"/>
                </a:cubicBezTo>
                <a:cubicBezTo>
                  <a:pt x="3819792" y="3049285"/>
                  <a:pt x="3820769" y="3043502"/>
                  <a:pt x="3838118" y="3043502"/>
                </a:cubicBezTo>
                <a:close/>
                <a:moveTo>
                  <a:pt x="4634688" y="3041629"/>
                </a:moveTo>
                <a:cubicBezTo>
                  <a:pt x="4634688" y="3041629"/>
                  <a:pt x="4634688" y="3041629"/>
                  <a:pt x="4688037" y="3041629"/>
                </a:cubicBezTo>
                <a:cubicBezTo>
                  <a:pt x="4699684" y="3041629"/>
                  <a:pt x="4706445" y="3041629"/>
                  <a:pt x="4706445" y="3056127"/>
                </a:cubicBezTo>
                <a:cubicBezTo>
                  <a:pt x="4706445" y="3056127"/>
                  <a:pt x="4706445" y="3056127"/>
                  <a:pt x="4706445" y="3742578"/>
                </a:cubicBezTo>
                <a:cubicBezTo>
                  <a:pt x="4706445" y="3757076"/>
                  <a:pt x="4700580" y="3757076"/>
                  <a:pt x="4688037" y="3757076"/>
                </a:cubicBezTo>
                <a:cubicBezTo>
                  <a:pt x="4688037" y="3757076"/>
                  <a:pt x="4688037" y="3757076"/>
                  <a:pt x="4634688" y="3757076"/>
                </a:cubicBezTo>
                <a:cubicBezTo>
                  <a:pt x="4621086" y="3757076"/>
                  <a:pt x="4618154" y="3755122"/>
                  <a:pt x="4618154" y="3741601"/>
                </a:cubicBezTo>
                <a:cubicBezTo>
                  <a:pt x="4618154" y="3741601"/>
                  <a:pt x="4618154" y="3741601"/>
                  <a:pt x="4618154" y="3058082"/>
                </a:cubicBezTo>
                <a:cubicBezTo>
                  <a:pt x="4618154" y="3043584"/>
                  <a:pt x="4624018" y="3041629"/>
                  <a:pt x="4634688" y="3041629"/>
                </a:cubicBezTo>
                <a:close/>
                <a:moveTo>
                  <a:pt x="4074727" y="3035765"/>
                </a:moveTo>
                <a:cubicBezTo>
                  <a:pt x="4101605" y="3035765"/>
                  <a:pt x="4125551" y="3056046"/>
                  <a:pt x="4127506" y="3086019"/>
                </a:cubicBezTo>
                <a:cubicBezTo>
                  <a:pt x="4128483" y="3114933"/>
                  <a:pt x="4107307" y="3141974"/>
                  <a:pt x="4072772" y="3142952"/>
                </a:cubicBezTo>
                <a:cubicBezTo>
                  <a:pt x="4039215" y="3142952"/>
                  <a:pt x="4019016" y="3118843"/>
                  <a:pt x="4019016" y="3089847"/>
                </a:cubicBezTo>
                <a:cubicBezTo>
                  <a:pt x="4019016" y="3058978"/>
                  <a:pt x="4042066" y="3035765"/>
                  <a:pt x="4074727" y="3035765"/>
                </a:cubicBezTo>
                <a:close/>
                <a:moveTo>
                  <a:pt x="5090721" y="2888260"/>
                </a:moveTo>
                <a:lnTo>
                  <a:pt x="5090721" y="2940551"/>
                </a:lnTo>
                <a:cubicBezTo>
                  <a:pt x="5090721" y="2940551"/>
                  <a:pt x="5090721" y="2940551"/>
                  <a:pt x="5125500" y="2940551"/>
                </a:cubicBezTo>
                <a:cubicBezTo>
                  <a:pt x="5138043" y="2940551"/>
                  <a:pt x="5166061" y="2940551"/>
                  <a:pt x="5166061" y="2914405"/>
                </a:cubicBezTo>
                <a:cubicBezTo>
                  <a:pt x="5166061" y="2888260"/>
                  <a:pt x="5139020" y="2888260"/>
                  <a:pt x="5122567" y="2888260"/>
                </a:cubicBezTo>
                <a:cubicBezTo>
                  <a:pt x="5122567" y="2888260"/>
                  <a:pt x="5122567" y="2888260"/>
                  <a:pt x="5090721" y="2888260"/>
                </a:cubicBezTo>
                <a:close/>
                <a:moveTo>
                  <a:pt x="5063680" y="2863988"/>
                </a:moveTo>
                <a:cubicBezTo>
                  <a:pt x="5063680" y="2863988"/>
                  <a:pt x="5063680" y="2863988"/>
                  <a:pt x="5125500" y="2863988"/>
                </a:cubicBezTo>
                <a:cubicBezTo>
                  <a:pt x="5144885" y="2863988"/>
                  <a:pt x="5168016" y="2863988"/>
                  <a:pt x="5182514" y="2877591"/>
                </a:cubicBezTo>
                <a:cubicBezTo>
                  <a:pt x="5192206" y="2884351"/>
                  <a:pt x="5198966" y="2896975"/>
                  <a:pt x="5198966" y="2911473"/>
                </a:cubicBezTo>
                <a:cubicBezTo>
                  <a:pt x="5198966" y="2926745"/>
                  <a:pt x="5191361" y="2945820"/>
                  <a:pt x="5172474" y="2955227"/>
                </a:cubicBezTo>
                <a:lnTo>
                  <a:pt x="5151671" y="2960419"/>
                </a:lnTo>
                <a:lnTo>
                  <a:pt x="5149690" y="2958958"/>
                </a:lnTo>
                <a:cubicBezTo>
                  <a:pt x="5149690" y="2960913"/>
                  <a:pt x="5149690" y="2960913"/>
                  <a:pt x="5149690" y="2960913"/>
                </a:cubicBezTo>
                <a:lnTo>
                  <a:pt x="5151671" y="2960419"/>
                </a:lnTo>
                <a:lnTo>
                  <a:pt x="5165114" y="2970330"/>
                </a:lnTo>
                <a:cubicBezTo>
                  <a:pt x="5171152" y="2976632"/>
                  <a:pt x="5178645" y="2986569"/>
                  <a:pt x="5189274" y="3003510"/>
                </a:cubicBezTo>
                <a:cubicBezTo>
                  <a:pt x="5189274" y="3003510"/>
                  <a:pt x="5189274" y="3003510"/>
                  <a:pt x="5210532" y="3038371"/>
                </a:cubicBezTo>
                <a:cubicBezTo>
                  <a:pt x="5210532" y="3038371"/>
                  <a:pt x="5210532" y="3038371"/>
                  <a:pt x="5176731" y="3038371"/>
                </a:cubicBezTo>
                <a:cubicBezTo>
                  <a:pt x="5176731" y="3038371"/>
                  <a:pt x="5176731" y="3038371"/>
                  <a:pt x="5161256" y="3011248"/>
                </a:cubicBezTo>
                <a:cubicBezTo>
                  <a:pt x="5140975" y="2973456"/>
                  <a:pt x="5132341" y="2964741"/>
                  <a:pt x="5109128" y="2964741"/>
                </a:cubicBezTo>
                <a:cubicBezTo>
                  <a:pt x="5109128" y="2964741"/>
                  <a:pt x="5109128" y="2964741"/>
                  <a:pt x="5092676" y="2964741"/>
                </a:cubicBezTo>
                <a:cubicBezTo>
                  <a:pt x="5092676" y="2964741"/>
                  <a:pt x="5092676" y="2964741"/>
                  <a:pt x="5092676" y="3039348"/>
                </a:cubicBezTo>
                <a:cubicBezTo>
                  <a:pt x="5092676" y="3039348"/>
                  <a:pt x="5092676" y="3039348"/>
                  <a:pt x="5063680" y="3039348"/>
                </a:cubicBezTo>
                <a:close/>
                <a:moveTo>
                  <a:pt x="5132260" y="2815608"/>
                </a:moveTo>
                <a:cubicBezTo>
                  <a:pt x="5056920" y="2815608"/>
                  <a:pt x="4997055" y="2875636"/>
                  <a:pt x="4998032" y="2950243"/>
                </a:cubicBezTo>
                <a:cubicBezTo>
                  <a:pt x="4998032" y="3024850"/>
                  <a:pt x="5057897" y="3086833"/>
                  <a:pt x="5132260" y="3086833"/>
                </a:cubicBezTo>
                <a:cubicBezTo>
                  <a:pt x="5207600" y="3086833"/>
                  <a:pt x="5267465" y="3024850"/>
                  <a:pt x="5267465" y="2950243"/>
                </a:cubicBezTo>
                <a:cubicBezTo>
                  <a:pt x="5267465" y="2875636"/>
                  <a:pt x="5206623" y="2815608"/>
                  <a:pt x="5132260" y="2815608"/>
                </a:cubicBezTo>
                <a:close/>
                <a:moveTo>
                  <a:pt x="5132260" y="2787508"/>
                </a:moveTo>
                <a:cubicBezTo>
                  <a:pt x="5221121" y="2787508"/>
                  <a:pt x="5293529" y="2861138"/>
                  <a:pt x="5293529" y="2950243"/>
                </a:cubicBezTo>
                <a:cubicBezTo>
                  <a:pt x="5293529" y="3039348"/>
                  <a:pt x="5222098" y="3112978"/>
                  <a:pt x="5132260" y="3112978"/>
                </a:cubicBezTo>
                <a:cubicBezTo>
                  <a:pt x="5043399" y="3112978"/>
                  <a:pt x="4970991" y="3041303"/>
                  <a:pt x="4970991" y="2950243"/>
                </a:cubicBezTo>
                <a:cubicBezTo>
                  <a:pt x="4970991" y="2860161"/>
                  <a:pt x="5043399" y="2787508"/>
                  <a:pt x="5132260" y="2787508"/>
                </a:cubicBezTo>
                <a:close/>
                <a:moveTo>
                  <a:pt x="3521882" y="1731870"/>
                </a:moveTo>
                <a:cubicBezTo>
                  <a:pt x="3517412" y="1732236"/>
                  <a:pt x="3513788" y="1735148"/>
                  <a:pt x="3513299" y="1740971"/>
                </a:cubicBezTo>
                <a:cubicBezTo>
                  <a:pt x="3502711" y="1879353"/>
                  <a:pt x="3472656" y="2044776"/>
                  <a:pt x="3483326" y="2098939"/>
                </a:cubicBezTo>
                <a:cubicBezTo>
                  <a:pt x="3493019" y="2156035"/>
                  <a:pt x="3524947" y="2294417"/>
                  <a:pt x="3531707" y="2354363"/>
                </a:cubicBezTo>
                <a:cubicBezTo>
                  <a:pt x="3537490" y="2401766"/>
                  <a:pt x="3558748" y="2383359"/>
                  <a:pt x="3561680" y="2360146"/>
                </a:cubicBezTo>
                <a:cubicBezTo>
                  <a:pt x="3574305" y="2267294"/>
                  <a:pt x="3594585" y="1799940"/>
                  <a:pt x="3535535" y="1738039"/>
                </a:cubicBezTo>
                <a:cubicBezTo>
                  <a:pt x="3531666" y="1733682"/>
                  <a:pt x="3526352" y="1731503"/>
                  <a:pt x="3521882" y="1731870"/>
                </a:cubicBezTo>
                <a:close/>
                <a:moveTo>
                  <a:pt x="2399078" y="1361664"/>
                </a:moveTo>
                <a:cubicBezTo>
                  <a:pt x="2403884" y="1433257"/>
                  <a:pt x="2404861" y="1541584"/>
                  <a:pt x="2416508" y="1600635"/>
                </a:cubicBezTo>
                <a:cubicBezTo>
                  <a:pt x="2427178" y="1650970"/>
                  <a:pt x="2446481" y="1653821"/>
                  <a:pt x="2465866" y="1656753"/>
                </a:cubicBezTo>
                <a:cubicBezTo>
                  <a:pt x="2535586" y="1667341"/>
                  <a:pt x="2780422" y="1678011"/>
                  <a:pt x="2834667" y="1622870"/>
                </a:cubicBezTo>
                <a:cubicBezTo>
                  <a:pt x="2868550" y="1588988"/>
                  <a:pt x="2871482" y="1469013"/>
                  <a:pt x="2847292" y="1377139"/>
                </a:cubicBezTo>
                <a:cubicBezTo>
                  <a:pt x="2699217" y="1385854"/>
                  <a:pt x="2548211" y="1382026"/>
                  <a:pt x="2399078" y="1361664"/>
                </a:cubicBezTo>
                <a:close/>
                <a:moveTo>
                  <a:pt x="3181232" y="1337473"/>
                </a:moveTo>
                <a:cubicBezTo>
                  <a:pt x="3143521" y="1341383"/>
                  <a:pt x="3107684" y="1346188"/>
                  <a:pt x="3073720" y="1351971"/>
                </a:cubicBezTo>
                <a:cubicBezTo>
                  <a:pt x="3112489" y="1408089"/>
                  <a:pt x="3134725" y="1470968"/>
                  <a:pt x="3136680" y="1554209"/>
                </a:cubicBezTo>
                <a:cubicBezTo>
                  <a:pt x="3148327" y="1559014"/>
                  <a:pt x="3202490" y="1536779"/>
                  <a:pt x="3214137" y="1498091"/>
                </a:cubicBezTo>
                <a:cubicBezTo>
                  <a:pt x="3225785" y="1459402"/>
                  <a:pt x="3222853" y="1414850"/>
                  <a:pt x="3181232" y="1337473"/>
                </a:cubicBezTo>
                <a:close/>
                <a:moveTo>
                  <a:pt x="2027427" y="1281436"/>
                </a:moveTo>
                <a:cubicBezTo>
                  <a:pt x="2015779" y="1373311"/>
                  <a:pt x="1996476" y="1485547"/>
                  <a:pt x="1976114" y="1551358"/>
                </a:cubicBezTo>
                <a:cubicBezTo>
                  <a:pt x="1955752" y="1617087"/>
                  <a:pt x="2012847" y="1611305"/>
                  <a:pt x="2039074" y="1600716"/>
                </a:cubicBezTo>
                <a:cubicBezTo>
                  <a:pt x="2072957" y="1587114"/>
                  <a:pt x="2137790" y="1528145"/>
                  <a:pt x="2170695" y="1320125"/>
                </a:cubicBezTo>
                <a:cubicBezTo>
                  <a:pt x="2123292" y="1308559"/>
                  <a:pt x="2074830" y="1295934"/>
                  <a:pt x="2027427" y="1281436"/>
                </a:cubicBezTo>
                <a:close/>
                <a:moveTo>
                  <a:pt x="1861627" y="1228363"/>
                </a:moveTo>
                <a:cubicBezTo>
                  <a:pt x="1845287" y="1227273"/>
                  <a:pt x="1838262" y="1235011"/>
                  <a:pt x="1826166" y="1251463"/>
                </a:cubicBezTo>
                <a:cubicBezTo>
                  <a:pt x="1649992" y="1491412"/>
                  <a:pt x="1614155" y="1621974"/>
                  <a:pt x="1629630" y="1719713"/>
                </a:cubicBezTo>
                <a:cubicBezTo>
                  <a:pt x="1645105" y="1817452"/>
                  <a:pt x="1728346" y="1916087"/>
                  <a:pt x="1853207" y="1989635"/>
                </a:cubicBezTo>
                <a:cubicBezTo>
                  <a:pt x="1977091" y="2061228"/>
                  <a:pt x="2054549" y="2102849"/>
                  <a:pt x="2138767" y="2194723"/>
                </a:cubicBezTo>
                <a:cubicBezTo>
                  <a:pt x="2149437" y="2205393"/>
                  <a:pt x="2161003" y="2208244"/>
                  <a:pt x="2163935" y="2187963"/>
                </a:cubicBezTo>
                <a:cubicBezTo>
                  <a:pt x="2207510" y="1906475"/>
                  <a:pt x="2443712" y="1864855"/>
                  <a:pt x="2751508" y="1870638"/>
                </a:cubicBezTo>
                <a:cubicBezTo>
                  <a:pt x="3185142" y="1877398"/>
                  <a:pt x="3268383" y="2019608"/>
                  <a:pt x="3321650" y="1997372"/>
                </a:cubicBezTo>
                <a:cubicBezTo>
                  <a:pt x="3373859" y="1972205"/>
                  <a:pt x="3408719" y="1752618"/>
                  <a:pt x="3418411" y="1597784"/>
                </a:cubicBezTo>
                <a:cubicBezTo>
                  <a:pt x="3429081" y="1440995"/>
                  <a:pt x="3438774" y="1314260"/>
                  <a:pt x="3245170" y="1329736"/>
                </a:cubicBezTo>
                <a:cubicBezTo>
                  <a:pt x="3291677" y="1423565"/>
                  <a:pt x="3299415" y="1527086"/>
                  <a:pt x="3215196" y="1586137"/>
                </a:cubicBezTo>
                <a:cubicBezTo>
                  <a:pt x="3130001" y="1645107"/>
                  <a:pt x="3068996" y="1616110"/>
                  <a:pt x="3068996" y="1560969"/>
                </a:cubicBezTo>
                <a:cubicBezTo>
                  <a:pt x="3068996" y="1511611"/>
                  <a:pt x="3061258" y="1433257"/>
                  <a:pt x="2999275" y="1361664"/>
                </a:cubicBezTo>
                <a:cubicBezTo>
                  <a:pt x="2970279" y="1365573"/>
                  <a:pt x="2946008" y="1368425"/>
                  <a:pt x="2916034" y="1371356"/>
                </a:cubicBezTo>
                <a:cubicBezTo>
                  <a:pt x="2934442" y="1455574"/>
                  <a:pt x="2956677" y="1611305"/>
                  <a:pt x="2891844" y="1675160"/>
                </a:cubicBezTo>
                <a:cubicBezTo>
                  <a:pt x="2827988" y="1738039"/>
                  <a:pt x="2646031" y="1743822"/>
                  <a:pt x="2458210" y="1729324"/>
                </a:cubicBezTo>
                <a:cubicBezTo>
                  <a:pt x="2422454" y="1726473"/>
                  <a:pt x="2377901" y="1711894"/>
                  <a:pt x="2359494" y="1667423"/>
                </a:cubicBezTo>
                <a:cubicBezTo>
                  <a:pt x="2349801" y="1646165"/>
                  <a:pt x="2335304" y="1592001"/>
                  <a:pt x="2331394" y="1352053"/>
                </a:cubicBezTo>
                <a:cubicBezTo>
                  <a:pt x="2298489" y="1347247"/>
                  <a:pt x="2272344" y="1343338"/>
                  <a:pt x="2240416" y="1335600"/>
                </a:cubicBezTo>
                <a:cubicBezTo>
                  <a:pt x="2206533" y="1566833"/>
                  <a:pt x="2129075" y="1652029"/>
                  <a:pt x="2047789" y="1672310"/>
                </a:cubicBezTo>
                <a:cubicBezTo>
                  <a:pt x="1965525" y="1692591"/>
                  <a:pt x="1872592" y="1673287"/>
                  <a:pt x="1890022" y="1590046"/>
                </a:cubicBezTo>
                <a:cubicBezTo>
                  <a:pt x="1905579" y="1508842"/>
                  <a:pt x="1946222" y="1417863"/>
                  <a:pt x="1952982" y="1258223"/>
                </a:cubicBezTo>
                <a:cubicBezTo>
                  <a:pt x="1903624" y="1239368"/>
                  <a:pt x="1877968" y="1229452"/>
                  <a:pt x="1861627" y="1228363"/>
                </a:cubicBezTo>
                <a:close/>
                <a:moveTo>
                  <a:pt x="1399134" y="1118588"/>
                </a:moveTo>
                <a:cubicBezTo>
                  <a:pt x="1413653" y="1118712"/>
                  <a:pt x="1424399" y="1121125"/>
                  <a:pt x="1426089" y="1125706"/>
                </a:cubicBezTo>
                <a:cubicBezTo>
                  <a:pt x="1432850" y="1143055"/>
                  <a:pt x="1350749" y="1243237"/>
                  <a:pt x="1309210" y="1182557"/>
                </a:cubicBezTo>
                <a:cubicBezTo>
                  <a:pt x="1278056" y="1138453"/>
                  <a:pt x="1355575" y="1118218"/>
                  <a:pt x="1399134" y="1118588"/>
                </a:cubicBezTo>
                <a:close/>
                <a:moveTo>
                  <a:pt x="1371072" y="997014"/>
                </a:moveTo>
                <a:cubicBezTo>
                  <a:pt x="1359077" y="999506"/>
                  <a:pt x="1348367" y="1005671"/>
                  <a:pt x="1337228" y="1015343"/>
                </a:cubicBezTo>
                <a:cubicBezTo>
                  <a:pt x="1297481" y="1051099"/>
                  <a:pt x="1255861" y="1106240"/>
                  <a:pt x="1249101" y="1124647"/>
                </a:cubicBezTo>
                <a:cubicBezTo>
                  <a:pt x="1241363" y="1142973"/>
                  <a:pt x="1246169" y="1186548"/>
                  <a:pt x="1228738" y="1209761"/>
                </a:cubicBezTo>
                <a:cubicBezTo>
                  <a:pt x="1213263" y="1232078"/>
                  <a:pt x="1172620" y="1285264"/>
                  <a:pt x="1172620" y="1285264"/>
                </a:cubicBezTo>
                <a:cubicBezTo>
                  <a:pt x="1138737" y="1328758"/>
                  <a:pt x="1154213" y="1331690"/>
                  <a:pt x="1192005" y="1377139"/>
                </a:cubicBezTo>
                <a:cubicBezTo>
                  <a:pt x="1225888" y="1418759"/>
                  <a:pt x="1304323" y="1363618"/>
                  <a:pt x="1395301" y="1435212"/>
                </a:cubicBezTo>
                <a:cubicBezTo>
                  <a:pt x="1441727" y="1472027"/>
                  <a:pt x="1496950" y="1606499"/>
                  <a:pt x="1537593" y="1660663"/>
                </a:cubicBezTo>
                <a:cubicBezTo>
                  <a:pt x="1567566" y="1468117"/>
                  <a:pt x="1688599" y="1311410"/>
                  <a:pt x="1724437" y="1252359"/>
                </a:cubicBezTo>
                <a:cubicBezTo>
                  <a:pt x="1782591" y="1160485"/>
                  <a:pt x="1730301" y="1181743"/>
                  <a:pt x="1559910" y="1078221"/>
                </a:cubicBezTo>
                <a:cubicBezTo>
                  <a:pt x="1454597" y="1015119"/>
                  <a:pt x="1407056" y="989539"/>
                  <a:pt x="1371072" y="997014"/>
                </a:cubicBezTo>
                <a:close/>
                <a:moveTo>
                  <a:pt x="1141364" y="538266"/>
                </a:moveTo>
                <a:cubicBezTo>
                  <a:pt x="1149591" y="536566"/>
                  <a:pt x="1159996" y="549618"/>
                  <a:pt x="1168711" y="573319"/>
                </a:cubicBezTo>
                <a:cubicBezTo>
                  <a:pt x="1186141" y="620724"/>
                  <a:pt x="1261644" y="810336"/>
                  <a:pt x="1458180" y="879976"/>
                </a:cubicBezTo>
                <a:cubicBezTo>
                  <a:pt x="1653658" y="950591"/>
                  <a:pt x="1828936" y="893495"/>
                  <a:pt x="1951842" y="790951"/>
                </a:cubicBezTo>
                <a:cubicBezTo>
                  <a:pt x="1997372" y="754137"/>
                  <a:pt x="2012847" y="775476"/>
                  <a:pt x="1971227" y="843160"/>
                </a:cubicBezTo>
                <a:cubicBezTo>
                  <a:pt x="1916982" y="932102"/>
                  <a:pt x="1828936" y="982437"/>
                  <a:pt x="1727287" y="1038556"/>
                </a:cubicBezTo>
                <a:cubicBezTo>
                  <a:pt x="1707007" y="1050203"/>
                  <a:pt x="1682816" y="1059895"/>
                  <a:pt x="1730219" y="1081153"/>
                </a:cubicBezTo>
                <a:cubicBezTo>
                  <a:pt x="2001200" y="1207888"/>
                  <a:pt x="2355503" y="1296912"/>
                  <a:pt x="2670140" y="1296912"/>
                </a:cubicBezTo>
                <a:cubicBezTo>
                  <a:pt x="2903410" y="1296912"/>
                  <a:pt x="3129919" y="1261156"/>
                  <a:pt x="3249975" y="1252441"/>
                </a:cubicBezTo>
                <a:cubicBezTo>
                  <a:pt x="3365144" y="1243725"/>
                  <a:pt x="3584893" y="1251463"/>
                  <a:pt x="3637183" y="1503955"/>
                </a:cubicBezTo>
                <a:cubicBezTo>
                  <a:pt x="3674976" y="1683876"/>
                  <a:pt x="3672043" y="2208244"/>
                  <a:pt x="3670170" y="2709725"/>
                </a:cubicBezTo>
                <a:cubicBezTo>
                  <a:pt x="3670170" y="2744585"/>
                  <a:pt x="3673021" y="2765843"/>
                  <a:pt x="3632378" y="2765843"/>
                </a:cubicBezTo>
                <a:cubicBezTo>
                  <a:pt x="3502630" y="2764866"/>
                  <a:pt x="3497824" y="2770649"/>
                  <a:pt x="3486177" y="2803554"/>
                </a:cubicBezTo>
                <a:cubicBezTo>
                  <a:pt x="3466873" y="2856740"/>
                  <a:pt x="3461987" y="2883863"/>
                  <a:pt x="3447489" y="2939981"/>
                </a:cubicBezTo>
                <a:cubicBezTo>
                  <a:pt x="3435841" y="2985429"/>
                  <a:pt x="3427127" y="3001882"/>
                  <a:pt x="3397153" y="3001882"/>
                </a:cubicBezTo>
                <a:cubicBezTo>
                  <a:pt x="3363271" y="3001882"/>
                  <a:pt x="3249975" y="3001882"/>
                  <a:pt x="3235477" y="3001882"/>
                </a:cubicBezTo>
                <a:cubicBezTo>
                  <a:pt x="3209332" y="3001882"/>
                  <a:pt x="3196789" y="2971909"/>
                  <a:pt x="3218047" y="2932243"/>
                </a:cubicBezTo>
                <a:cubicBezTo>
                  <a:pt x="3426231" y="2557822"/>
                  <a:pt x="3409778" y="2267620"/>
                  <a:pt x="3288745" y="2107980"/>
                </a:cubicBezTo>
                <a:cubicBezTo>
                  <a:pt x="3250057" y="2255973"/>
                  <a:pt x="3233604" y="2320806"/>
                  <a:pt x="3214219" y="2335304"/>
                </a:cubicBezTo>
                <a:cubicBezTo>
                  <a:pt x="2963519" y="2524917"/>
                  <a:pt x="2835726" y="2929311"/>
                  <a:pt x="2825056" y="2961239"/>
                </a:cubicBezTo>
                <a:cubicBezTo>
                  <a:pt x="2813490" y="2991213"/>
                  <a:pt x="2797934" y="3002860"/>
                  <a:pt x="2759245" y="3002860"/>
                </a:cubicBezTo>
                <a:cubicBezTo>
                  <a:pt x="2733100" y="3002860"/>
                  <a:pt x="2605307" y="3002860"/>
                  <a:pt x="2580139" y="3002860"/>
                </a:cubicBezTo>
                <a:cubicBezTo>
                  <a:pt x="2528826" y="3002860"/>
                  <a:pt x="2531758" y="2966126"/>
                  <a:pt x="2562709" y="2931266"/>
                </a:cubicBezTo>
                <a:cubicBezTo>
                  <a:pt x="2841509" y="2633244"/>
                  <a:pt x="2912206" y="2521985"/>
                  <a:pt x="2993492" y="2268516"/>
                </a:cubicBezTo>
                <a:cubicBezTo>
                  <a:pt x="3076815" y="2014070"/>
                  <a:pt x="2883210" y="1933761"/>
                  <a:pt x="2736032" y="2066278"/>
                </a:cubicBezTo>
                <a:cubicBezTo>
                  <a:pt x="2352734" y="1891163"/>
                  <a:pt x="2251085" y="2119465"/>
                  <a:pt x="2273321" y="2247176"/>
                </a:cubicBezTo>
                <a:cubicBezTo>
                  <a:pt x="2309077" y="2449414"/>
                  <a:pt x="2445585" y="2792803"/>
                  <a:pt x="2454300" y="2955375"/>
                </a:cubicBezTo>
                <a:cubicBezTo>
                  <a:pt x="2457233" y="2996018"/>
                  <a:pt x="2421395" y="3004733"/>
                  <a:pt x="2399160" y="3004733"/>
                </a:cubicBezTo>
                <a:cubicBezTo>
                  <a:pt x="2379775" y="3004733"/>
                  <a:pt x="2229746" y="3004733"/>
                  <a:pt x="2229746" y="3004733"/>
                </a:cubicBezTo>
                <a:cubicBezTo>
                  <a:pt x="2176478" y="3004733"/>
                  <a:pt x="2197736" y="2954397"/>
                  <a:pt x="2201646" y="2931184"/>
                </a:cubicBezTo>
                <a:cubicBezTo>
                  <a:pt x="2287819" y="2514166"/>
                  <a:pt x="2111645" y="2276172"/>
                  <a:pt x="1934493" y="2164913"/>
                </a:cubicBezTo>
                <a:cubicBezTo>
                  <a:pt x="1828936" y="2242289"/>
                  <a:pt x="1688599" y="2697996"/>
                  <a:pt x="1671169" y="2946660"/>
                </a:cubicBezTo>
                <a:cubicBezTo>
                  <a:pt x="1669214" y="2975656"/>
                  <a:pt x="1653739" y="3002778"/>
                  <a:pt x="1628571" y="3002778"/>
                </a:cubicBezTo>
                <a:cubicBezTo>
                  <a:pt x="1605277" y="3002778"/>
                  <a:pt x="1467872" y="3002778"/>
                  <a:pt x="1431058" y="3002778"/>
                </a:cubicBezTo>
                <a:cubicBezTo>
                  <a:pt x="1399130" y="3002778"/>
                  <a:pt x="1393347" y="2967022"/>
                  <a:pt x="1417537" y="2924424"/>
                </a:cubicBezTo>
                <a:cubicBezTo>
                  <a:pt x="1519185" y="2741571"/>
                  <a:pt x="1677929" y="2454219"/>
                  <a:pt x="1674997" y="2150415"/>
                </a:cubicBezTo>
                <a:cubicBezTo>
                  <a:pt x="1674997" y="2116614"/>
                  <a:pt x="1674997" y="2011137"/>
                  <a:pt x="1626616" y="1954042"/>
                </a:cubicBezTo>
                <a:cubicBezTo>
                  <a:pt x="1518208" y="1824457"/>
                  <a:pt x="1458180" y="1667667"/>
                  <a:pt x="1402062" y="1567078"/>
                </a:cubicBezTo>
                <a:cubicBezTo>
                  <a:pt x="1363374" y="1498335"/>
                  <a:pt x="1314911" y="1475122"/>
                  <a:pt x="1276223" y="1468362"/>
                </a:cubicBezTo>
                <a:cubicBezTo>
                  <a:pt x="1235580" y="1461520"/>
                  <a:pt x="1204630" y="1472190"/>
                  <a:pt x="1169769" y="1456714"/>
                </a:cubicBezTo>
                <a:cubicBezTo>
                  <a:pt x="1135887" y="1441240"/>
                  <a:pt x="1117479" y="1405402"/>
                  <a:pt x="1090357" y="1374451"/>
                </a:cubicBezTo>
                <a:cubicBezTo>
                  <a:pt x="1067144" y="1349283"/>
                  <a:pt x="1049714" y="1311572"/>
                  <a:pt x="1076836" y="1276712"/>
                </a:cubicBezTo>
                <a:cubicBezTo>
                  <a:pt x="1126194" y="1216684"/>
                  <a:pt x="1157145" y="1180928"/>
                  <a:pt x="1165860" y="1156738"/>
                </a:cubicBezTo>
                <a:cubicBezTo>
                  <a:pt x="1174575" y="1131570"/>
                  <a:pt x="1172620" y="1120901"/>
                  <a:pt x="1174575" y="1098665"/>
                </a:cubicBezTo>
                <a:cubicBezTo>
                  <a:pt x="1175552" y="1078384"/>
                  <a:pt x="1217173" y="1028049"/>
                  <a:pt x="1255861" y="982600"/>
                </a:cubicBezTo>
                <a:cubicBezTo>
                  <a:pt x="1270359" y="965171"/>
                  <a:pt x="1257816" y="935197"/>
                  <a:pt x="1231671" y="905224"/>
                </a:cubicBezTo>
                <a:cubicBezTo>
                  <a:pt x="1204548" y="875169"/>
                  <a:pt x="1127090" y="768797"/>
                  <a:pt x="1127090" y="591727"/>
                </a:cubicBezTo>
                <a:cubicBezTo>
                  <a:pt x="1127090" y="556419"/>
                  <a:pt x="1133138" y="539967"/>
                  <a:pt x="1141364" y="538266"/>
                </a:cubicBezTo>
                <a:close/>
                <a:moveTo>
                  <a:pt x="1650644" y="93748"/>
                </a:moveTo>
                <a:cubicBezTo>
                  <a:pt x="1504525" y="93748"/>
                  <a:pt x="1385447" y="210790"/>
                  <a:pt x="1385447" y="357642"/>
                </a:cubicBezTo>
                <a:cubicBezTo>
                  <a:pt x="1385447" y="503599"/>
                  <a:pt x="1504525" y="621537"/>
                  <a:pt x="1650644" y="621537"/>
                </a:cubicBezTo>
                <a:cubicBezTo>
                  <a:pt x="1796764" y="621537"/>
                  <a:pt x="1913887" y="503599"/>
                  <a:pt x="1913887" y="357642"/>
                </a:cubicBezTo>
                <a:cubicBezTo>
                  <a:pt x="1913887" y="212663"/>
                  <a:pt x="1796764" y="93748"/>
                  <a:pt x="1650644" y="93748"/>
                </a:cubicBezTo>
                <a:close/>
                <a:moveTo>
                  <a:pt x="1639079" y="0"/>
                </a:moveTo>
                <a:cubicBezTo>
                  <a:pt x="1859724" y="0"/>
                  <a:pt x="2036875" y="177884"/>
                  <a:pt x="2036875" y="399263"/>
                </a:cubicBezTo>
                <a:cubicBezTo>
                  <a:pt x="2036875" y="618686"/>
                  <a:pt x="1859724" y="798525"/>
                  <a:pt x="1639079" y="798525"/>
                </a:cubicBezTo>
                <a:cubicBezTo>
                  <a:pt x="1420307" y="798525"/>
                  <a:pt x="1241282" y="620641"/>
                  <a:pt x="1241282" y="399263"/>
                </a:cubicBezTo>
                <a:cubicBezTo>
                  <a:pt x="1241282" y="179839"/>
                  <a:pt x="1418433" y="0"/>
                  <a:pt x="1639079" y="0"/>
                </a:cubicBezTo>
                <a:close/>
              </a:path>
            </a:pathLst>
          </a:custGeom>
          <a:solidFill>
            <a:schemeClr val="accent1"/>
          </a:solidFill>
          <a:ln w="8132" cap="flat">
            <a:noFill/>
            <a:prstDash val="solid"/>
            <a:miter/>
          </a:ln>
        </p:spPr>
        <p:txBody>
          <a:bodyPr rtlCol="0" anchor="ctr"/>
          <a:lstStyle/>
          <a:p>
            <a:endParaRPr lang="en-GB" sz="1350" dirty="0"/>
          </a:p>
        </p:txBody>
      </p:sp>
      <p:sp>
        <p:nvSpPr>
          <p:cNvPr id="3" name="image" descr="{&quot;templafy&quot;:{&quot;type&quot;:&quot;image&quot;,&quot;inheritDimensions&quot;:&quot;inheritNone&quot;,&quot;width&quot;:&quot;7.67 cm&quot;,&quot;binding&quot;:&quot;Form.PLogoChoice.PLogoInsertion&quot;}}" title="Form.PLogoChoice.PLogoInsertion">
            <a:extLst>
              <a:ext uri="{FF2B5EF4-FFF2-40B4-BE49-F238E27FC236}">
                <a16:creationId xmlns:a16="http://schemas.microsoft.com/office/drawing/2014/main" id="{82AD425B-83E9-4675-A5F8-3B70DC855783}"/>
              </a:ext>
            </a:extLst>
          </p:cNvPr>
          <p:cNvSpPr/>
          <p:nvPr userDrawn="1"/>
        </p:nvSpPr>
        <p:spPr>
          <a:xfrm>
            <a:off x="6930490" y="5336922"/>
            <a:ext cx="2070635" cy="13091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dirty="0" err="1"/>
          </a:p>
        </p:txBody>
      </p:sp>
    </p:spTree>
    <p:extLst>
      <p:ext uri="{BB962C8B-B14F-4D97-AF65-F5344CB8AC3E}">
        <p14:creationId xmlns:p14="http://schemas.microsoft.com/office/powerpoint/2010/main" val="35914080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Branded Agenda">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AA02891-9B5C-45AF-8221-7F98276EA462}"/>
              </a:ext>
            </a:extLst>
          </p:cNvPr>
          <p:cNvSpPr/>
          <p:nvPr userDrawn="1"/>
        </p:nvSpPr>
        <p:spPr>
          <a:xfrm>
            <a:off x="0" y="0"/>
            <a:ext cx="9144000" cy="6858000"/>
          </a:xfrm>
          <a:prstGeom prst="rect">
            <a:avLst/>
          </a:prstGeom>
          <a:solidFill>
            <a:srgbClr val="F5F3F2"/>
          </a:solidFill>
          <a:ln>
            <a:noFill/>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dirty="0" err="1"/>
          </a:p>
        </p:txBody>
      </p:sp>
      <p:sp>
        <p:nvSpPr>
          <p:cNvPr id="6" name="Date Placeholder 5">
            <a:extLst>
              <a:ext uri="{FF2B5EF4-FFF2-40B4-BE49-F238E27FC236}">
                <a16:creationId xmlns:a16="http://schemas.microsoft.com/office/drawing/2014/main" id="{7D9C29ED-948B-4EC0-92E7-AB6CC89EC263}"/>
              </a:ext>
            </a:extLst>
          </p:cNvPr>
          <p:cNvSpPr>
            <a:spLocks noGrp="1"/>
          </p:cNvSpPr>
          <p:nvPr>
            <p:ph type="dt" sz="half" idx="14"/>
          </p:nvPr>
        </p:nvSpPr>
        <p:spPr/>
        <p:txBody>
          <a:bodyPr/>
          <a:lstStyle>
            <a:lvl1pPr>
              <a:defRPr>
                <a:solidFill>
                  <a:schemeClr val="tx2"/>
                </a:solidFill>
              </a:defRPr>
            </a:lvl1pPr>
          </a:lstStyle>
          <a:p>
            <a:fld id="{C2AD94F7-3470-4EDF-8360-C604BB358116}" type="datetime3">
              <a:rPr lang="en-US" smtClean="0"/>
              <a:t>18 September 2026</a:t>
            </a:fld>
            <a:endParaRPr lang="en-GB" dirty="0"/>
          </a:p>
        </p:txBody>
      </p:sp>
      <p:sp>
        <p:nvSpPr>
          <p:cNvPr id="8" name="Footer Placeholder 7">
            <a:extLst>
              <a:ext uri="{FF2B5EF4-FFF2-40B4-BE49-F238E27FC236}">
                <a16:creationId xmlns:a16="http://schemas.microsoft.com/office/drawing/2014/main" id="{C0F892E9-736B-4CA1-8156-28995DBCB88A}"/>
              </a:ext>
            </a:extLst>
          </p:cNvPr>
          <p:cNvSpPr>
            <a:spLocks noGrp="1"/>
          </p:cNvSpPr>
          <p:nvPr>
            <p:ph type="ftr" sz="quarter" idx="15"/>
          </p:nvPr>
        </p:nvSpPr>
        <p:spPr/>
        <p:txBody>
          <a:bodyPr/>
          <a:lstStyle>
            <a:lvl1pPr>
              <a:defRPr>
                <a:solidFill>
                  <a:schemeClr val="tx2"/>
                </a:solidFill>
              </a:defRPr>
            </a:lvl1pPr>
          </a:lstStyle>
          <a:p>
            <a:endParaRPr lang="en-GB" dirty="0"/>
          </a:p>
        </p:txBody>
      </p:sp>
      <p:sp>
        <p:nvSpPr>
          <p:cNvPr id="9" name="Slide Number Placeholder 8">
            <a:extLst>
              <a:ext uri="{FF2B5EF4-FFF2-40B4-BE49-F238E27FC236}">
                <a16:creationId xmlns:a16="http://schemas.microsoft.com/office/drawing/2014/main" id="{40F28250-A1CE-45F5-A4EC-6F080DBDAF54}"/>
              </a:ext>
            </a:extLst>
          </p:cNvPr>
          <p:cNvSpPr>
            <a:spLocks noGrp="1"/>
          </p:cNvSpPr>
          <p:nvPr>
            <p:ph type="sldNum" sz="quarter" idx="16"/>
          </p:nvPr>
        </p:nvSpPr>
        <p:spPr/>
        <p:txBody>
          <a:bodyPr/>
          <a:lstStyle>
            <a:lvl1pPr>
              <a:defRPr>
                <a:solidFill>
                  <a:schemeClr val="tx2"/>
                </a:solidFill>
              </a:defRPr>
            </a:lvl1pPr>
          </a:lstStyle>
          <a:p>
            <a:fld id="{23AA811B-2EBD-4900-905E-5BE206449611}" type="slidenum">
              <a:rPr lang="en-GB" smtClean="0"/>
              <a:pPr/>
              <a:t>‹N›</a:t>
            </a:fld>
            <a:endParaRPr lang="en-GB" dirty="0"/>
          </a:p>
        </p:txBody>
      </p:sp>
      <p:sp>
        <p:nvSpPr>
          <p:cNvPr id="43" name="Freeform: Shape 42">
            <a:extLst>
              <a:ext uri="{FF2B5EF4-FFF2-40B4-BE49-F238E27FC236}">
                <a16:creationId xmlns:a16="http://schemas.microsoft.com/office/drawing/2014/main" id="{5058A511-E7D3-48F5-9E56-C90D4AEF4335}"/>
              </a:ext>
            </a:extLst>
          </p:cNvPr>
          <p:cNvSpPr/>
          <p:nvPr userDrawn="1"/>
        </p:nvSpPr>
        <p:spPr>
          <a:xfrm>
            <a:off x="8379619" y="321619"/>
            <a:ext cx="525938" cy="499913"/>
          </a:xfrm>
          <a:custGeom>
            <a:avLst/>
            <a:gdLst>
              <a:gd name="connsiteX0" fmla="*/ 3724334 w 5293529"/>
              <a:gd name="connsiteY0" fmla="*/ 3284754 h 3773692"/>
              <a:gd name="connsiteX1" fmla="*/ 3564286 w 5293529"/>
              <a:gd name="connsiteY1" fmla="*/ 3490983 h 3773692"/>
              <a:gd name="connsiteX2" fmla="*/ 3731094 w 5293529"/>
              <a:gd name="connsiteY2" fmla="*/ 3713664 h 3773692"/>
              <a:gd name="connsiteX3" fmla="*/ 3819792 w 5293529"/>
              <a:gd name="connsiteY3" fmla="*/ 3673021 h 3773692"/>
              <a:gd name="connsiteX4" fmla="*/ 3820769 w 5293529"/>
              <a:gd name="connsiteY4" fmla="*/ 3673021 h 3773692"/>
              <a:gd name="connsiteX5" fmla="*/ 3820769 w 5293529"/>
              <a:gd name="connsiteY5" fmla="*/ 3317659 h 3773692"/>
              <a:gd name="connsiteX6" fmla="*/ 3724334 w 5293529"/>
              <a:gd name="connsiteY6" fmla="*/ 3284754 h 3773692"/>
              <a:gd name="connsiteX7" fmla="*/ 2874414 w 5293529"/>
              <a:gd name="connsiteY7" fmla="*/ 3278646 h 3773692"/>
              <a:gd name="connsiteX8" fmla="*/ 2787589 w 5293529"/>
              <a:gd name="connsiteY8" fmla="*/ 3312529 h 3773692"/>
              <a:gd name="connsiteX9" fmla="*/ 2740267 w 5293529"/>
              <a:gd name="connsiteY9" fmla="*/ 3497581 h 3773692"/>
              <a:gd name="connsiteX10" fmla="*/ 2787589 w 5293529"/>
              <a:gd name="connsiteY10" fmla="*/ 3681655 h 3773692"/>
              <a:gd name="connsiteX11" fmla="*/ 2874414 w 5293529"/>
              <a:gd name="connsiteY11" fmla="*/ 3714560 h 3773692"/>
              <a:gd name="connsiteX12" fmla="*/ 2963193 w 5293529"/>
              <a:gd name="connsiteY12" fmla="*/ 3681655 h 3773692"/>
              <a:gd name="connsiteX13" fmla="*/ 3010515 w 5293529"/>
              <a:gd name="connsiteY13" fmla="*/ 3497581 h 3773692"/>
              <a:gd name="connsiteX14" fmla="*/ 2963193 w 5293529"/>
              <a:gd name="connsiteY14" fmla="*/ 3312529 h 3773692"/>
              <a:gd name="connsiteX15" fmla="*/ 2874414 w 5293529"/>
              <a:gd name="connsiteY15" fmla="*/ 3278646 h 3773692"/>
              <a:gd name="connsiteX16" fmla="*/ 1638997 w 5293529"/>
              <a:gd name="connsiteY16" fmla="*/ 3278646 h 3773692"/>
              <a:gd name="connsiteX17" fmla="*/ 1549810 w 5293529"/>
              <a:gd name="connsiteY17" fmla="*/ 3312529 h 3773692"/>
              <a:gd name="connsiteX18" fmla="*/ 1502326 w 5293529"/>
              <a:gd name="connsiteY18" fmla="*/ 3497581 h 3773692"/>
              <a:gd name="connsiteX19" fmla="*/ 1549810 w 5293529"/>
              <a:gd name="connsiteY19" fmla="*/ 3681655 h 3773692"/>
              <a:gd name="connsiteX20" fmla="*/ 1638997 w 5293529"/>
              <a:gd name="connsiteY20" fmla="*/ 3714560 h 3773692"/>
              <a:gd name="connsiteX21" fmla="*/ 1726229 w 5293529"/>
              <a:gd name="connsiteY21" fmla="*/ 3681655 h 3773692"/>
              <a:gd name="connsiteX22" fmla="*/ 1773713 w 5293529"/>
              <a:gd name="connsiteY22" fmla="*/ 3497581 h 3773692"/>
              <a:gd name="connsiteX23" fmla="*/ 1726229 w 5293529"/>
              <a:gd name="connsiteY23" fmla="*/ 3312529 h 3773692"/>
              <a:gd name="connsiteX24" fmla="*/ 1638997 w 5293529"/>
              <a:gd name="connsiteY24" fmla="*/ 3278646 h 3773692"/>
              <a:gd name="connsiteX25" fmla="*/ 714389 w 5293529"/>
              <a:gd name="connsiteY25" fmla="*/ 3278646 h 3773692"/>
              <a:gd name="connsiteX26" fmla="*/ 627157 w 5293529"/>
              <a:gd name="connsiteY26" fmla="*/ 3312529 h 3773692"/>
              <a:gd name="connsiteX27" fmla="*/ 579672 w 5293529"/>
              <a:gd name="connsiteY27" fmla="*/ 3497581 h 3773692"/>
              <a:gd name="connsiteX28" fmla="*/ 627157 w 5293529"/>
              <a:gd name="connsiteY28" fmla="*/ 3681655 h 3773692"/>
              <a:gd name="connsiteX29" fmla="*/ 714389 w 5293529"/>
              <a:gd name="connsiteY29" fmla="*/ 3714560 h 3773692"/>
              <a:gd name="connsiteX30" fmla="*/ 802598 w 5293529"/>
              <a:gd name="connsiteY30" fmla="*/ 3681655 h 3773692"/>
              <a:gd name="connsiteX31" fmla="*/ 850082 w 5293529"/>
              <a:gd name="connsiteY31" fmla="*/ 3497581 h 3773692"/>
              <a:gd name="connsiteX32" fmla="*/ 802598 w 5293529"/>
              <a:gd name="connsiteY32" fmla="*/ 3312529 h 3773692"/>
              <a:gd name="connsiteX33" fmla="*/ 714389 w 5293529"/>
              <a:gd name="connsiteY33" fmla="*/ 3278646 h 3773692"/>
              <a:gd name="connsiteX34" fmla="*/ 4044917 w 5293529"/>
              <a:gd name="connsiteY34" fmla="*/ 3233767 h 3773692"/>
              <a:gd name="connsiteX35" fmla="*/ 4097696 w 5293529"/>
              <a:gd name="connsiteY35" fmla="*/ 3233767 h 3773692"/>
              <a:gd name="connsiteX36" fmla="*/ 4116918 w 5293529"/>
              <a:gd name="connsiteY36" fmla="*/ 3252093 h 3773692"/>
              <a:gd name="connsiteX37" fmla="*/ 4116918 w 5293529"/>
              <a:gd name="connsiteY37" fmla="*/ 3739728 h 3773692"/>
              <a:gd name="connsiteX38" fmla="*/ 4097777 w 5293529"/>
              <a:gd name="connsiteY38" fmla="*/ 3758054 h 3773692"/>
              <a:gd name="connsiteX39" fmla="*/ 4043043 w 5293529"/>
              <a:gd name="connsiteY39" fmla="*/ 3758054 h 3773692"/>
              <a:gd name="connsiteX40" fmla="*/ 4027650 w 5293529"/>
              <a:gd name="connsiteY40" fmla="*/ 3739728 h 3773692"/>
              <a:gd name="connsiteX41" fmla="*/ 4027650 w 5293529"/>
              <a:gd name="connsiteY41" fmla="*/ 3252093 h 3773692"/>
              <a:gd name="connsiteX42" fmla="*/ 4044917 w 5293529"/>
              <a:gd name="connsiteY42" fmla="*/ 3233767 h 3773692"/>
              <a:gd name="connsiteX43" fmla="*/ 4934502 w 5293529"/>
              <a:gd name="connsiteY43" fmla="*/ 3231242 h 3773692"/>
              <a:gd name="connsiteX44" fmla="*/ 4982068 w 5293529"/>
              <a:gd name="connsiteY44" fmla="*/ 3231242 h 3773692"/>
              <a:gd name="connsiteX45" fmla="*/ 5000475 w 5293529"/>
              <a:gd name="connsiteY45" fmla="*/ 3242808 h 3773692"/>
              <a:gd name="connsiteX46" fmla="*/ 4995588 w 5293529"/>
              <a:gd name="connsiteY46" fmla="*/ 3263088 h 3773692"/>
              <a:gd name="connsiteX47" fmla="*/ 4814120 w 5293529"/>
              <a:gd name="connsiteY47" fmla="*/ 3476729 h 3773692"/>
              <a:gd name="connsiteX48" fmla="*/ 4816075 w 5293529"/>
              <a:gd name="connsiteY48" fmla="*/ 3478684 h 3773692"/>
              <a:gd name="connsiteX49" fmla="*/ 5008213 w 5293529"/>
              <a:gd name="connsiteY49" fmla="*/ 3732967 h 3773692"/>
              <a:gd name="connsiteX50" fmla="*/ 5014973 w 5293529"/>
              <a:gd name="connsiteY50" fmla="*/ 3745511 h 3773692"/>
              <a:gd name="connsiteX51" fmla="*/ 5000475 w 5293529"/>
              <a:gd name="connsiteY51" fmla="*/ 3758135 h 3773692"/>
              <a:gd name="connsiteX52" fmla="*/ 4931570 w 5293529"/>
              <a:gd name="connsiteY52" fmla="*/ 3758135 h 3773692"/>
              <a:gd name="connsiteX53" fmla="*/ 4901515 w 5293529"/>
              <a:gd name="connsiteY53" fmla="*/ 3742660 h 3773692"/>
              <a:gd name="connsiteX54" fmla="*/ 4721024 w 5293529"/>
              <a:gd name="connsiteY54" fmla="*/ 3484548 h 3773692"/>
              <a:gd name="connsiteX55" fmla="*/ 4720047 w 5293529"/>
              <a:gd name="connsiteY55" fmla="*/ 3478766 h 3773692"/>
              <a:gd name="connsiteX56" fmla="*/ 4723956 w 5293529"/>
              <a:gd name="connsiteY56" fmla="*/ 3472982 h 3773692"/>
              <a:gd name="connsiteX57" fmla="*/ 4903470 w 5293529"/>
              <a:gd name="connsiteY57" fmla="*/ 3247695 h 3773692"/>
              <a:gd name="connsiteX58" fmla="*/ 4934502 w 5293529"/>
              <a:gd name="connsiteY58" fmla="*/ 3231242 h 3773692"/>
              <a:gd name="connsiteX59" fmla="*/ 972337 w 5293529"/>
              <a:gd name="connsiteY59" fmla="*/ 3231242 h 3773692"/>
              <a:gd name="connsiteX60" fmla="*/ 1034320 w 5293529"/>
              <a:gd name="connsiteY60" fmla="*/ 3231242 h 3773692"/>
              <a:gd name="connsiteX61" fmla="*/ 1057533 w 5293529"/>
              <a:gd name="connsiteY61" fmla="*/ 3247695 h 3773692"/>
              <a:gd name="connsiteX62" fmla="*/ 1193145 w 5293529"/>
              <a:gd name="connsiteY62" fmla="*/ 3633111 h 3773692"/>
              <a:gd name="connsiteX63" fmla="*/ 1324929 w 5293529"/>
              <a:gd name="connsiteY63" fmla="*/ 3245740 h 3773692"/>
              <a:gd name="connsiteX64" fmla="*/ 1337554 w 5293529"/>
              <a:gd name="connsiteY64" fmla="*/ 3231242 h 3773692"/>
              <a:gd name="connsiteX65" fmla="*/ 1387971 w 5293529"/>
              <a:gd name="connsiteY65" fmla="*/ 3231242 h 3773692"/>
              <a:gd name="connsiteX66" fmla="*/ 1400595 w 5293529"/>
              <a:gd name="connsiteY66" fmla="*/ 3241912 h 3773692"/>
              <a:gd name="connsiteX67" fmla="*/ 1398641 w 5293529"/>
              <a:gd name="connsiteY67" fmla="*/ 3257387 h 3773692"/>
              <a:gd name="connsiteX68" fmla="*/ 1220349 w 5293529"/>
              <a:gd name="connsiteY68" fmla="*/ 3742497 h 3773692"/>
              <a:gd name="connsiteX69" fmla="*/ 1201942 w 5293529"/>
              <a:gd name="connsiteY69" fmla="*/ 3757972 h 3773692"/>
              <a:gd name="connsiteX70" fmla="*/ 1162194 w 5293529"/>
              <a:gd name="connsiteY70" fmla="*/ 3757972 h 3773692"/>
              <a:gd name="connsiteX71" fmla="*/ 1145742 w 5293529"/>
              <a:gd name="connsiteY71" fmla="*/ 3742497 h 3773692"/>
              <a:gd name="connsiteX72" fmla="*/ 962645 w 5293529"/>
              <a:gd name="connsiteY72" fmla="*/ 3259260 h 3773692"/>
              <a:gd name="connsiteX73" fmla="*/ 958735 w 5293529"/>
              <a:gd name="connsiteY73" fmla="*/ 3244762 h 3773692"/>
              <a:gd name="connsiteX74" fmla="*/ 972337 w 5293529"/>
              <a:gd name="connsiteY74" fmla="*/ 3231242 h 3773692"/>
              <a:gd name="connsiteX75" fmla="*/ 4388794 w 5293529"/>
              <a:gd name="connsiteY75" fmla="*/ 3222446 h 3773692"/>
              <a:gd name="connsiteX76" fmla="*/ 4525465 w 5293529"/>
              <a:gd name="connsiteY76" fmla="*/ 3283451 h 3773692"/>
              <a:gd name="connsiteX77" fmla="*/ 4487673 w 5293529"/>
              <a:gd name="connsiteY77" fmla="*/ 3319289 h 3773692"/>
              <a:gd name="connsiteX78" fmla="*/ 4383011 w 5293529"/>
              <a:gd name="connsiteY78" fmla="*/ 3280519 h 3773692"/>
              <a:gd name="connsiteX79" fmla="*/ 4295779 w 5293529"/>
              <a:gd name="connsiteY79" fmla="*/ 3358058 h 3773692"/>
              <a:gd name="connsiteX80" fmla="*/ 4544850 w 5293529"/>
              <a:gd name="connsiteY80" fmla="*/ 3615763 h 3773692"/>
              <a:gd name="connsiteX81" fmla="*/ 4358739 w 5293529"/>
              <a:gd name="connsiteY81" fmla="*/ 3772715 h 3773692"/>
              <a:gd name="connsiteX82" fmla="*/ 4195923 w 5293529"/>
              <a:gd name="connsiteY82" fmla="*/ 3695175 h 3773692"/>
              <a:gd name="connsiteX83" fmla="*/ 4233715 w 5293529"/>
              <a:gd name="connsiteY83" fmla="*/ 3661293 h 3773692"/>
              <a:gd name="connsiteX84" fmla="*/ 4360694 w 5293529"/>
              <a:gd name="connsiteY84" fmla="*/ 3714560 h 3773692"/>
              <a:gd name="connsiteX85" fmla="*/ 4464379 w 5293529"/>
              <a:gd name="connsiteY85" fmla="*/ 3625455 h 3773692"/>
              <a:gd name="connsiteX86" fmla="*/ 4351979 w 5293529"/>
              <a:gd name="connsiteY86" fmla="*/ 3523726 h 3773692"/>
              <a:gd name="connsiteX87" fmla="*/ 4215308 w 5293529"/>
              <a:gd name="connsiteY87" fmla="*/ 3366774 h 3773692"/>
              <a:gd name="connsiteX88" fmla="*/ 4388794 w 5293529"/>
              <a:gd name="connsiteY88" fmla="*/ 3222446 h 3773692"/>
              <a:gd name="connsiteX89" fmla="*/ 3332238 w 5293529"/>
              <a:gd name="connsiteY89" fmla="*/ 3219514 h 3773692"/>
              <a:gd name="connsiteX90" fmla="*/ 3464837 w 5293529"/>
              <a:gd name="connsiteY90" fmla="*/ 3272619 h 3773692"/>
              <a:gd name="connsiteX91" fmla="*/ 3420447 w 5293529"/>
              <a:gd name="connsiteY91" fmla="*/ 3317008 h 3773692"/>
              <a:gd name="connsiteX92" fmla="*/ 3311061 w 5293529"/>
              <a:gd name="connsiteY92" fmla="*/ 3269687 h 3773692"/>
              <a:gd name="connsiteX93" fmla="*/ 3259748 w 5293529"/>
              <a:gd name="connsiteY93" fmla="*/ 3315053 h 3773692"/>
              <a:gd name="connsiteX94" fmla="*/ 3259748 w 5293529"/>
              <a:gd name="connsiteY94" fmla="*/ 3738751 h 3773692"/>
              <a:gd name="connsiteX95" fmla="*/ 3241341 w 5293529"/>
              <a:gd name="connsiteY95" fmla="*/ 3755122 h 3773692"/>
              <a:gd name="connsiteX96" fmla="*/ 3190028 w 5293529"/>
              <a:gd name="connsiteY96" fmla="*/ 3755122 h 3773692"/>
              <a:gd name="connsiteX97" fmla="*/ 3169666 w 5293529"/>
              <a:gd name="connsiteY97" fmla="*/ 3738751 h 3773692"/>
              <a:gd name="connsiteX98" fmla="*/ 3169666 w 5293529"/>
              <a:gd name="connsiteY98" fmla="*/ 3276447 h 3773692"/>
              <a:gd name="connsiteX99" fmla="*/ 3217069 w 5293529"/>
              <a:gd name="connsiteY99" fmla="*/ 3234989 h 3773692"/>
              <a:gd name="connsiteX100" fmla="*/ 3332238 w 5293529"/>
              <a:gd name="connsiteY100" fmla="*/ 3219514 h 3773692"/>
              <a:gd name="connsiteX101" fmla="*/ 2874495 w 5293529"/>
              <a:gd name="connsiteY101" fmla="*/ 3219514 h 3773692"/>
              <a:gd name="connsiteX102" fmla="*/ 3005709 w 5293529"/>
              <a:gd name="connsiteY102" fmla="*/ 3257306 h 3773692"/>
              <a:gd name="connsiteX103" fmla="*/ 3103204 w 5293529"/>
              <a:gd name="connsiteY103" fmla="*/ 3497581 h 3773692"/>
              <a:gd name="connsiteX104" fmla="*/ 3005709 w 5293529"/>
              <a:gd name="connsiteY104" fmla="*/ 3736878 h 3773692"/>
              <a:gd name="connsiteX105" fmla="*/ 2874495 w 5293529"/>
              <a:gd name="connsiteY105" fmla="*/ 3773692 h 3773692"/>
              <a:gd name="connsiteX106" fmla="*/ 2743281 w 5293529"/>
              <a:gd name="connsiteY106" fmla="*/ 3736878 h 3773692"/>
              <a:gd name="connsiteX107" fmla="*/ 2646764 w 5293529"/>
              <a:gd name="connsiteY107" fmla="*/ 3497581 h 3773692"/>
              <a:gd name="connsiteX108" fmla="*/ 2743281 w 5293529"/>
              <a:gd name="connsiteY108" fmla="*/ 3257306 h 3773692"/>
              <a:gd name="connsiteX109" fmla="*/ 2874495 w 5293529"/>
              <a:gd name="connsiteY109" fmla="*/ 3219514 h 3773692"/>
              <a:gd name="connsiteX110" fmla="*/ 2364299 w 5293529"/>
              <a:gd name="connsiteY110" fmla="*/ 3219514 h 3773692"/>
              <a:gd name="connsiteX111" fmla="*/ 2567596 w 5293529"/>
              <a:gd name="connsiteY111" fmla="*/ 3387054 h 3773692"/>
              <a:gd name="connsiteX112" fmla="*/ 2567596 w 5293529"/>
              <a:gd name="connsiteY112" fmla="*/ 3737692 h 3773692"/>
              <a:gd name="connsiteX113" fmla="*/ 2557985 w 5293529"/>
              <a:gd name="connsiteY113" fmla="*/ 3757973 h 3773692"/>
              <a:gd name="connsiteX114" fmla="*/ 2502111 w 5293529"/>
              <a:gd name="connsiteY114" fmla="*/ 3757973 h 3773692"/>
              <a:gd name="connsiteX115" fmla="*/ 2478979 w 5293529"/>
              <a:gd name="connsiteY115" fmla="*/ 3737611 h 3773692"/>
              <a:gd name="connsiteX116" fmla="*/ 2478979 w 5293529"/>
              <a:gd name="connsiteY116" fmla="*/ 3398620 h 3773692"/>
              <a:gd name="connsiteX117" fmla="*/ 2361448 w 5293529"/>
              <a:gd name="connsiteY117" fmla="*/ 3274655 h 3773692"/>
              <a:gd name="connsiteX118" fmla="*/ 2252551 w 5293529"/>
              <a:gd name="connsiteY118" fmla="*/ 3320185 h 3773692"/>
              <a:gd name="connsiteX119" fmla="*/ 2252551 w 5293529"/>
              <a:gd name="connsiteY119" fmla="*/ 3737611 h 3773692"/>
              <a:gd name="connsiteX120" fmla="*/ 2231375 w 5293529"/>
              <a:gd name="connsiteY120" fmla="*/ 3757973 h 3773692"/>
              <a:gd name="connsiteX121" fmla="*/ 2181283 w 5293529"/>
              <a:gd name="connsiteY121" fmla="*/ 3757973 h 3773692"/>
              <a:gd name="connsiteX122" fmla="*/ 2161980 w 5293529"/>
              <a:gd name="connsiteY122" fmla="*/ 3739565 h 3773692"/>
              <a:gd name="connsiteX123" fmla="*/ 2161980 w 5293529"/>
              <a:gd name="connsiteY123" fmla="*/ 3286302 h 3773692"/>
              <a:gd name="connsiteX124" fmla="*/ 2207266 w 5293529"/>
              <a:gd name="connsiteY124" fmla="*/ 3244682 h 3773692"/>
              <a:gd name="connsiteX125" fmla="*/ 2364299 w 5293529"/>
              <a:gd name="connsiteY125" fmla="*/ 3219514 h 3773692"/>
              <a:gd name="connsiteX126" fmla="*/ 1637124 w 5293529"/>
              <a:gd name="connsiteY126" fmla="*/ 3219514 h 3773692"/>
              <a:gd name="connsiteX127" fmla="*/ 1768908 w 5293529"/>
              <a:gd name="connsiteY127" fmla="*/ 3257306 h 3773692"/>
              <a:gd name="connsiteX128" fmla="*/ 1866810 w 5293529"/>
              <a:gd name="connsiteY128" fmla="*/ 3497581 h 3773692"/>
              <a:gd name="connsiteX129" fmla="*/ 1768908 w 5293529"/>
              <a:gd name="connsiteY129" fmla="*/ 3736878 h 3773692"/>
              <a:gd name="connsiteX130" fmla="*/ 1637124 w 5293529"/>
              <a:gd name="connsiteY130" fmla="*/ 3773692 h 3773692"/>
              <a:gd name="connsiteX131" fmla="*/ 1505339 w 5293529"/>
              <a:gd name="connsiteY131" fmla="*/ 3736878 h 3773692"/>
              <a:gd name="connsiteX132" fmla="*/ 1408415 w 5293529"/>
              <a:gd name="connsiteY132" fmla="*/ 3497581 h 3773692"/>
              <a:gd name="connsiteX133" fmla="*/ 1505339 w 5293529"/>
              <a:gd name="connsiteY133" fmla="*/ 3257306 h 3773692"/>
              <a:gd name="connsiteX134" fmla="*/ 1637124 w 5293529"/>
              <a:gd name="connsiteY134" fmla="*/ 3219514 h 3773692"/>
              <a:gd name="connsiteX135" fmla="*/ 714470 w 5293529"/>
              <a:gd name="connsiteY135" fmla="*/ 3219514 h 3773692"/>
              <a:gd name="connsiteX136" fmla="*/ 846254 w 5293529"/>
              <a:gd name="connsiteY136" fmla="*/ 3257306 h 3773692"/>
              <a:gd name="connsiteX137" fmla="*/ 943179 w 5293529"/>
              <a:gd name="connsiteY137" fmla="*/ 3497581 h 3773692"/>
              <a:gd name="connsiteX138" fmla="*/ 846254 w 5293529"/>
              <a:gd name="connsiteY138" fmla="*/ 3736878 h 3773692"/>
              <a:gd name="connsiteX139" fmla="*/ 714470 w 5293529"/>
              <a:gd name="connsiteY139" fmla="*/ 3773692 h 3773692"/>
              <a:gd name="connsiteX140" fmla="*/ 582686 w 5293529"/>
              <a:gd name="connsiteY140" fmla="*/ 3736878 h 3773692"/>
              <a:gd name="connsiteX141" fmla="*/ 484784 w 5293529"/>
              <a:gd name="connsiteY141" fmla="*/ 3497581 h 3773692"/>
              <a:gd name="connsiteX142" fmla="*/ 582686 w 5293529"/>
              <a:gd name="connsiteY142" fmla="*/ 3257306 h 3773692"/>
              <a:gd name="connsiteX143" fmla="*/ 714470 w 5293529"/>
              <a:gd name="connsiteY143" fmla="*/ 3219514 h 3773692"/>
              <a:gd name="connsiteX144" fmla="*/ 203297 w 5293529"/>
              <a:gd name="connsiteY144" fmla="*/ 3219514 h 3773692"/>
              <a:gd name="connsiteX145" fmla="*/ 407571 w 5293529"/>
              <a:gd name="connsiteY145" fmla="*/ 3387054 h 3773692"/>
              <a:gd name="connsiteX146" fmla="*/ 407571 w 5293529"/>
              <a:gd name="connsiteY146" fmla="*/ 3737692 h 3773692"/>
              <a:gd name="connsiteX147" fmla="*/ 396819 w 5293529"/>
              <a:gd name="connsiteY147" fmla="*/ 3757973 h 3773692"/>
              <a:gd name="connsiteX148" fmla="*/ 340701 w 5293529"/>
              <a:gd name="connsiteY148" fmla="*/ 3757973 h 3773692"/>
              <a:gd name="connsiteX149" fmla="*/ 317488 w 5293529"/>
              <a:gd name="connsiteY149" fmla="*/ 3737611 h 3773692"/>
              <a:gd name="connsiteX150" fmla="*/ 317488 w 5293529"/>
              <a:gd name="connsiteY150" fmla="*/ 3398620 h 3773692"/>
              <a:gd name="connsiteX151" fmla="*/ 199387 w 5293529"/>
              <a:gd name="connsiteY151" fmla="*/ 3274655 h 3773692"/>
              <a:gd name="connsiteX152" fmla="*/ 90001 w 5293529"/>
              <a:gd name="connsiteY152" fmla="*/ 3320185 h 3773692"/>
              <a:gd name="connsiteX153" fmla="*/ 90001 w 5293529"/>
              <a:gd name="connsiteY153" fmla="*/ 3737611 h 3773692"/>
              <a:gd name="connsiteX154" fmla="*/ 68743 w 5293529"/>
              <a:gd name="connsiteY154" fmla="*/ 3757973 h 3773692"/>
              <a:gd name="connsiteX155" fmla="*/ 18407 w 5293529"/>
              <a:gd name="connsiteY155" fmla="*/ 3757973 h 3773692"/>
              <a:gd name="connsiteX156" fmla="*/ 0 w 5293529"/>
              <a:gd name="connsiteY156" fmla="*/ 3739565 h 3773692"/>
              <a:gd name="connsiteX157" fmla="*/ 0 w 5293529"/>
              <a:gd name="connsiteY157" fmla="*/ 3286302 h 3773692"/>
              <a:gd name="connsiteX158" fmla="*/ 45530 w 5293529"/>
              <a:gd name="connsiteY158" fmla="*/ 3244682 h 3773692"/>
              <a:gd name="connsiteX159" fmla="*/ 203297 w 5293529"/>
              <a:gd name="connsiteY159" fmla="*/ 3219514 h 3773692"/>
              <a:gd name="connsiteX160" fmla="*/ 3838118 w 5293529"/>
              <a:gd name="connsiteY160" fmla="*/ 3043502 h 3773692"/>
              <a:gd name="connsiteX161" fmla="*/ 3888290 w 5293529"/>
              <a:gd name="connsiteY161" fmla="*/ 3043502 h 3773692"/>
              <a:gd name="connsiteX162" fmla="*/ 3907594 w 5293529"/>
              <a:gd name="connsiteY162" fmla="*/ 3063864 h 3773692"/>
              <a:gd name="connsiteX163" fmla="*/ 3907594 w 5293529"/>
              <a:gd name="connsiteY163" fmla="*/ 3702017 h 3773692"/>
              <a:gd name="connsiteX164" fmla="*/ 3728162 w 5293529"/>
              <a:gd name="connsiteY164" fmla="*/ 3773529 h 3773692"/>
              <a:gd name="connsiteX165" fmla="*/ 3472575 w 5293529"/>
              <a:gd name="connsiteY165" fmla="*/ 3497580 h 3773692"/>
              <a:gd name="connsiteX166" fmla="*/ 3709836 w 5293529"/>
              <a:gd name="connsiteY166" fmla="*/ 3222608 h 3773692"/>
              <a:gd name="connsiteX167" fmla="*/ 3819792 w 5293529"/>
              <a:gd name="connsiteY167" fmla="*/ 3250708 h 3773692"/>
              <a:gd name="connsiteX168" fmla="*/ 3819792 w 5293529"/>
              <a:gd name="connsiteY168" fmla="*/ 3066715 h 3773692"/>
              <a:gd name="connsiteX169" fmla="*/ 3838118 w 5293529"/>
              <a:gd name="connsiteY169" fmla="*/ 3043502 h 3773692"/>
              <a:gd name="connsiteX170" fmla="*/ 4634688 w 5293529"/>
              <a:gd name="connsiteY170" fmla="*/ 3041629 h 3773692"/>
              <a:gd name="connsiteX171" fmla="*/ 4688037 w 5293529"/>
              <a:gd name="connsiteY171" fmla="*/ 3041629 h 3773692"/>
              <a:gd name="connsiteX172" fmla="*/ 4706445 w 5293529"/>
              <a:gd name="connsiteY172" fmla="*/ 3056127 h 3773692"/>
              <a:gd name="connsiteX173" fmla="*/ 4706445 w 5293529"/>
              <a:gd name="connsiteY173" fmla="*/ 3742578 h 3773692"/>
              <a:gd name="connsiteX174" fmla="*/ 4688037 w 5293529"/>
              <a:gd name="connsiteY174" fmla="*/ 3757076 h 3773692"/>
              <a:gd name="connsiteX175" fmla="*/ 4634688 w 5293529"/>
              <a:gd name="connsiteY175" fmla="*/ 3757076 h 3773692"/>
              <a:gd name="connsiteX176" fmla="*/ 4618154 w 5293529"/>
              <a:gd name="connsiteY176" fmla="*/ 3741601 h 3773692"/>
              <a:gd name="connsiteX177" fmla="*/ 4618154 w 5293529"/>
              <a:gd name="connsiteY177" fmla="*/ 3058082 h 3773692"/>
              <a:gd name="connsiteX178" fmla="*/ 4634688 w 5293529"/>
              <a:gd name="connsiteY178" fmla="*/ 3041629 h 3773692"/>
              <a:gd name="connsiteX179" fmla="*/ 4074727 w 5293529"/>
              <a:gd name="connsiteY179" fmla="*/ 3035765 h 3773692"/>
              <a:gd name="connsiteX180" fmla="*/ 4127506 w 5293529"/>
              <a:gd name="connsiteY180" fmla="*/ 3086019 h 3773692"/>
              <a:gd name="connsiteX181" fmla="*/ 4072772 w 5293529"/>
              <a:gd name="connsiteY181" fmla="*/ 3142952 h 3773692"/>
              <a:gd name="connsiteX182" fmla="*/ 4019016 w 5293529"/>
              <a:gd name="connsiteY182" fmla="*/ 3089847 h 3773692"/>
              <a:gd name="connsiteX183" fmla="*/ 4074727 w 5293529"/>
              <a:gd name="connsiteY183" fmla="*/ 3035765 h 3773692"/>
              <a:gd name="connsiteX184" fmla="*/ 5090721 w 5293529"/>
              <a:gd name="connsiteY184" fmla="*/ 2888260 h 3773692"/>
              <a:gd name="connsiteX185" fmla="*/ 5090721 w 5293529"/>
              <a:gd name="connsiteY185" fmla="*/ 2940551 h 3773692"/>
              <a:gd name="connsiteX186" fmla="*/ 5125500 w 5293529"/>
              <a:gd name="connsiteY186" fmla="*/ 2940551 h 3773692"/>
              <a:gd name="connsiteX187" fmla="*/ 5166061 w 5293529"/>
              <a:gd name="connsiteY187" fmla="*/ 2914405 h 3773692"/>
              <a:gd name="connsiteX188" fmla="*/ 5122567 w 5293529"/>
              <a:gd name="connsiteY188" fmla="*/ 2888260 h 3773692"/>
              <a:gd name="connsiteX189" fmla="*/ 5090721 w 5293529"/>
              <a:gd name="connsiteY189" fmla="*/ 2888260 h 3773692"/>
              <a:gd name="connsiteX190" fmla="*/ 5063680 w 5293529"/>
              <a:gd name="connsiteY190" fmla="*/ 2863988 h 3773692"/>
              <a:gd name="connsiteX191" fmla="*/ 5125500 w 5293529"/>
              <a:gd name="connsiteY191" fmla="*/ 2863988 h 3773692"/>
              <a:gd name="connsiteX192" fmla="*/ 5182514 w 5293529"/>
              <a:gd name="connsiteY192" fmla="*/ 2877591 h 3773692"/>
              <a:gd name="connsiteX193" fmla="*/ 5198966 w 5293529"/>
              <a:gd name="connsiteY193" fmla="*/ 2911473 h 3773692"/>
              <a:gd name="connsiteX194" fmla="*/ 5172474 w 5293529"/>
              <a:gd name="connsiteY194" fmla="*/ 2955227 h 3773692"/>
              <a:gd name="connsiteX195" fmla="*/ 5151671 w 5293529"/>
              <a:gd name="connsiteY195" fmla="*/ 2960419 h 3773692"/>
              <a:gd name="connsiteX196" fmla="*/ 5149690 w 5293529"/>
              <a:gd name="connsiteY196" fmla="*/ 2958958 h 3773692"/>
              <a:gd name="connsiteX197" fmla="*/ 5149690 w 5293529"/>
              <a:gd name="connsiteY197" fmla="*/ 2960913 h 3773692"/>
              <a:gd name="connsiteX198" fmla="*/ 5151671 w 5293529"/>
              <a:gd name="connsiteY198" fmla="*/ 2960419 h 3773692"/>
              <a:gd name="connsiteX199" fmla="*/ 5165114 w 5293529"/>
              <a:gd name="connsiteY199" fmla="*/ 2970330 h 3773692"/>
              <a:gd name="connsiteX200" fmla="*/ 5189274 w 5293529"/>
              <a:gd name="connsiteY200" fmla="*/ 3003510 h 3773692"/>
              <a:gd name="connsiteX201" fmla="*/ 5210532 w 5293529"/>
              <a:gd name="connsiteY201" fmla="*/ 3038371 h 3773692"/>
              <a:gd name="connsiteX202" fmla="*/ 5176731 w 5293529"/>
              <a:gd name="connsiteY202" fmla="*/ 3038371 h 3773692"/>
              <a:gd name="connsiteX203" fmla="*/ 5161256 w 5293529"/>
              <a:gd name="connsiteY203" fmla="*/ 3011248 h 3773692"/>
              <a:gd name="connsiteX204" fmla="*/ 5109128 w 5293529"/>
              <a:gd name="connsiteY204" fmla="*/ 2964741 h 3773692"/>
              <a:gd name="connsiteX205" fmla="*/ 5092676 w 5293529"/>
              <a:gd name="connsiteY205" fmla="*/ 2964741 h 3773692"/>
              <a:gd name="connsiteX206" fmla="*/ 5092676 w 5293529"/>
              <a:gd name="connsiteY206" fmla="*/ 3039348 h 3773692"/>
              <a:gd name="connsiteX207" fmla="*/ 5063680 w 5293529"/>
              <a:gd name="connsiteY207" fmla="*/ 3039348 h 3773692"/>
              <a:gd name="connsiteX208" fmla="*/ 5132260 w 5293529"/>
              <a:gd name="connsiteY208" fmla="*/ 2815608 h 3773692"/>
              <a:gd name="connsiteX209" fmla="*/ 4998032 w 5293529"/>
              <a:gd name="connsiteY209" fmla="*/ 2950243 h 3773692"/>
              <a:gd name="connsiteX210" fmla="*/ 5132260 w 5293529"/>
              <a:gd name="connsiteY210" fmla="*/ 3086833 h 3773692"/>
              <a:gd name="connsiteX211" fmla="*/ 5267465 w 5293529"/>
              <a:gd name="connsiteY211" fmla="*/ 2950243 h 3773692"/>
              <a:gd name="connsiteX212" fmla="*/ 5132260 w 5293529"/>
              <a:gd name="connsiteY212" fmla="*/ 2815608 h 3773692"/>
              <a:gd name="connsiteX213" fmla="*/ 5132260 w 5293529"/>
              <a:gd name="connsiteY213" fmla="*/ 2787508 h 3773692"/>
              <a:gd name="connsiteX214" fmla="*/ 5293529 w 5293529"/>
              <a:gd name="connsiteY214" fmla="*/ 2950243 h 3773692"/>
              <a:gd name="connsiteX215" fmla="*/ 5132260 w 5293529"/>
              <a:gd name="connsiteY215" fmla="*/ 3112978 h 3773692"/>
              <a:gd name="connsiteX216" fmla="*/ 4970991 w 5293529"/>
              <a:gd name="connsiteY216" fmla="*/ 2950243 h 3773692"/>
              <a:gd name="connsiteX217" fmla="*/ 5132260 w 5293529"/>
              <a:gd name="connsiteY217" fmla="*/ 2787508 h 3773692"/>
              <a:gd name="connsiteX218" fmla="*/ 3521882 w 5293529"/>
              <a:gd name="connsiteY218" fmla="*/ 1731870 h 3773692"/>
              <a:gd name="connsiteX219" fmla="*/ 3513299 w 5293529"/>
              <a:gd name="connsiteY219" fmla="*/ 1740971 h 3773692"/>
              <a:gd name="connsiteX220" fmla="*/ 3483326 w 5293529"/>
              <a:gd name="connsiteY220" fmla="*/ 2098939 h 3773692"/>
              <a:gd name="connsiteX221" fmla="*/ 3531707 w 5293529"/>
              <a:gd name="connsiteY221" fmla="*/ 2354363 h 3773692"/>
              <a:gd name="connsiteX222" fmla="*/ 3561680 w 5293529"/>
              <a:gd name="connsiteY222" fmla="*/ 2360146 h 3773692"/>
              <a:gd name="connsiteX223" fmla="*/ 3535535 w 5293529"/>
              <a:gd name="connsiteY223" fmla="*/ 1738039 h 3773692"/>
              <a:gd name="connsiteX224" fmla="*/ 3521882 w 5293529"/>
              <a:gd name="connsiteY224" fmla="*/ 1731870 h 3773692"/>
              <a:gd name="connsiteX225" fmla="*/ 2399078 w 5293529"/>
              <a:gd name="connsiteY225" fmla="*/ 1361664 h 3773692"/>
              <a:gd name="connsiteX226" fmla="*/ 2416508 w 5293529"/>
              <a:gd name="connsiteY226" fmla="*/ 1600635 h 3773692"/>
              <a:gd name="connsiteX227" fmla="*/ 2465866 w 5293529"/>
              <a:gd name="connsiteY227" fmla="*/ 1656753 h 3773692"/>
              <a:gd name="connsiteX228" fmla="*/ 2834667 w 5293529"/>
              <a:gd name="connsiteY228" fmla="*/ 1622870 h 3773692"/>
              <a:gd name="connsiteX229" fmla="*/ 2847292 w 5293529"/>
              <a:gd name="connsiteY229" fmla="*/ 1377139 h 3773692"/>
              <a:gd name="connsiteX230" fmla="*/ 2399078 w 5293529"/>
              <a:gd name="connsiteY230" fmla="*/ 1361664 h 3773692"/>
              <a:gd name="connsiteX231" fmla="*/ 3181232 w 5293529"/>
              <a:gd name="connsiteY231" fmla="*/ 1337473 h 3773692"/>
              <a:gd name="connsiteX232" fmla="*/ 3073720 w 5293529"/>
              <a:gd name="connsiteY232" fmla="*/ 1351971 h 3773692"/>
              <a:gd name="connsiteX233" fmla="*/ 3136680 w 5293529"/>
              <a:gd name="connsiteY233" fmla="*/ 1554209 h 3773692"/>
              <a:gd name="connsiteX234" fmla="*/ 3214137 w 5293529"/>
              <a:gd name="connsiteY234" fmla="*/ 1498091 h 3773692"/>
              <a:gd name="connsiteX235" fmla="*/ 3181232 w 5293529"/>
              <a:gd name="connsiteY235" fmla="*/ 1337473 h 3773692"/>
              <a:gd name="connsiteX236" fmla="*/ 2027427 w 5293529"/>
              <a:gd name="connsiteY236" fmla="*/ 1281436 h 3773692"/>
              <a:gd name="connsiteX237" fmla="*/ 1976114 w 5293529"/>
              <a:gd name="connsiteY237" fmla="*/ 1551358 h 3773692"/>
              <a:gd name="connsiteX238" fmla="*/ 2039074 w 5293529"/>
              <a:gd name="connsiteY238" fmla="*/ 1600716 h 3773692"/>
              <a:gd name="connsiteX239" fmla="*/ 2170695 w 5293529"/>
              <a:gd name="connsiteY239" fmla="*/ 1320125 h 3773692"/>
              <a:gd name="connsiteX240" fmla="*/ 2027427 w 5293529"/>
              <a:gd name="connsiteY240" fmla="*/ 1281436 h 3773692"/>
              <a:gd name="connsiteX241" fmla="*/ 1861627 w 5293529"/>
              <a:gd name="connsiteY241" fmla="*/ 1228363 h 3773692"/>
              <a:gd name="connsiteX242" fmla="*/ 1826166 w 5293529"/>
              <a:gd name="connsiteY242" fmla="*/ 1251463 h 3773692"/>
              <a:gd name="connsiteX243" fmla="*/ 1629630 w 5293529"/>
              <a:gd name="connsiteY243" fmla="*/ 1719713 h 3773692"/>
              <a:gd name="connsiteX244" fmla="*/ 1853207 w 5293529"/>
              <a:gd name="connsiteY244" fmla="*/ 1989635 h 3773692"/>
              <a:gd name="connsiteX245" fmla="*/ 2138767 w 5293529"/>
              <a:gd name="connsiteY245" fmla="*/ 2194723 h 3773692"/>
              <a:gd name="connsiteX246" fmla="*/ 2163935 w 5293529"/>
              <a:gd name="connsiteY246" fmla="*/ 2187963 h 3773692"/>
              <a:gd name="connsiteX247" fmla="*/ 2751508 w 5293529"/>
              <a:gd name="connsiteY247" fmla="*/ 1870638 h 3773692"/>
              <a:gd name="connsiteX248" fmla="*/ 3321650 w 5293529"/>
              <a:gd name="connsiteY248" fmla="*/ 1997372 h 3773692"/>
              <a:gd name="connsiteX249" fmla="*/ 3418411 w 5293529"/>
              <a:gd name="connsiteY249" fmla="*/ 1597784 h 3773692"/>
              <a:gd name="connsiteX250" fmla="*/ 3245170 w 5293529"/>
              <a:gd name="connsiteY250" fmla="*/ 1329736 h 3773692"/>
              <a:gd name="connsiteX251" fmla="*/ 3215196 w 5293529"/>
              <a:gd name="connsiteY251" fmla="*/ 1586137 h 3773692"/>
              <a:gd name="connsiteX252" fmla="*/ 3068996 w 5293529"/>
              <a:gd name="connsiteY252" fmla="*/ 1560969 h 3773692"/>
              <a:gd name="connsiteX253" fmla="*/ 2999275 w 5293529"/>
              <a:gd name="connsiteY253" fmla="*/ 1361664 h 3773692"/>
              <a:gd name="connsiteX254" fmla="*/ 2916034 w 5293529"/>
              <a:gd name="connsiteY254" fmla="*/ 1371356 h 3773692"/>
              <a:gd name="connsiteX255" fmla="*/ 2891844 w 5293529"/>
              <a:gd name="connsiteY255" fmla="*/ 1675160 h 3773692"/>
              <a:gd name="connsiteX256" fmla="*/ 2458210 w 5293529"/>
              <a:gd name="connsiteY256" fmla="*/ 1729324 h 3773692"/>
              <a:gd name="connsiteX257" fmla="*/ 2359494 w 5293529"/>
              <a:gd name="connsiteY257" fmla="*/ 1667423 h 3773692"/>
              <a:gd name="connsiteX258" fmla="*/ 2331394 w 5293529"/>
              <a:gd name="connsiteY258" fmla="*/ 1352053 h 3773692"/>
              <a:gd name="connsiteX259" fmla="*/ 2240416 w 5293529"/>
              <a:gd name="connsiteY259" fmla="*/ 1335600 h 3773692"/>
              <a:gd name="connsiteX260" fmla="*/ 2047789 w 5293529"/>
              <a:gd name="connsiteY260" fmla="*/ 1672310 h 3773692"/>
              <a:gd name="connsiteX261" fmla="*/ 1890022 w 5293529"/>
              <a:gd name="connsiteY261" fmla="*/ 1590046 h 3773692"/>
              <a:gd name="connsiteX262" fmla="*/ 1952982 w 5293529"/>
              <a:gd name="connsiteY262" fmla="*/ 1258223 h 3773692"/>
              <a:gd name="connsiteX263" fmla="*/ 1861627 w 5293529"/>
              <a:gd name="connsiteY263" fmla="*/ 1228363 h 3773692"/>
              <a:gd name="connsiteX264" fmla="*/ 1399134 w 5293529"/>
              <a:gd name="connsiteY264" fmla="*/ 1118588 h 3773692"/>
              <a:gd name="connsiteX265" fmla="*/ 1426089 w 5293529"/>
              <a:gd name="connsiteY265" fmla="*/ 1125706 h 3773692"/>
              <a:gd name="connsiteX266" fmla="*/ 1309210 w 5293529"/>
              <a:gd name="connsiteY266" fmla="*/ 1182557 h 3773692"/>
              <a:gd name="connsiteX267" fmla="*/ 1399134 w 5293529"/>
              <a:gd name="connsiteY267" fmla="*/ 1118588 h 3773692"/>
              <a:gd name="connsiteX268" fmla="*/ 1371072 w 5293529"/>
              <a:gd name="connsiteY268" fmla="*/ 997014 h 3773692"/>
              <a:gd name="connsiteX269" fmla="*/ 1337228 w 5293529"/>
              <a:gd name="connsiteY269" fmla="*/ 1015343 h 3773692"/>
              <a:gd name="connsiteX270" fmla="*/ 1249101 w 5293529"/>
              <a:gd name="connsiteY270" fmla="*/ 1124647 h 3773692"/>
              <a:gd name="connsiteX271" fmla="*/ 1228738 w 5293529"/>
              <a:gd name="connsiteY271" fmla="*/ 1209761 h 3773692"/>
              <a:gd name="connsiteX272" fmla="*/ 1172620 w 5293529"/>
              <a:gd name="connsiteY272" fmla="*/ 1285264 h 3773692"/>
              <a:gd name="connsiteX273" fmla="*/ 1192005 w 5293529"/>
              <a:gd name="connsiteY273" fmla="*/ 1377139 h 3773692"/>
              <a:gd name="connsiteX274" fmla="*/ 1395301 w 5293529"/>
              <a:gd name="connsiteY274" fmla="*/ 1435212 h 3773692"/>
              <a:gd name="connsiteX275" fmla="*/ 1537593 w 5293529"/>
              <a:gd name="connsiteY275" fmla="*/ 1660663 h 3773692"/>
              <a:gd name="connsiteX276" fmla="*/ 1724437 w 5293529"/>
              <a:gd name="connsiteY276" fmla="*/ 1252359 h 3773692"/>
              <a:gd name="connsiteX277" fmla="*/ 1559910 w 5293529"/>
              <a:gd name="connsiteY277" fmla="*/ 1078221 h 3773692"/>
              <a:gd name="connsiteX278" fmla="*/ 1371072 w 5293529"/>
              <a:gd name="connsiteY278" fmla="*/ 997014 h 3773692"/>
              <a:gd name="connsiteX279" fmla="*/ 1141364 w 5293529"/>
              <a:gd name="connsiteY279" fmla="*/ 538266 h 3773692"/>
              <a:gd name="connsiteX280" fmla="*/ 1168711 w 5293529"/>
              <a:gd name="connsiteY280" fmla="*/ 573319 h 3773692"/>
              <a:gd name="connsiteX281" fmla="*/ 1458180 w 5293529"/>
              <a:gd name="connsiteY281" fmla="*/ 879976 h 3773692"/>
              <a:gd name="connsiteX282" fmla="*/ 1951842 w 5293529"/>
              <a:gd name="connsiteY282" fmla="*/ 790951 h 3773692"/>
              <a:gd name="connsiteX283" fmla="*/ 1971227 w 5293529"/>
              <a:gd name="connsiteY283" fmla="*/ 843160 h 3773692"/>
              <a:gd name="connsiteX284" fmla="*/ 1727287 w 5293529"/>
              <a:gd name="connsiteY284" fmla="*/ 1038556 h 3773692"/>
              <a:gd name="connsiteX285" fmla="*/ 1730219 w 5293529"/>
              <a:gd name="connsiteY285" fmla="*/ 1081153 h 3773692"/>
              <a:gd name="connsiteX286" fmla="*/ 2670140 w 5293529"/>
              <a:gd name="connsiteY286" fmla="*/ 1296912 h 3773692"/>
              <a:gd name="connsiteX287" fmla="*/ 3249975 w 5293529"/>
              <a:gd name="connsiteY287" fmla="*/ 1252441 h 3773692"/>
              <a:gd name="connsiteX288" fmla="*/ 3637183 w 5293529"/>
              <a:gd name="connsiteY288" fmla="*/ 1503955 h 3773692"/>
              <a:gd name="connsiteX289" fmla="*/ 3670170 w 5293529"/>
              <a:gd name="connsiteY289" fmla="*/ 2709725 h 3773692"/>
              <a:gd name="connsiteX290" fmla="*/ 3632378 w 5293529"/>
              <a:gd name="connsiteY290" fmla="*/ 2765843 h 3773692"/>
              <a:gd name="connsiteX291" fmla="*/ 3486177 w 5293529"/>
              <a:gd name="connsiteY291" fmla="*/ 2803554 h 3773692"/>
              <a:gd name="connsiteX292" fmla="*/ 3447489 w 5293529"/>
              <a:gd name="connsiteY292" fmla="*/ 2939981 h 3773692"/>
              <a:gd name="connsiteX293" fmla="*/ 3397153 w 5293529"/>
              <a:gd name="connsiteY293" fmla="*/ 3001882 h 3773692"/>
              <a:gd name="connsiteX294" fmla="*/ 3235477 w 5293529"/>
              <a:gd name="connsiteY294" fmla="*/ 3001882 h 3773692"/>
              <a:gd name="connsiteX295" fmla="*/ 3218047 w 5293529"/>
              <a:gd name="connsiteY295" fmla="*/ 2932243 h 3773692"/>
              <a:gd name="connsiteX296" fmla="*/ 3288745 w 5293529"/>
              <a:gd name="connsiteY296" fmla="*/ 2107980 h 3773692"/>
              <a:gd name="connsiteX297" fmla="*/ 3214219 w 5293529"/>
              <a:gd name="connsiteY297" fmla="*/ 2335304 h 3773692"/>
              <a:gd name="connsiteX298" fmla="*/ 2825056 w 5293529"/>
              <a:gd name="connsiteY298" fmla="*/ 2961239 h 3773692"/>
              <a:gd name="connsiteX299" fmla="*/ 2759245 w 5293529"/>
              <a:gd name="connsiteY299" fmla="*/ 3002860 h 3773692"/>
              <a:gd name="connsiteX300" fmla="*/ 2580139 w 5293529"/>
              <a:gd name="connsiteY300" fmla="*/ 3002860 h 3773692"/>
              <a:gd name="connsiteX301" fmla="*/ 2562709 w 5293529"/>
              <a:gd name="connsiteY301" fmla="*/ 2931266 h 3773692"/>
              <a:gd name="connsiteX302" fmla="*/ 2993492 w 5293529"/>
              <a:gd name="connsiteY302" fmla="*/ 2268516 h 3773692"/>
              <a:gd name="connsiteX303" fmla="*/ 2736032 w 5293529"/>
              <a:gd name="connsiteY303" fmla="*/ 2066278 h 3773692"/>
              <a:gd name="connsiteX304" fmla="*/ 2273321 w 5293529"/>
              <a:gd name="connsiteY304" fmla="*/ 2247176 h 3773692"/>
              <a:gd name="connsiteX305" fmla="*/ 2454300 w 5293529"/>
              <a:gd name="connsiteY305" fmla="*/ 2955375 h 3773692"/>
              <a:gd name="connsiteX306" fmla="*/ 2399160 w 5293529"/>
              <a:gd name="connsiteY306" fmla="*/ 3004733 h 3773692"/>
              <a:gd name="connsiteX307" fmla="*/ 2229746 w 5293529"/>
              <a:gd name="connsiteY307" fmla="*/ 3004733 h 3773692"/>
              <a:gd name="connsiteX308" fmla="*/ 2201646 w 5293529"/>
              <a:gd name="connsiteY308" fmla="*/ 2931184 h 3773692"/>
              <a:gd name="connsiteX309" fmla="*/ 1934493 w 5293529"/>
              <a:gd name="connsiteY309" fmla="*/ 2164913 h 3773692"/>
              <a:gd name="connsiteX310" fmla="*/ 1671169 w 5293529"/>
              <a:gd name="connsiteY310" fmla="*/ 2946660 h 3773692"/>
              <a:gd name="connsiteX311" fmla="*/ 1628571 w 5293529"/>
              <a:gd name="connsiteY311" fmla="*/ 3002778 h 3773692"/>
              <a:gd name="connsiteX312" fmla="*/ 1431058 w 5293529"/>
              <a:gd name="connsiteY312" fmla="*/ 3002778 h 3773692"/>
              <a:gd name="connsiteX313" fmla="*/ 1417537 w 5293529"/>
              <a:gd name="connsiteY313" fmla="*/ 2924424 h 3773692"/>
              <a:gd name="connsiteX314" fmla="*/ 1674997 w 5293529"/>
              <a:gd name="connsiteY314" fmla="*/ 2150415 h 3773692"/>
              <a:gd name="connsiteX315" fmla="*/ 1626616 w 5293529"/>
              <a:gd name="connsiteY315" fmla="*/ 1954042 h 3773692"/>
              <a:gd name="connsiteX316" fmla="*/ 1402062 w 5293529"/>
              <a:gd name="connsiteY316" fmla="*/ 1567078 h 3773692"/>
              <a:gd name="connsiteX317" fmla="*/ 1276223 w 5293529"/>
              <a:gd name="connsiteY317" fmla="*/ 1468362 h 3773692"/>
              <a:gd name="connsiteX318" fmla="*/ 1169769 w 5293529"/>
              <a:gd name="connsiteY318" fmla="*/ 1456714 h 3773692"/>
              <a:gd name="connsiteX319" fmla="*/ 1090357 w 5293529"/>
              <a:gd name="connsiteY319" fmla="*/ 1374451 h 3773692"/>
              <a:gd name="connsiteX320" fmla="*/ 1076836 w 5293529"/>
              <a:gd name="connsiteY320" fmla="*/ 1276712 h 3773692"/>
              <a:gd name="connsiteX321" fmla="*/ 1165860 w 5293529"/>
              <a:gd name="connsiteY321" fmla="*/ 1156738 h 3773692"/>
              <a:gd name="connsiteX322" fmla="*/ 1174575 w 5293529"/>
              <a:gd name="connsiteY322" fmla="*/ 1098665 h 3773692"/>
              <a:gd name="connsiteX323" fmla="*/ 1255861 w 5293529"/>
              <a:gd name="connsiteY323" fmla="*/ 982600 h 3773692"/>
              <a:gd name="connsiteX324" fmla="*/ 1231671 w 5293529"/>
              <a:gd name="connsiteY324" fmla="*/ 905224 h 3773692"/>
              <a:gd name="connsiteX325" fmla="*/ 1127090 w 5293529"/>
              <a:gd name="connsiteY325" fmla="*/ 591727 h 3773692"/>
              <a:gd name="connsiteX326" fmla="*/ 1141364 w 5293529"/>
              <a:gd name="connsiteY326" fmla="*/ 538266 h 3773692"/>
              <a:gd name="connsiteX327" fmla="*/ 1650644 w 5293529"/>
              <a:gd name="connsiteY327" fmla="*/ 93748 h 3773692"/>
              <a:gd name="connsiteX328" fmla="*/ 1385447 w 5293529"/>
              <a:gd name="connsiteY328" fmla="*/ 357642 h 3773692"/>
              <a:gd name="connsiteX329" fmla="*/ 1650644 w 5293529"/>
              <a:gd name="connsiteY329" fmla="*/ 621537 h 3773692"/>
              <a:gd name="connsiteX330" fmla="*/ 1913887 w 5293529"/>
              <a:gd name="connsiteY330" fmla="*/ 357642 h 3773692"/>
              <a:gd name="connsiteX331" fmla="*/ 1650644 w 5293529"/>
              <a:gd name="connsiteY331" fmla="*/ 93748 h 3773692"/>
              <a:gd name="connsiteX332" fmla="*/ 1639079 w 5293529"/>
              <a:gd name="connsiteY332" fmla="*/ 0 h 3773692"/>
              <a:gd name="connsiteX333" fmla="*/ 2036875 w 5293529"/>
              <a:gd name="connsiteY333" fmla="*/ 399263 h 3773692"/>
              <a:gd name="connsiteX334" fmla="*/ 1639079 w 5293529"/>
              <a:gd name="connsiteY334" fmla="*/ 798525 h 3773692"/>
              <a:gd name="connsiteX335" fmla="*/ 1241282 w 5293529"/>
              <a:gd name="connsiteY335" fmla="*/ 399263 h 3773692"/>
              <a:gd name="connsiteX336" fmla="*/ 1639079 w 5293529"/>
              <a:gd name="connsiteY336" fmla="*/ 0 h 3773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5293529" h="3773692">
                <a:moveTo>
                  <a:pt x="3724334" y="3284754"/>
                </a:moveTo>
                <a:cubicBezTo>
                  <a:pt x="3631808" y="3284754"/>
                  <a:pt x="3564286" y="3367017"/>
                  <a:pt x="3564286" y="3490983"/>
                </a:cubicBezTo>
                <a:cubicBezTo>
                  <a:pt x="3564286" y="3631319"/>
                  <a:pt x="3633681" y="3713664"/>
                  <a:pt x="3731094" y="3713664"/>
                </a:cubicBezTo>
                <a:cubicBezTo>
                  <a:pt x="3776379" y="3713664"/>
                  <a:pt x="3819792" y="3699166"/>
                  <a:pt x="3819792" y="3673021"/>
                </a:cubicBezTo>
                <a:lnTo>
                  <a:pt x="3820769" y="3673021"/>
                </a:lnTo>
                <a:cubicBezTo>
                  <a:pt x="3820769" y="3673021"/>
                  <a:pt x="3820769" y="3673021"/>
                  <a:pt x="3820769" y="3317659"/>
                </a:cubicBezTo>
                <a:cubicBezTo>
                  <a:pt x="3800488" y="3301207"/>
                  <a:pt x="3776379" y="3284754"/>
                  <a:pt x="3724334" y="3284754"/>
                </a:cubicBezTo>
                <a:close/>
                <a:moveTo>
                  <a:pt x="2874414" y="3278646"/>
                </a:moveTo>
                <a:cubicBezTo>
                  <a:pt x="2840694" y="3278646"/>
                  <a:pt x="2814630" y="3286384"/>
                  <a:pt x="2787589" y="3312529"/>
                </a:cubicBezTo>
                <a:cubicBezTo>
                  <a:pt x="2759571" y="3339651"/>
                  <a:pt x="2740267" y="3401634"/>
                  <a:pt x="2740267" y="3497581"/>
                </a:cubicBezTo>
                <a:cubicBezTo>
                  <a:pt x="2740267" y="3594423"/>
                  <a:pt x="2759571" y="3654533"/>
                  <a:pt x="2787589" y="3681655"/>
                </a:cubicBezTo>
                <a:cubicBezTo>
                  <a:pt x="2814549" y="3707800"/>
                  <a:pt x="2838739" y="3714560"/>
                  <a:pt x="2874414" y="3714560"/>
                </a:cubicBezTo>
                <a:cubicBezTo>
                  <a:pt x="2910088" y="3714560"/>
                  <a:pt x="2936152" y="3707800"/>
                  <a:pt x="2963193" y="3681655"/>
                </a:cubicBezTo>
                <a:cubicBezTo>
                  <a:pt x="2992189" y="3654533"/>
                  <a:pt x="3010515" y="3592550"/>
                  <a:pt x="3010515" y="3497581"/>
                </a:cubicBezTo>
                <a:cubicBezTo>
                  <a:pt x="3010515" y="3399761"/>
                  <a:pt x="2992189" y="3339651"/>
                  <a:pt x="2963193" y="3312529"/>
                </a:cubicBezTo>
                <a:cubicBezTo>
                  <a:pt x="2936152" y="3286384"/>
                  <a:pt x="2910088" y="3278646"/>
                  <a:pt x="2874414" y="3278646"/>
                </a:cubicBezTo>
                <a:close/>
                <a:moveTo>
                  <a:pt x="1638997" y="3278646"/>
                </a:moveTo>
                <a:cubicBezTo>
                  <a:pt x="1603078" y="3278646"/>
                  <a:pt x="1576933" y="3286384"/>
                  <a:pt x="1549810" y="3312529"/>
                </a:cubicBezTo>
                <a:cubicBezTo>
                  <a:pt x="1521710" y="3339651"/>
                  <a:pt x="1502326" y="3401634"/>
                  <a:pt x="1502326" y="3497581"/>
                </a:cubicBezTo>
                <a:cubicBezTo>
                  <a:pt x="1502326" y="3594423"/>
                  <a:pt x="1521710" y="3654533"/>
                  <a:pt x="1549810" y="3681655"/>
                </a:cubicBezTo>
                <a:cubicBezTo>
                  <a:pt x="1578888" y="3707800"/>
                  <a:pt x="1603159" y="3714560"/>
                  <a:pt x="1638997" y="3714560"/>
                </a:cubicBezTo>
                <a:cubicBezTo>
                  <a:pt x="1672961" y="3714560"/>
                  <a:pt x="1699106" y="3707800"/>
                  <a:pt x="1726229" y="3681655"/>
                </a:cubicBezTo>
                <a:cubicBezTo>
                  <a:pt x="1755306" y="3654533"/>
                  <a:pt x="1773713" y="3592550"/>
                  <a:pt x="1773713" y="3497581"/>
                </a:cubicBezTo>
                <a:cubicBezTo>
                  <a:pt x="1773713" y="3399761"/>
                  <a:pt x="1755306" y="3339651"/>
                  <a:pt x="1726229" y="3312529"/>
                </a:cubicBezTo>
                <a:cubicBezTo>
                  <a:pt x="1699106" y="3286384"/>
                  <a:pt x="1674916" y="3278646"/>
                  <a:pt x="1638997" y="3278646"/>
                </a:cubicBezTo>
                <a:close/>
                <a:moveTo>
                  <a:pt x="714389" y="3278646"/>
                </a:moveTo>
                <a:cubicBezTo>
                  <a:pt x="679528" y="3278646"/>
                  <a:pt x="654279" y="3286384"/>
                  <a:pt x="627157" y="3312529"/>
                </a:cubicBezTo>
                <a:cubicBezTo>
                  <a:pt x="598079" y="3339651"/>
                  <a:pt x="579672" y="3401634"/>
                  <a:pt x="579672" y="3497581"/>
                </a:cubicBezTo>
                <a:cubicBezTo>
                  <a:pt x="579672" y="3594423"/>
                  <a:pt x="598079" y="3654533"/>
                  <a:pt x="627157" y="3681655"/>
                </a:cubicBezTo>
                <a:cubicBezTo>
                  <a:pt x="654279" y="3707800"/>
                  <a:pt x="678551" y="3714560"/>
                  <a:pt x="714389" y="3714560"/>
                </a:cubicBezTo>
                <a:cubicBezTo>
                  <a:pt x="750226" y="3714560"/>
                  <a:pt x="775475" y="3707800"/>
                  <a:pt x="802598" y="3681655"/>
                </a:cubicBezTo>
                <a:cubicBezTo>
                  <a:pt x="831675" y="3654533"/>
                  <a:pt x="850082" y="3592550"/>
                  <a:pt x="850082" y="3497581"/>
                </a:cubicBezTo>
                <a:cubicBezTo>
                  <a:pt x="850082" y="3399761"/>
                  <a:pt x="830779" y="3339651"/>
                  <a:pt x="802598" y="3312529"/>
                </a:cubicBezTo>
                <a:cubicBezTo>
                  <a:pt x="774498" y="3286384"/>
                  <a:pt x="750226" y="3278646"/>
                  <a:pt x="714389" y="3278646"/>
                </a:cubicBezTo>
                <a:close/>
                <a:moveTo>
                  <a:pt x="4044917" y="3233767"/>
                </a:moveTo>
                <a:cubicBezTo>
                  <a:pt x="4044917" y="3233767"/>
                  <a:pt x="4044917" y="3233767"/>
                  <a:pt x="4097696" y="3233767"/>
                </a:cubicBezTo>
                <a:cubicBezTo>
                  <a:pt x="4113089" y="3233767"/>
                  <a:pt x="4116918" y="3236618"/>
                  <a:pt x="4116918" y="3252093"/>
                </a:cubicBezTo>
                <a:cubicBezTo>
                  <a:pt x="4116918" y="3252093"/>
                  <a:pt x="4116918" y="3252093"/>
                  <a:pt x="4116918" y="3739728"/>
                </a:cubicBezTo>
                <a:cubicBezTo>
                  <a:pt x="4116918" y="3757077"/>
                  <a:pt x="4113089" y="3757077"/>
                  <a:pt x="4097777" y="3758054"/>
                </a:cubicBezTo>
                <a:cubicBezTo>
                  <a:pt x="4097777" y="3758054"/>
                  <a:pt x="4097777" y="3758054"/>
                  <a:pt x="4043043" y="3758054"/>
                </a:cubicBezTo>
                <a:cubicBezTo>
                  <a:pt x="4027650" y="3758054"/>
                  <a:pt x="4027650" y="3754226"/>
                  <a:pt x="4027650" y="3739728"/>
                </a:cubicBezTo>
                <a:cubicBezTo>
                  <a:pt x="4027650" y="3739728"/>
                  <a:pt x="4027650" y="3739728"/>
                  <a:pt x="4027650" y="3252093"/>
                </a:cubicBezTo>
                <a:cubicBezTo>
                  <a:pt x="4027650" y="3239550"/>
                  <a:pt x="4027650" y="3233767"/>
                  <a:pt x="4044917" y="3233767"/>
                </a:cubicBezTo>
                <a:close/>
                <a:moveTo>
                  <a:pt x="4934502" y="3231242"/>
                </a:moveTo>
                <a:cubicBezTo>
                  <a:pt x="4934502" y="3231242"/>
                  <a:pt x="4934502" y="3231242"/>
                  <a:pt x="4982068" y="3231242"/>
                </a:cubicBezTo>
                <a:cubicBezTo>
                  <a:pt x="4995588" y="3231242"/>
                  <a:pt x="5000475" y="3234093"/>
                  <a:pt x="5000475" y="3242808"/>
                </a:cubicBezTo>
                <a:cubicBezTo>
                  <a:pt x="5000475" y="3248591"/>
                  <a:pt x="4999498" y="3253396"/>
                  <a:pt x="4995588" y="3263088"/>
                </a:cubicBezTo>
                <a:cubicBezTo>
                  <a:pt x="4951932" y="3348121"/>
                  <a:pt x="4882048" y="3426475"/>
                  <a:pt x="4814120" y="3476729"/>
                </a:cubicBezTo>
                <a:cubicBezTo>
                  <a:pt x="4814120" y="3476729"/>
                  <a:pt x="4814120" y="3476729"/>
                  <a:pt x="4816075" y="3478684"/>
                </a:cubicBezTo>
                <a:cubicBezTo>
                  <a:pt x="4816075" y="3478684"/>
                  <a:pt x="4816075" y="3478684"/>
                  <a:pt x="5008213" y="3732967"/>
                </a:cubicBezTo>
                <a:cubicBezTo>
                  <a:pt x="5012041" y="3736796"/>
                  <a:pt x="5014973" y="3741682"/>
                  <a:pt x="5014973" y="3745511"/>
                </a:cubicBezTo>
                <a:cubicBezTo>
                  <a:pt x="5014973" y="3757076"/>
                  <a:pt x="5005281" y="3757076"/>
                  <a:pt x="5000475" y="3758135"/>
                </a:cubicBezTo>
                <a:cubicBezTo>
                  <a:pt x="5000475" y="3758135"/>
                  <a:pt x="5000475" y="3758135"/>
                  <a:pt x="4931570" y="3758135"/>
                </a:cubicBezTo>
                <a:cubicBezTo>
                  <a:pt x="4916094" y="3758135"/>
                  <a:pt x="4912185" y="3758135"/>
                  <a:pt x="4901515" y="3742660"/>
                </a:cubicBezTo>
                <a:cubicBezTo>
                  <a:pt x="4901515" y="3742660"/>
                  <a:pt x="4901515" y="3742660"/>
                  <a:pt x="4721024" y="3484548"/>
                </a:cubicBezTo>
                <a:cubicBezTo>
                  <a:pt x="4721024" y="3482593"/>
                  <a:pt x="4720047" y="3479743"/>
                  <a:pt x="4720047" y="3478766"/>
                </a:cubicBezTo>
                <a:cubicBezTo>
                  <a:pt x="4720047" y="3478766"/>
                  <a:pt x="4721024" y="3475915"/>
                  <a:pt x="4723956" y="3472982"/>
                </a:cubicBezTo>
                <a:cubicBezTo>
                  <a:pt x="4799622" y="3428511"/>
                  <a:pt x="4874392" y="3334682"/>
                  <a:pt x="4903470" y="3247695"/>
                </a:cubicBezTo>
                <a:cubicBezTo>
                  <a:pt x="4909252" y="3230265"/>
                  <a:pt x="4916094" y="3231242"/>
                  <a:pt x="4934502" y="3231242"/>
                </a:cubicBezTo>
                <a:close/>
                <a:moveTo>
                  <a:pt x="972337" y="3231242"/>
                </a:moveTo>
                <a:cubicBezTo>
                  <a:pt x="972337" y="3231242"/>
                  <a:pt x="972337" y="3231242"/>
                  <a:pt x="1034320" y="3231242"/>
                </a:cubicBezTo>
                <a:cubicBezTo>
                  <a:pt x="1049795" y="3231242"/>
                  <a:pt x="1051750" y="3233197"/>
                  <a:pt x="1057533" y="3247695"/>
                </a:cubicBezTo>
                <a:cubicBezTo>
                  <a:pt x="1057533" y="3247695"/>
                  <a:pt x="1057533" y="3247695"/>
                  <a:pt x="1193145" y="3633111"/>
                </a:cubicBezTo>
                <a:cubicBezTo>
                  <a:pt x="1193145" y="3633111"/>
                  <a:pt x="1193145" y="3633111"/>
                  <a:pt x="1324929" y="3245740"/>
                </a:cubicBezTo>
                <a:cubicBezTo>
                  <a:pt x="1329816" y="3236047"/>
                  <a:pt x="1330794" y="3233197"/>
                  <a:pt x="1337554" y="3231242"/>
                </a:cubicBezTo>
                <a:cubicBezTo>
                  <a:pt x="1337554" y="3231242"/>
                  <a:pt x="1337554" y="3231242"/>
                  <a:pt x="1387971" y="3231242"/>
                </a:cubicBezTo>
                <a:cubicBezTo>
                  <a:pt x="1392858" y="3231242"/>
                  <a:pt x="1400595" y="3231242"/>
                  <a:pt x="1400595" y="3241912"/>
                </a:cubicBezTo>
                <a:cubicBezTo>
                  <a:pt x="1400595" y="3244762"/>
                  <a:pt x="1400595" y="3245740"/>
                  <a:pt x="1398641" y="3257387"/>
                </a:cubicBezTo>
                <a:cubicBezTo>
                  <a:pt x="1398641" y="3257387"/>
                  <a:pt x="1398641" y="3257387"/>
                  <a:pt x="1220349" y="3742497"/>
                </a:cubicBezTo>
                <a:cubicBezTo>
                  <a:pt x="1216439" y="3756017"/>
                  <a:pt x="1213589" y="3757972"/>
                  <a:pt x="1201942" y="3757972"/>
                </a:cubicBezTo>
                <a:cubicBezTo>
                  <a:pt x="1201942" y="3757972"/>
                  <a:pt x="1201942" y="3757972"/>
                  <a:pt x="1162194" y="3757972"/>
                </a:cubicBezTo>
                <a:cubicBezTo>
                  <a:pt x="1153479" y="3757972"/>
                  <a:pt x="1151525" y="3754144"/>
                  <a:pt x="1145742" y="3742497"/>
                </a:cubicBezTo>
                <a:cubicBezTo>
                  <a:pt x="1145742" y="3742497"/>
                  <a:pt x="1145742" y="3742497"/>
                  <a:pt x="962645" y="3259260"/>
                </a:cubicBezTo>
                <a:cubicBezTo>
                  <a:pt x="959712" y="3253477"/>
                  <a:pt x="958735" y="3248672"/>
                  <a:pt x="958735" y="3244762"/>
                </a:cubicBezTo>
                <a:cubicBezTo>
                  <a:pt x="958735" y="3231242"/>
                  <a:pt x="968427" y="3231242"/>
                  <a:pt x="972337" y="3231242"/>
                </a:cubicBezTo>
                <a:close/>
                <a:moveTo>
                  <a:pt x="4388794" y="3222446"/>
                </a:moveTo>
                <a:cubicBezTo>
                  <a:pt x="4459573" y="3222446"/>
                  <a:pt x="4525465" y="3244682"/>
                  <a:pt x="4525465" y="3283451"/>
                </a:cubicBezTo>
                <a:cubicBezTo>
                  <a:pt x="4525465" y="3310574"/>
                  <a:pt x="4503148" y="3319289"/>
                  <a:pt x="4487673" y="3319289"/>
                </a:cubicBezTo>
                <a:cubicBezTo>
                  <a:pt x="4457618" y="3319289"/>
                  <a:pt x="4442143" y="3280519"/>
                  <a:pt x="4383011" y="3280519"/>
                </a:cubicBezTo>
                <a:cubicBezTo>
                  <a:pt x="4325834" y="3280519"/>
                  <a:pt x="4295779" y="3319289"/>
                  <a:pt x="4295779" y="3358058"/>
                </a:cubicBezTo>
                <a:cubicBezTo>
                  <a:pt x="4295779" y="3471435"/>
                  <a:pt x="4544850" y="3444313"/>
                  <a:pt x="4544850" y="3615763"/>
                </a:cubicBezTo>
                <a:cubicBezTo>
                  <a:pt x="4544850" y="3725230"/>
                  <a:pt x="4450777" y="3773692"/>
                  <a:pt x="4358739" y="3772715"/>
                </a:cubicBezTo>
                <a:cubicBezTo>
                  <a:pt x="4277372" y="3772715"/>
                  <a:pt x="4195923" y="3736796"/>
                  <a:pt x="4195923" y="3695175"/>
                </a:cubicBezTo>
                <a:cubicBezTo>
                  <a:pt x="4195923" y="3669031"/>
                  <a:pt x="4217263" y="3661293"/>
                  <a:pt x="4233715" y="3661293"/>
                </a:cubicBezTo>
                <a:cubicBezTo>
                  <a:pt x="4268657" y="3661293"/>
                  <a:pt x="4288938" y="3714560"/>
                  <a:pt x="4360694" y="3714560"/>
                </a:cubicBezTo>
                <a:cubicBezTo>
                  <a:pt x="4431392" y="3714560"/>
                  <a:pt x="4464379" y="3667076"/>
                  <a:pt x="4464379" y="3625455"/>
                </a:cubicBezTo>
                <a:cubicBezTo>
                  <a:pt x="4464379" y="3571210"/>
                  <a:pt x="4410134" y="3547916"/>
                  <a:pt x="4351979" y="3523726"/>
                </a:cubicBezTo>
                <a:cubicBezTo>
                  <a:pt x="4277372" y="3491716"/>
                  <a:pt x="4215308" y="3454901"/>
                  <a:pt x="4215308" y="3366774"/>
                </a:cubicBezTo>
                <a:cubicBezTo>
                  <a:pt x="4215308" y="3272863"/>
                  <a:pt x="4297653" y="3222446"/>
                  <a:pt x="4388794" y="3222446"/>
                </a:cubicBezTo>
                <a:close/>
                <a:moveTo>
                  <a:pt x="3332238" y="3219514"/>
                </a:moveTo>
                <a:cubicBezTo>
                  <a:pt x="3402936" y="3219514"/>
                  <a:pt x="3464837" y="3234989"/>
                  <a:pt x="3464837" y="3272619"/>
                </a:cubicBezTo>
                <a:cubicBezTo>
                  <a:pt x="3464837" y="3302510"/>
                  <a:pt x="3445452" y="3317986"/>
                  <a:pt x="3420447" y="3317008"/>
                </a:cubicBezTo>
                <a:cubicBezTo>
                  <a:pt x="3385587" y="3317008"/>
                  <a:pt x="3375895" y="3269687"/>
                  <a:pt x="3311061" y="3269687"/>
                </a:cubicBezTo>
                <a:cubicBezTo>
                  <a:pt x="3281007" y="3269687"/>
                  <a:pt x="3259748" y="3288013"/>
                  <a:pt x="3259748" y="3315053"/>
                </a:cubicBezTo>
                <a:cubicBezTo>
                  <a:pt x="3259748" y="3315053"/>
                  <a:pt x="3259748" y="3315053"/>
                  <a:pt x="3259748" y="3738751"/>
                </a:cubicBezTo>
                <a:cubicBezTo>
                  <a:pt x="3259748" y="3754145"/>
                  <a:pt x="3253884" y="3755122"/>
                  <a:pt x="3241341" y="3755122"/>
                </a:cubicBezTo>
                <a:cubicBezTo>
                  <a:pt x="3241341" y="3755122"/>
                  <a:pt x="3241341" y="3755122"/>
                  <a:pt x="3190028" y="3755122"/>
                </a:cubicBezTo>
                <a:cubicBezTo>
                  <a:pt x="3175449" y="3755122"/>
                  <a:pt x="3169666" y="3754226"/>
                  <a:pt x="3169666" y="3738751"/>
                </a:cubicBezTo>
                <a:cubicBezTo>
                  <a:pt x="3169666" y="3738751"/>
                  <a:pt x="3169666" y="3738751"/>
                  <a:pt x="3169666" y="3276447"/>
                </a:cubicBezTo>
                <a:cubicBezTo>
                  <a:pt x="3169666" y="3260075"/>
                  <a:pt x="3182209" y="3243704"/>
                  <a:pt x="3217069" y="3234989"/>
                </a:cubicBezTo>
                <a:cubicBezTo>
                  <a:pt x="3244192" y="3228229"/>
                  <a:pt x="3278075" y="3219514"/>
                  <a:pt x="3332238" y="3219514"/>
                </a:cubicBezTo>
                <a:close/>
                <a:moveTo>
                  <a:pt x="2874495" y="3219514"/>
                </a:moveTo>
                <a:cubicBezTo>
                  <a:pt x="2920758" y="3219514"/>
                  <a:pt x="2969057" y="3231161"/>
                  <a:pt x="3005709" y="3257306"/>
                </a:cubicBezTo>
                <a:cubicBezTo>
                  <a:pt x="3064597" y="3298031"/>
                  <a:pt x="3103204" y="3375489"/>
                  <a:pt x="3103204" y="3497581"/>
                </a:cubicBezTo>
                <a:cubicBezTo>
                  <a:pt x="3103204" y="3618695"/>
                  <a:pt x="3064597" y="3696153"/>
                  <a:pt x="3005709" y="3736878"/>
                </a:cubicBezTo>
                <a:cubicBezTo>
                  <a:pt x="2970035" y="3761068"/>
                  <a:pt x="2921817" y="3773692"/>
                  <a:pt x="2874495" y="3773692"/>
                </a:cubicBezTo>
                <a:cubicBezTo>
                  <a:pt x="2828232" y="3773692"/>
                  <a:pt x="2778956" y="3762045"/>
                  <a:pt x="2743281" y="3736878"/>
                </a:cubicBezTo>
                <a:cubicBezTo>
                  <a:pt x="2685371" y="3696234"/>
                  <a:pt x="2646764" y="3618695"/>
                  <a:pt x="2646764" y="3497581"/>
                </a:cubicBezTo>
                <a:cubicBezTo>
                  <a:pt x="2646764" y="3375489"/>
                  <a:pt x="2685371" y="3298031"/>
                  <a:pt x="2743281" y="3257306"/>
                </a:cubicBezTo>
                <a:cubicBezTo>
                  <a:pt x="2780910" y="3233116"/>
                  <a:pt x="2829128" y="3219514"/>
                  <a:pt x="2874495" y="3219514"/>
                </a:cubicBezTo>
                <a:close/>
                <a:moveTo>
                  <a:pt x="2364299" y="3219514"/>
                </a:moveTo>
                <a:cubicBezTo>
                  <a:pt x="2565641" y="3219514"/>
                  <a:pt x="2567596" y="3326049"/>
                  <a:pt x="2567596" y="3387054"/>
                </a:cubicBezTo>
                <a:cubicBezTo>
                  <a:pt x="2567596" y="3387054"/>
                  <a:pt x="2567596" y="3387054"/>
                  <a:pt x="2567596" y="3737692"/>
                </a:cubicBezTo>
                <a:cubicBezTo>
                  <a:pt x="2567596" y="3746407"/>
                  <a:pt x="2567596" y="3756100"/>
                  <a:pt x="2557985" y="3757973"/>
                </a:cubicBezTo>
                <a:cubicBezTo>
                  <a:pt x="2557985" y="3757973"/>
                  <a:pt x="2557985" y="3757973"/>
                  <a:pt x="2502111" y="3757973"/>
                </a:cubicBezTo>
                <a:cubicBezTo>
                  <a:pt x="2484762" y="3757973"/>
                  <a:pt x="2478979" y="3756018"/>
                  <a:pt x="2478979" y="3737611"/>
                </a:cubicBezTo>
                <a:cubicBezTo>
                  <a:pt x="2478979" y="3737611"/>
                  <a:pt x="2478979" y="3737611"/>
                  <a:pt x="2478979" y="3398620"/>
                </a:cubicBezTo>
                <a:cubicBezTo>
                  <a:pt x="2478979" y="3351136"/>
                  <a:pt x="2478979" y="3274655"/>
                  <a:pt x="2361448" y="3274655"/>
                </a:cubicBezTo>
                <a:cubicBezTo>
                  <a:pt x="2291077" y="3274655"/>
                  <a:pt x="2252551" y="3297868"/>
                  <a:pt x="2252551" y="3320185"/>
                </a:cubicBezTo>
                <a:cubicBezTo>
                  <a:pt x="2252551" y="3320185"/>
                  <a:pt x="2252551" y="3320185"/>
                  <a:pt x="2252551" y="3737611"/>
                </a:cubicBezTo>
                <a:cubicBezTo>
                  <a:pt x="2252551" y="3756018"/>
                  <a:pt x="2245791" y="3757973"/>
                  <a:pt x="2231375" y="3757973"/>
                </a:cubicBezTo>
                <a:cubicBezTo>
                  <a:pt x="2231375" y="3757973"/>
                  <a:pt x="2231375" y="3757973"/>
                  <a:pt x="2181283" y="3757973"/>
                </a:cubicBezTo>
                <a:cubicBezTo>
                  <a:pt x="2165808" y="3757973"/>
                  <a:pt x="2161980" y="3756018"/>
                  <a:pt x="2161980" y="3739565"/>
                </a:cubicBezTo>
                <a:cubicBezTo>
                  <a:pt x="2161980" y="3739565"/>
                  <a:pt x="2161980" y="3739565"/>
                  <a:pt x="2161980" y="3286302"/>
                </a:cubicBezTo>
                <a:cubicBezTo>
                  <a:pt x="2161980" y="3268872"/>
                  <a:pt x="2172568" y="3256329"/>
                  <a:pt x="2207266" y="3244682"/>
                </a:cubicBezTo>
                <a:cubicBezTo>
                  <a:pt x="2235203" y="3235967"/>
                  <a:pt x="2287248" y="3219514"/>
                  <a:pt x="2364299" y="3219514"/>
                </a:cubicBezTo>
                <a:close/>
                <a:moveTo>
                  <a:pt x="1637124" y="3219514"/>
                </a:moveTo>
                <a:cubicBezTo>
                  <a:pt x="1684608" y="3219514"/>
                  <a:pt x="1734048" y="3231161"/>
                  <a:pt x="1768908" y="3257306"/>
                </a:cubicBezTo>
                <a:cubicBezTo>
                  <a:pt x="1828040" y="3298031"/>
                  <a:pt x="1866810" y="3375489"/>
                  <a:pt x="1866810" y="3497581"/>
                </a:cubicBezTo>
                <a:cubicBezTo>
                  <a:pt x="1866810" y="3618695"/>
                  <a:pt x="1828040" y="3696153"/>
                  <a:pt x="1768908" y="3736878"/>
                </a:cubicBezTo>
                <a:cubicBezTo>
                  <a:pt x="1732093" y="3761068"/>
                  <a:pt x="1684608" y="3773692"/>
                  <a:pt x="1637124" y="3773692"/>
                </a:cubicBezTo>
                <a:cubicBezTo>
                  <a:pt x="1590616" y="3773692"/>
                  <a:pt x="1541177" y="3762045"/>
                  <a:pt x="1505339" y="3736878"/>
                </a:cubicBezTo>
                <a:cubicBezTo>
                  <a:pt x="1447185" y="3696234"/>
                  <a:pt x="1408415" y="3618695"/>
                  <a:pt x="1408415" y="3497581"/>
                </a:cubicBezTo>
                <a:cubicBezTo>
                  <a:pt x="1408415" y="3375489"/>
                  <a:pt x="1447185" y="3298031"/>
                  <a:pt x="1505339" y="3257306"/>
                </a:cubicBezTo>
                <a:cubicBezTo>
                  <a:pt x="1543132" y="3233116"/>
                  <a:pt x="1590616" y="3219514"/>
                  <a:pt x="1637124" y="3219514"/>
                </a:cubicBezTo>
                <a:close/>
                <a:moveTo>
                  <a:pt x="714470" y="3219514"/>
                </a:moveTo>
                <a:cubicBezTo>
                  <a:pt x="761955" y="3219514"/>
                  <a:pt x="808462" y="3231161"/>
                  <a:pt x="846254" y="3257306"/>
                </a:cubicBezTo>
                <a:cubicBezTo>
                  <a:pt x="904409" y="3298031"/>
                  <a:pt x="943179" y="3375489"/>
                  <a:pt x="943179" y="3497581"/>
                </a:cubicBezTo>
                <a:cubicBezTo>
                  <a:pt x="943179" y="3618695"/>
                  <a:pt x="904409" y="3696153"/>
                  <a:pt x="846254" y="3736878"/>
                </a:cubicBezTo>
                <a:cubicBezTo>
                  <a:pt x="808462" y="3761068"/>
                  <a:pt x="761955" y="3773692"/>
                  <a:pt x="714470" y="3773692"/>
                </a:cubicBezTo>
                <a:cubicBezTo>
                  <a:pt x="666985" y="3773692"/>
                  <a:pt x="618523" y="3762045"/>
                  <a:pt x="582686" y="3736878"/>
                </a:cubicBezTo>
                <a:cubicBezTo>
                  <a:pt x="523554" y="3696234"/>
                  <a:pt x="484784" y="3618695"/>
                  <a:pt x="484784" y="3497581"/>
                </a:cubicBezTo>
                <a:cubicBezTo>
                  <a:pt x="484784" y="3375489"/>
                  <a:pt x="523554" y="3298031"/>
                  <a:pt x="582686" y="3257306"/>
                </a:cubicBezTo>
                <a:cubicBezTo>
                  <a:pt x="619500" y="3233116"/>
                  <a:pt x="667963" y="3219514"/>
                  <a:pt x="714470" y="3219514"/>
                </a:cubicBezTo>
                <a:close/>
                <a:moveTo>
                  <a:pt x="203297" y="3219514"/>
                </a:moveTo>
                <a:cubicBezTo>
                  <a:pt x="406593" y="3219514"/>
                  <a:pt x="407571" y="3326049"/>
                  <a:pt x="407571" y="3387054"/>
                </a:cubicBezTo>
                <a:cubicBezTo>
                  <a:pt x="407571" y="3387054"/>
                  <a:pt x="407571" y="3387054"/>
                  <a:pt x="407571" y="3737692"/>
                </a:cubicBezTo>
                <a:cubicBezTo>
                  <a:pt x="407571" y="3746407"/>
                  <a:pt x="406593" y="3756100"/>
                  <a:pt x="396819" y="3757973"/>
                </a:cubicBezTo>
                <a:cubicBezTo>
                  <a:pt x="396819" y="3757973"/>
                  <a:pt x="396819" y="3757973"/>
                  <a:pt x="340701" y="3757973"/>
                </a:cubicBezTo>
                <a:cubicBezTo>
                  <a:pt x="323271" y="3757973"/>
                  <a:pt x="317488" y="3756018"/>
                  <a:pt x="317488" y="3737611"/>
                </a:cubicBezTo>
                <a:cubicBezTo>
                  <a:pt x="317488" y="3737611"/>
                  <a:pt x="317488" y="3737611"/>
                  <a:pt x="317488" y="3398620"/>
                </a:cubicBezTo>
                <a:cubicBezTo>
                  <a:pt x="317488" y="3351136"/>
                  <a:pt x="317488" y="3274655"/>
                  <a:pt x="199387" y="3274655"/>
                </a:cubicBezTo>
                <a:cubicBezTo>
                  <a:pt x="128689" y="3274655"/>
                  <a:pt x="90001" y="3297868"/>
                  <a:pt x="90001" y="3320185"/>
                </a:cubicBezTo>
                <a:cubicBezTo>
                  <a:pt x="90001" y="3320185"/>
                  <a:pt x="90001" y="3320185"/>
                  <a:pt x="90001" y="3737611"/>
                </a:cubicBezTo>
                <a:cubicBezTo>
                  <a:pt x="90001" y="3756018"/>
                  <a:pt x="83241" y="3757973"/>
                  <a:pt x="68743" y="3757973"/>
                </a:cubicBezTo>
                <a:cubicBezTo>
                  <a:pt x="68743" y="3757973"/>
                  <a:pt x="68743" y="3757973"/>
                  <a:pt x="18407" y="3757973"/>
                </a:cubicBezTo>
                <a:cubicBezTo>
                  <a:pt x="3910" y="3757973"/>
                  <a:pt x="0" y="3756018"/>
                  <a:pt x="0" y="3739565"/>
                </a:cubicBezTo>
                <a:cubicBezTo>
                  <a:pt x="0" y="3739565"/>
                  <a:pt x="0" y="3739565"/>
                  <a:pt x="0" y="3286302"/>
                </a:cubicBezTo>
                <a:cubicBezTo>
                  <a:pt x="0" y="3268872"/>
                  <a:pt x="11647" y="3256329"/>
                  <a:pt x="45530" y="3244682"/>
                </a:cubicBezTo>
                <a:cubicBezTo>
                  <a:pt x="74526" y="3235967"/>
                  <a:pt x="125839" y="3219514"/>
                  <a:pt x="203297" y="3219514"/>
                </a:cubicBezTo>
                <a:close/>
                <a:moveTo>
                  <a:pt x="3838118" y="3043502"/>
                </a:moveTo>
                <a:cubicBezTo>
                  <a:pt x="3838118" y="3043502"/>
                  <a:pt x="3838118" y="3043502"/>
                  <a:pt x="3888290" y="3043502"/>
                </a:cubicBezTo>
                <a:cubicBezTo>
                  <a:pt x="3901811" y="3043502"/>
                  <a:pt x="3907594" y="3044479"/>
                  <a:pt x="3907594" y="3063864"/>
                </a:cubicBezTo>
                <a:cubicBezTo>
                  <a:pt x="3907594" y="3063864"/>
                  <a:pt x="3907594" y="3063864"/>
                  <a:pt x="3907594" y="3702017"/>
                </a:cubicBezTo>
                <a:cubicBezTo>
                  <a:pt x="3907594" y="3736877"/>
                  <a:pt x="3802443" y="3773692"/>
                  <a:pt x="3728162" y="3773529"/>
                </a:cubicBezTo>
                <a:cubicBezTo>
                  <a:pt x="3573816" y="3773529"/>
                  <a:pt x="3472575" y="3683528"/>
                  <a:pt x="3472575" y="3497580"/>
                </a:cubicBezTo>
                <a:cubicBezTo>
                  <a:pt x="3472575" y="3372719"/>
                  <a:pt x="3552639" y="3222608"/>
                  <a:pt x="3709836" y="3222608"/>
                </a:cubicBezTo>
                <a:cubicBezTo>
                  <a:pt x="3757076" y="3222608"/>
                  <a:pt x="3787945" y="3234256"/>
                  <a:pt x="3819792" y="3250708"/>
                </a:cubicBezTo>
                <a:cubicBezTo>
                  <a:pt x="3819792" y="3250708"/>
                  <a:pt x="3819792" y="3250708"/>
                  <a:pt x="3819792" y="3066715"/>
                </a:cubicBezTo>
                <a:cubicBezTo>
                  <a:pt x="3819792" y="3049285"/>
                  <a:pt x="3820769" y="3043502"/>
                  <a:pt x="3838118" y="3043502"/>
                </a:cubicBezTo>
                <a:close/>
                <a:moveTo>
                  <a:pt x="4634688" y="3041629"/>
                </a:moveTo>
                <a:cubicBezTo>
                  <a:pt x="4634688" y="3041629"/>
                  <a:pt x="4634688" y="3041629"/>
                  <a:pt x="4688037" y="3041629"/>
                </a:cubicBezTo>
                <a:cubicBezTo>
                  <a:pt x="4699684" y="3041629"/>
                  <a:pt x="4706445" y="3041629"/>
                  <a:pt x="4706445" y="3056127"/>
                </a:cubicBezTo>
                <a:cubicBezTo>
                  <a:pt x="4706445" y="3056127"/>
                  <a:pt x="4706445" y="3056127"/>
                  <a:pt x="4706445" y="3742578"/>
                </a:cubicBezTo>
                <a:cubicBezTo>
                  <a:pt x="4706445" y="3757076"/>
                  <a:pt x="4700580" y="3757076"/>
                  <a:pt x="4688037" y="3757076"/>
                </a:cubicBezTo>
                <a:cubicBezTo>
                  <a:pt x="4688037" y="3757076"/>
                  <a:pt x="4688037" y="3757076"/>
                  <a:pt x="4634688" y="3757076"/>
                </a:cubicBezTo>
                <a:cubicBezTo>
                  <a:pt x="4621086" y="3757076"/>
                  <a:pt x="4618154" y="3755122"/>
                  <a:pt x="4618154" y="3741601"/>
                </a:cubicBezTo>
                <a:cubicBezTo>
                  <a:pt x="4618154" y="3741601"/>
                  <a:pt x="4618154" y="3741601"/>
                  <a:pt x="4618154" y="3058082"/>
                </a:cubicBezTo>
                <a:cubicBezTo>
                  <a:pt x="4618154" y="3043584"/>
                  <a:pt x="4624018" y="3041629"/>
                  <a:pt x="4634688" y="3041629"/>
                </a:cubicBezTo>
                <a:close/>
                <a:moveTo>
                  <a:pt x="4074727" y="3035765"/>
                </a:moveTo>
                <a:cubicBezTo>
                  <a:pt x="4101605" y="3035765"/>
                  <a:pt x="4125551" y="3056046"/>
                  <a:pt x="4127506" y="3086019"/>
                </a:cubicBezTo>
                <a:cubicBezTo>
                  <a:pt x="4128483" y="3114933"/>
                  <a:pt x="4107307" y="3141974"/>
                  <a:pt x="4072772" y="3142952"/>
                </a:cubicBezTo>
                <a:cubicBezTo>
                  <a:pt x="4039215" y="3142952"/>
                  <a:pt x="4019016" y="3118843"/>
                  <a:pt x="4019016" y="3089847"/>
                </a:cubicBezTo>
                <a:cubicBezTo>
                  <a:pt x="4019016" y="3058978"/>
                  <a:pt x="4042066" y="3035765"/>
                  <a:pt x="4074727" y="3035765"/>
                </a:cubicBezTo>
                <a:close/>
                <a:moveTo>
                  <a:pt x="5090721" y="2888260"/>
                </a:moveTo>
                <a:lnTo>
                  <a:pt x="5090721" y="2940551"/>
                </a:lnTo>
                <a:cubicBezTo>
                  <a:pt x="5090721" y="2940551"/>
                  <a:pt x="5090721" y="2940551"/>
                  <a:pt x="5125500" y="2940551"/>
                </a:cubicBezTo>
                <a:cubicBezTo>
                  <a:pt x="5138043" y="2940551"/>
                  <a:pt x="5166061" y="2940551"/>
                  <a:pt x="5166061" y="2914405"/>
                </a:cubicBezTo>
                <a:cubicBezTo>
                  <a:pt x="5166061" y="2888260"/>
                  <a:pt x="5139020" y="2888260"/>
                  <a:pt x="5122567" y="2888260"/>
                </a:cubicBezTo>
                <a:cubicBezTo>
                  <a:pt x="5122567" y="2888260"/>
                  <a:pt x="5122567" y="2888260"/>
                  <a:pt x="5090721" y="2888260"/>
                </a:cubicBezTo>
                <a:close/>
                <a:moveTo>
                  <a:pt x="5063680" y="2863988"/>
                </a:moveTo>
                <a:cubicBezTo>
                  <a:pt x="5063680" y="2863988"/>
                  <a:pt x="5063680" y="2863988"/>
                  <a:pt x="5125500" y="2863988"/>
                </a:cubicBezTo>
                <a:cubicBezTo>
                  <a:pt x="5144885" y="2863988"/>
                  <a:pt x="5168016" y="2863988"/>
                  <a:pt x="5182514" y="2877591"/>
                </a:cubicBezTo>
                <a:cubicBezTo>
                  <a:pt x="5192206" y="2884351"/>
                  <a:pt x="5198966" y="2896975"/>
                  <a:pt x="5198966" y="2911473"/>
                </a:cubicBezTo>
                <a:cubicBezTo>
                  <a:pt x="5198966" y="2926745"/>
                  <a:pt x="5191361" y="2945820"/>
                  <a:pt x="5172474" y="2955227"/>
                </a:cubicBezTo>
                <a:lnTo>
                  <a:pt x="5151671" y="2960419"/>
                </a:lnTo>
                <a:lnTo>
                  <a:pt x="5149690" y="2958958"/>
                </a:lnTo>
                <a:cubicBezTo>
                  <a:pt x="5149690" y="2960913"/>
                  <a:pt x="5149690" y="2960913"/>
                  <a:pt x="5149690" y="2960913"/>
                </a:cubicBezTo>
                <a:lnTo>
                  <a:pt x="5151671" y="2960419"/>
                </a:lnTo>
                <a:lnTo>
                  <a:pt x="5165114" y="2970330"/>
                </a:lnTo>
                <a:cubicBezTo>
                  <a:pt x="5171152" y="2976632"/>
                  <a:pt x="5178645" y="2986569"/>
                  <a:pt x="5189274" y="3003510"/>
                </a:cubicBezTo>
                <a:cubicBezTo>
                  <a:pt x="5189274" y="3003510"/>
                  <a:pt x="5189274" y="3003510"/>
                  <a:pt x="5210532" y="3038371"/>
                </a:cubicBezTo>
                <a:cubicBezTo>
                  <a:pt x="5210532" y="3038371"/>
                  <a:pt x="5210532" y="3038371"/>
                  <a:pt x="5176731" y="3038371"/>
                </a:cubicBezTo>
                <a:cubicBezTo>
                  <a:pt x="5176731" y="3038371"/>
                  <a:pt x="5176731" y="3038371"/>
                  <a:pt x="5161256" y="3011248"/>
                </a:cubicBezTo>
                <a:cubicBezTo>
                  <a:pt x="5140975" y="2973456"/>
                  <a:pt x="5132341" y="2964741"/>
                  <a:pt x="5109128" y="2964741"/>
                </a:cubicBezTo>
                <a:cubicBezTo>
                  <a:pt x="5109128" y="2964741"/>
                  <a:pt x="5109128" y="2964741"/>
                  <a:pt x="5092676" y="2964741"/>
                </a:cubicBezTo>
                <a:cubicBezTo>
                  <a:pt x="5092676" y="2964741"/>
                  <a:pt x="5092676" y="2964741"/>
                  <a:pt x="5092676" y="3039348"/>
                </a:cubicBezTo>
                <a:cubicBezTo>
                  <a:pt x="5092676" y="3039348"/>
                  <a:pt x="5092676" y="3039348"/>
                  <a:pt x="5063680" y="3039348"/>
                </a:cubicBezTo>
                <a:close/>
                <a:moveTo>
                  <a:pt x="5132260" y="2815608"/>
                </a:moveTo>
                <a:cubicBezTo>
                  <a:pt x="5056920" y="2815608"/>
                  <a:pt x="4997055" y="2875636"/>
                  <a:pt x="4998032" y="2950243"/>
                </a:cubicBezTo>
                <a:cubicBezTo>
                  <a:pt x="4998032" y="3024850"/>
                  <a:pt x="5057897" y="3086833"/>
                  <a:pt x="5132260" y="3086833"/>
                </a:cubicBezTo>
                <a:cubicBezTo>
                  <a:pt x="5207600" y="3086833"/>
                  <a:pt x="5267465" y="3024850"/>
                  <a:pt x="5267465" y="2950243"/>
                </a:cubicBezTo>
                <a:cubicBezTo>
                  <a:pt x="5267465" y="2875636"/>
                  <a:pt x="5206623" y="2815608"/>
                  <a:pt x="5132260" y="2815608"/>
                </a:cubicBezTo>
                <a:close/>
                <a:moveTo>
                  <a:pt x="5132260" y="2787508"/>
                </a:moveTo>
                <a:cubicBezTo>
                  <a:pt x="5221121" y="2787508"/>
                  <a:pt x="5293529" y="2861138"/>
                  <a:pt x="5293529" y="2950243"/>
                </a:cubicBezTo>
                <a:cubicBezTo>
                  <a:pt x="5293529" y="3039348"/>
                  <a:pt x="5222098" y="3112978"/>
                  <a:pt x="5132260" y="3112978"/>
                </a:cubicBezTo>
                <a:cubicBezTo>
                  <a:pt x="5043399" y="3112978"/>
                  <a:pt x="4970991" y="3041303"/>
                  <a:pt x="4970991" y="2950243"/>
                </a:cubicBezTo>
                <a:cubicBezTo>
                  <a:pt x="4970991" y="2860161"/>
                  <a:pt x="5043399" y="2787508"/>
                  <a:pt x="5132260" y="2787508"/>
                </a:cubicBezTo>
                <a:close/>
                <a:moveTo>
                  <a:pt x="3521882" y="1731870"/>
                </a:moveTo>
                <a:cubicBezTo>
                  <a:pt x="3517412" y="1732236"/>
                  <a:pt x="3513788" y="1735148"/>
                  <a:pt x="3513299" y="1740971"/>
                </a:cubicBezTo>
                <a:cubicBezTo>
                  <a:pt x="3502711" y="1879353"/>
                  <a:pt x="3472656" y="2044776"/>
                  <a:pt x="3483326" y="2098939"/>
                </a:cubicBezTo>
                <a:cubicBezTo>
                  <a:pt x="3493019" y="2156035"/>
                  <a:pt x="3524947" y="2294417"/>
                  <a:pt x="3531707" y="2354363"/>
                </a:cubicBezTo>
                <a:cubicBezTo>
                  <a:pt x="3537490" y="2401766"/>
                  <a:pt x="3558748" y="2383359"/>
                  <a:pt x="3561680" y="2360146"/>
                </a:cubicBezTo>
                <a:cubicBezTo>
                  <a:pt x="3574305" y="2267294"/>
                  <a:pt x="3594585" y="1799940"/>
                  <a:pt x="3535535" y="1738039"/>
                </a:cubicBezTo>
                <a:cubicBezTo>
                  <a:pt x="3531666" y="1733682"/>
                  <a:pt x="3526352" y="1731503"/>
                  <a:pt x="3521882" y="1731870"/>
                </a:cubicBezTo>
                <a:close/>
                <a:moveTo>
                  <a:pt x="2399078" y="1361664"/>
                </a:moveTo>
                <a:cubicBezTo>
                  <a:pt x="2403884" y="1433257"/>
                  <a:pt x="2404861" y="1541584"/>
                  <a:pt x="2416508" y="1600635"/>
                </a:cubicBezTo>
                <a:cubicBezTo>
                  <a:pt x="2427178" y="1650970"/>
                  <a:pt x="2446481" y="1653821"/>
                  <a:pt x="2465866" y="1656753"/>
                </a:cubicBezTo>
                <a:cubicBezTo>
                  <a:pt x="2535586" y="1667341"/>
                  <a:pt x="2780422" y="1678011"/>
                  <a:pt x="2834667" y="1622870"/>
                </a:cubicBezTo>
                <a:cubicBezTo>
                  <a:pt x="2868550" y="1588988"/>
                  <a:pt x="2871482" y="1469013"/>
                  <a:pt x="2847292" y="1377139"/>
                </a:cubicBezTo>
                <a:cubicBezTo>
                  <a:pt x="2699217" y="1385854"/>
                  <a:pt x="2548211" y="1382026"/>
                  <a:pt x="2399078" y="1361664"/>
                </a:cubicBezTo>
                <a:close/>
                <a:moveTo>
                  <a:pt x="3181232" y="1337473"/>
                </a:moveTo>
                <a:cubicBezTo>
                  <a:pt x="3143521" y="1341383"/>
                  <a:pt x="3107684" y="1346188"/>
                  <a:pt x="3073720" y="1351971"/>
                </a:cubicBezTo>
                <a:cubicBezTo>
                  <a:pt x="3112489" y="1408089"/>
                  <a:pt x="3134725" y="1470968"/>
                  <a:pt x="3136680" y="1554209"/>
                </a:cubicBezTo>
                <a:cubicBezTo>
                  <a:pt x="3148327" y="1559014"/>
                  <a:pt x="3202490" y="1536779"/>
                  <a:pt x="3214137" y="1498091"/>
                </a:cubicBezTo>
                <a:cubicBezTo>
                  <a:pt x="3225785" y="1459402"/>
                  <a:pt x="3222853" y="1414850"/>
                  <a:pt x="3181232" y="1337473"/>
                </a:cubicBezTo>
                <a:close/>
                <a:moveTo>
                  <a:pt x="2027427" y="1281436"/>
                </a:moveTo>
                <a:cubicBezTo>
                  <a:pt x="2015779" y="1373311"/>
                  <a:pt x="1996476" y="1485547"/>
                  <a:pt x="1976114" y="1551358"/>
                </a:cubicBezTo>
                <a:cubicBezTo>
                  <a:pt x="1955752" y="1617087"/>
                  <a:pt x="2012847" y="1611305"/>
                  <a:pt x="2039074" y="1600716"/>
                </a:cubicBezTo>
                <a:cubicBezTo>
                  <a:pt x="2072957" y="1587114"/>
                  <a:pt x="2137790" y="1528145"/>
                  <a:pt x="2170695" y="1320125"/>
                </a:cubicBezTo>
                <a:cubicBezTo>
                  <a:pt x="2123292" y="1308559"/>
                  <a:pt x="2074830" y="1295934"/>
                  <a:pt x="2027427" y="1281436"/>
                </a:cubicBezTo>
                <a:close/>
                <a:moveTo>
                  <a:pt x="1861627" y="1228363"/>
                </a:moveTo>
                <a:cubicBezTo>
                  <a:pt x="1845287" y="1227273"/>
                  <a:pt x="1838262" y="1235011"/>
                  <a:pt x="1826166" y="1251463"/>
                </a:cubicBezTo>
                <a:cubicBezTo>
                  <a:pt x="1649992" y="1491412"/>
                  <a:pt x="1614155" y="1621974"/>
                  <a:pt x="1629630" y="1719713"/>
                </a:cubicBezTo>
                <a:cubicBezTo>
                  <a:pt x="1645105" y="1817452"/>
                  <a:pt x="1728346" y="1916087"/>
                  <a:pt x="1853207" y="1989635"/>
                </a:cubicBezTo>
                <a:cubicBezTo>
                  <a:pt x="1977091" y="2061228"/>
                  <a:pt x="2054549" y="2102849"/>
                  <a:pt x="2138767" y="2194723"/>
                </a:cubicBezTo>
                <a:cubicBezTo>
                  <a:pt x="2149437" y="2205393"/>
                  <a:pt x="2161003" y="2208244"/>
                  <a:pt x="2163935" y="2187963"/>
                </a:cubicBezTo>
                <a:cubicBezTo>
                  <a:pt x="2207510" y="1906475"/>
                  <a:pt x="2443712" y="1864855"/>
                  <a:pt x="2751508" y="1870638"/>
                </a:cubicBezTo>
                <a:cubicBezTo>
                  <a:pt x="3185142" y="1877398"/>
                  <a:pt x="3268383" y="2019608"/>
                  <a:pt x="3321650" y="1997372"/>
                </a:cubicBezTo>
                <a:cubicBezTo>
                  <a:pt x="3373859" y="1972205"/>
                  <a:pt x="3408719" y="1752618"/>
                  <a:pt x="3418411" y="1597784"/>
                </a:cubicBezTo>
                <a:cubicBezTo>
                  <a:pt x="3429081" y="1440995"/>
                  <a:pt x="3438774" y="1314260"/>
                  <a:pt x="3245170" y="1329736"/>
                </a:cubicBezTo>
                <a:cubicBezTo>
                  <a:pt x="3291677" y="1423565"/>
                  <a:pt x="3299415" y="1527086"/>
                  <a:pt x="3215196" y="1586137"/>
                </a:cubicBezTo>
                <a:cubicBezTo>
                  <a:pt x="3130001" y="1645107"/>
                  <a:pt x="3068996" y="1616110"/>
                  <a:pt x="3068996" y="1560969"/>
                </a:cubicBezTo>
                <a:cubicBezTo>
                  <a:pt x="3068996" y="1511611"/>
                  <a:pt x="3061258" y="1433257"/>
                  <a:pt x="2999275" y="1361664"/>
                </a:cubicBezTo>
                <a:cubicBezTo>
                  <a:pt x="2970279" y="1365573"/>
                  <a:pt x="2946008" y="1368425"/>
                  <a:pt x="2916034" y="1371356"/>
                </a:cubicBezTo>
                <a:cubicBezTo>
                  <a:pt x="2934442" y="1455574"/>
                  <a:pt x="2956677" y="1611305"/>
                  <a:pt x="2891844" y="1675160"/>
                </a:cubicBezTo>
                <a:cubicBezTo>
                  <a:pt x="2827988" y="1738039"/>
                  <a:pt x="2646031" y="1743822"/>
                  <a:pt x="2458210" y="1729324"/>
                </a:cubicBezTo>
                <a:cubicBezTo>
                  <a:pt x="2422454" y="1726473"/>
                  <a:pt x="2377901" y="1711894"/>
                  <a:pt x="2359494" y="1667423"/>
                </a:cubicBezTo>
                <a:cubicBezTo>
                  <a:pt x="2349801" y="1646165"/>
                  <a:pt x="2335304" y="1592001"/>
                  <a:pt x="2331394" y="1352053"/>
                </a:cubicBezTo>
                <a:cubicBezTo>
                  <a:pt x="2298489" y="1347247"/>
                  <a:pt x="2272344" y="1343338"/>
                  <a:pt x="2240416" y="1335600"/>
                </a:cubicBezTo>
                <a:cubicBezTo>
                  <a:pt x="2206533" y="1566833"/>
                  <a:pt x="2129075" y="1652029"/>
                  <a:pt x="2047789" y="1672310"/>
                </a:cubicBezTo>
                <a:cubicBezTo>
                  <a:pt x="1965525" y="1692591"/>
                  <a:pt x="1872592" y="1673287"/>
                  <a:pt x="1890022" y="1590046"/>
                </a:cubicBezTo>
                <a:cubicBezTo>
                  <a:pt x="1905579" y="1508842"/>
                  <a:pt x="1946222" y="1417863"/>
                  <a:pt x="1952982" y="1258223"/>
                </a:cubicBezTo>
                <a:cubicBezTo>
                  <a:pt x="1903624" y="1239368"/>
                  <a:pt x="1877968" y="1229452"/>
                  <a:pt x="1861627" y="1228363"/>
                </a:cubicBezTo>
                <a:close/>
                <a:moveTo>
                  <a:pt x="1399134" y="1118588"/>
                </a:moveTo>
                <a:cubicBezTo>
                  <a:pt x="1413653" y="1118712"/>
                  <a:pt x="1424399" y="1121125"/>
                  <a:pt x="1426089" y="1125706"/>
                </a:cubicBezTo>
                <a:cubicBezTo>
                  <a:pt x="1432850" y="1143055"/>
                  <a:pt x="1350749" y="1243237"/>
                  <a:pt x="1309210" y="1182557"/>
                </a:cubicBezTo>
                <a:cubicBezTo>
                  <a:pt x="1278056" y="1138453"/>
                  <a:pt x="1355575" y="1118218"/>
                  <a:pt x="1399134" y="1118588"/>
                </a:cubicBezTo>
                <a:close/>
                <a:moveTo>
                  <a:pt x="1371072" y="997014"/>
                </a:moveTo>
                <a:cubicBezTo>
                  <a:pt x="1359077" y="999506"/>
                  <a:pt x="1348367" y="1005671"/>
                  <a:pt x="1337228" y="1015343"/>
                </a:cubicBezTo>
                <a:cubicBezTo>
                  <a:pt x="1297481" y="1051099"/>
                  <a:pt x="1255861" y="1106240"/>
                  <a:pt x="1249101" y="1124647"/>
                </a:cubicBezTo>
                <a:cubicBezTo>
                  <a:pt x="1241363" y="1142973"/>
                  <a:pt x="1246169" y="1186548"/>
                  <a:pt x="1228738" y="1209761"/>
                </a:cubicBezTo>
                <a:cubicBezTo>
                  <a:pt x="1213263" y="1232078"/>
                  <a:pt x="1172620" y="1285264"/>
                  <a:pt x="1172620" y="1285264"/>
                </a:cubicBezTo>
                <a:cubicBezTo>
                  <a:pt x="1138737" y="1328758"/>
                  <a:pt x="1154213" y="1331690"/>
                  <a:pt x="1192005" y="1377139"/>
                </a:cubicBezTo>
                <a:cubicBezTo>
                  <a:pt x="1225888" y="1418759"/>
                  <a:pt x="1304323" y="1363618"/>
                  <a:pt x="1395301" y="1435212"/>
                </a:cubicBezTo>
                <a:cubicBezTo>
                  <a:pt x="1441727" y="1472027"/>
                  <a:pt x="1496950" y="1606499"/>
                  <a:pt x="1537593" y="1660663"/>
                </a:cubicBezTo>
                <a:cubicBezTo>
                  <a:pt x="1567566" y="1468117"/>
                  <a:pt x="1688599" y="1311410"/>
                  <a:pt x="1724437" y="1252359"/>
                </a:cubicBezTo>
                <a:cubicBezTo>
                  <a:pt x="1782591" y="1160485"/>
                  <a:pt x="1730301" y="1181743"/>
                  <a:pt x="1559910" y="1078221"/>
                </a:cubicBezTo>
                <a:cubicBezTo>
                  <a:pt x="1454597" y="1015119"/>
                  <a:pt x="1407056" y="989539"/>
                  <a:pt x="1371072" y="997014"/>
                </a:cubicBezTo>
                <a:close/>
                <a:moveTo>
                  <a:pt x="1141364" y="538266"/>
                </a:moveTo>
                <a:cubicBezTo>
                  <a:pt x="1149591" y="536566"/>
                  <a:pt x="1159996" y="549618"/>
                  <a:pt x="1168711" y="573319"/>
                </a:cubicBezTo>
                <a:cubicBezTo>
                  <a:pt x="1186141" y="620724"/>
                  <a:pt x="1261644" y="810336"/>
                  <a:pt x="1458180" y="879976"/>
                </a:cubicBezTo>
                <a:cubicBezTo>
                  <a:pt x="1653658" y="950591"/>
                  <a:pt x="1828936" y="893495"/>
                  <a:pt x="1951842" y="790951"/>
                </a:cubicBezTo>
                <a:cubicBezTo>
                  <a:pt x="1997372" y="754137"/>
                  <a:pt x="2012847" y="775476"/>
                  <a:pt x="1971227" y="843160"/>
                </a:cubicBezTo>
                <a:cubicBezTo>
                  <a:pt x="1916982" y="932102"/>
                  <a:pt x="1828936" y="982437"/>
                  <a:pt x="1727287" y="1038556"/>
                </a:cubicBezTo>
                <a:cubicBezTo>
                  <a:pt x="1707007" y="1050203"/>
                  <a:pt x="1682816" y="1059895"/>
                  <a:pt x="1730219" y="1081153"/>
                </a:cubicBezTo>
                <a:cubicBezTo>
                  <a:pt x="2001200" y="1207888"/>
                  <a:pt x="2355503" y="1296912"/>
                  <a:pt x="2670140" y="1296912"/>
                </a:cubicBezTo>
                <a:cubicBezTo>
                  <a:pt x="2903410" y="1296912"/>
                  <a:pt x="3129919" y="1261156"/>
                  <a:pt x="3249975" y="1252441"/>
                </a:cubicBezTo>
                <a:cubicBezTo>
                  <a:pt x="3365144" y="1243725"/>
                  <a:pt x="3584893" y="1251463"/>
                  <a:pt x="3637183" y="1503955"/>
                </a:cubicBezTo>
                <a:cubicBezTo>
                  <a:pt x="3674976" y="1683876"/>
                  <a:pt x="3672043" y="2208244"/>
                  <a:pt x="3670170" y="2709725"/>
                </a:cubicBezTo>
                <a:cubicBezTo>
                  <a:pt x="3670170" y="2744585"/>
                  <a:pt x="3673021" y="2765843"/>
                  <a:pt x="3632378" y="2765843"/>
                </a:cubicBezTo>
                <a:cubicBezTo>
                  <a:pt x="3502630" y="2764866"/>
                  <a:pt x="3497824" y="2770649"/>
                  <a:pt x="3486177" y="2803554"/>
                </a:cubicBezTo>
                <a:cubicBezTo>
                  <a:pt x="3466873" y="2856740"/>
                  <a:pt x="3461987" y="2883863"/>
                  <a:pt x="3447489" y="2939981"/>
                </a:cubicBezTo>
                <a:cubicBezTo>
                  <a:pt x="3435841" y="2985429"/>
                  <a:pt x="3427127" y="3001882"/>
                  <a:pt x="3397153" y="3001882"/>
                </a:cubicBezTo>
                <a:cubicBezTo>
                  <a:pt x="3363271" y="3001882"/>
                  <a:pt x="3249975" y="3001882"/>
                  <a:pt x="3235477" y="3001882"/>
                </a:cubicBezTo>
                <a:cubicBezTo>
                  <a:pt x="3209332" y="3001882"/>
                  <a:pt x="3196789" y="2971909"/>
                  <a:pt x="3218047" y="2932243"/>
                </a:cubicBezTo>
                <a:cubicBezTo>
                  <a:pt x="3426231" y="2557822"/>
                  <a:pt x="3409778" y="2267620"/>
                  <a:pt x="3288745" y="2107980"/>
                </a:cubicBezTo>
                <a:cubicBezTo>
                  <a:pt x="3250057" y="2255973"/>
                  <a:pt x="3233604" y="2320806"/>
                  <a:pt x="3214219" y="2335304"/>
                </a:cubicBezTo>
                <a:cubicBezTo>
                  <a:pt x="2963519" y="2524917"/>
                  <a:pt x="2835726" y="2929311"/>
                  <a:pt x="2825056" y="2961239"/>
                </a:cubicBezTo>
                <a:cubicBezTo>
                  <a:pt x="2813490" y="2991213"/>
                  <a:pt x="2797934" y="3002860"/>
                  <a:pt x="2759245" y="3002860"/>
                </a:cubicBezTo>
                <a:cubicBezTo>
                  <a:pt x="2733100" y="3002860"/>
                  <a:pt x="2605307" y="3002860"/>
                  <a:pt x="2580139" y="3002860"/>
                </a:cubicBezTo>
                <a:cubicBezTo>
                  <a:pt x="2528826" y="3002860"/>
                  <a:pt x="2531758" y="2966126"/>
                  <a:pt x="2562709" y="2931266"/>
                </a:cubicBezTo>
                <a:cubicBezTo>
                  <a:pt x="2841509" y="2633244"/>
                  <a:pt x="2912206" y="2521985"/>
                  <a:pt x="2993492" y="2268516"/>
                </a:cubicBezTo>
                <a:cubicBezTo>
                  <a:pt x="3076815" y="2014070"/>
                  <a:pt x="2883210" y="1933761"/>
                  <a:pt x="2736032" y="2066278"/>
                </a:cubicBezTo>
                <a:cubicBezTo>
                  <a:pt x="2352734" y="1891163"/>
                  <a:pt x="2251085" y="2119465"/>
                  <a:pt x="2273321" y="2247176"/>
                </a:cubicBezTo>
                <a:cubicBezTo>
                  <a:pt x="2309077" y="2449414"/>
                  <a:pt x="2445585" y="2792803"/>
                  <a:pt x="2454300" y="2955375"/>
                </a:cubicBezTo>
                <a:cubicBezTo>
                  <a:pt x="2457233" y="2996018"/>
                  <a:pt x="2421395" y="3004733"/>
                  <a:pt x="2399160" y="3004733"/>
                </a:cubicBezTo>
                <a:cubicBezTo>
                  <a:pt x="2379775" y="3004733"/>
                  <a:pt x="2229746" y="3004733"/>
                  <a:pt x="2229746" y="3004733"/>
                </a:cubicBezTo>
                <a:cubicBezTo>
                  <a:pt x="2176478" y="3004733"/>
                  <a:pt x="2197736" y="2954397"/>
                  <a:pt x="2201646" y="2931184"/>
                </a:cubicBezTo>
                <a:cubicBezTo>
                  <a:pt x="2287819" y="2514166"/>
                  <a:pt x="2111645" y="2276172"/>
                  <a:pt x="1934493" y="2164913"/>
                </a:cubicBezTo>
                <a:cubicBezTo>
                  <a:pt x="1828936" y="2242289"/>
                  <a:pt x="1688599" y="2697996"/>
                  <a:pt x="1671169" y="2946660"/>
                </a:cubicBezTo>
                <a:cubicBezTo>
                  <a:pt x="1669214" y="2975656"/>
                  <a:pt x="1653739" y="3002778"/>
                  <a:pt x="1628571" y="3002778"/>
                </a:cubicBezTo>
                <a:cubicBezTo>
                  <a:pt x="1605277" y="3002778"/>
                  <a:pt x="1467872" y="3002778"/>
                  <a:pt x="1431058" y="3002778"/>
                </a:cubicBezTo>
                <a:cubicBezTo>
                  <a:pt x="1399130" y="3002778"/>
                  <a:pt x="1393347" y="2967022"/>
                  <a:pt x="1417537" y="2924424"/>
                </a:cubicBezTo>
                <a:cubicBezTo>
                  <a:pt x="1519185" y="2741571"/>
                  <a:pt x="1677929" y="2454219"/>
                  <a:pt x="1674997" y="2150415"/>
                </a:cubicBezTo>
                <a:cubicBezTo>
                  <a:pt x="1674997" y="2116614"/>
                  <a:pt x="1674997" y="2011137"/>
                  <a:pt x="1626616" y="1954042"/>
                </a:cubicBezTo>
                <a:cubicBezTo>
                  <a:pt x="1518208" y="1824457"/>
                  <a:pt x="1458180" y="1667667"/>
                  <a:pt x="1402062" y="1567078"/>
                </a:cubicBezTo>
                <a:cubicBezTo>
                  <a:pt x="1363374" y="1498335"/>
                  <a:pt x="1314911" y="1475122"/>
                  <a:pt x="1276223" y="1468362"/>
                </a:cubicBezTo>
                <a:cubicBezTo>
                  <a:pt x="1235580" y="1461520"/>
                  <a:pt x="1204630" y="1472190"/>
                  <a:pt x="1169769" y="1456714"/>
                </a:cubicBezTo>
                <a:cubicBezTo>
                  <a:pt x="1135887" y="1441240"/>
                  <a:pt x="1117479" y="1405402"/>
                  <a:pt x="1090357" y="1374451"/>
                </a:cubicBezTo>
                <a:cubicBezTo>
                  <a:pt x="1067144" y="1349283"/>
                  <a:pt x="1049714" y="1311572"/>
                  <a:pt x="1076836" y="1276712"/>
                </a:cubicBezTo>
                <a:cubicBezTo>
                  <a:pt x="1126194" y="1216684"/>
                  <a:pt x="1157145" y="1180928"/>
                  <a:pt x="1165860" y="1156738"/>
                </a:cubicBezTo>
                <a:cubicBezTo>
                  <a:pt x="1174575" y="1131570"/>
                  <a:pt x="1172620" y="1120901"/>
                  <a:pt x="1174575" y="1098665"/>
                </a:cubicBezTo>
                <a:cubicBezTo>
                  <a:pt x="1175552" y="1078384"/>
                  <a:pt x="1217173" y="1028049"/>
                  <a:pt x="1255861" y="982600"/>
                </a:cubicBezTo>
                <a:cubicBezTo>
                  <a:pt x="1270359" y="965171"/>
                  <a:pt x="1257816" y="935197"/>
                  <a:pt x="1231671" y="905224"/>
                </a:cubicBezTo>
                <a:cubicBezTo>
                  <a:pt x="1204548" y="875169"/>
                  <a:pt x="1127090" y="768797"/>
                  <a:pt x="1127090" y="591727"/>
                </a:cubicBezTo>
                <a:cubicBezTo>
                  <a:pt x="1127090" y="556419"/>
                  <a:pt x="1133138" y="539967"/>
                  <a:pt x="1141364" y="538266"/>
                </a:cubicBezTo>
                <a:close/>
                <a:moveTo>
                  <a:pt x="1650644" y="93748"/>
                </a:moveTo>
                <a:cubicBezTo>
                  <a:pt x="1504525" y="93748"/>
                  <a:pt x="1385447" y="210790"/>
                  <a:pt x="1385447" y="357642"/>
                </a:cubicBezTo>
                <a:cubicBezTo>
                  <a:pt x="1385447" y="503599"/>
                  <a:pt x="1504525" y="621537"/>
                  <a:pt x="1650644" y="621537"/>
                </a:cubicBezTo>
                <a:cubicBezTo>
                  <a:pt x="1796764" y="621537"/>
                  <a:pt x="1913887" y="503599"/>
                  <a:pt x="1913887" y="357642"/>
                </a:cubicBezTo>
                <a:cubicBezTo>
                  <a:pt x="1913887" y="212663"/>
                  <a:pt x="1796764" y="93748"/>
                  <a:pt x="1650644" y="93748"/>
                </a:cubicBezTo>
                <a:close/>
                <a:moveTo>
                  <a:pt x="1639079" y="0"/>
                </a:moveTo>
                <a:cubicBezTo>
                  <a:pt x="1859724" y="0"/>
                  <a:pt x="2036875" y="177884"/>
                  <a:pt x="2036875" y="399263"/>
                </a:cubicBezTo>
                <a:cubicBezTo>
                  <a:pt x="2036875" y="618686"/>
                  <a:pt x="1859724" y="798525"/>
                  <a:pt x="1639079" y="798525"/>
                </a:cubicBezTo>
                <a:cubicBezTo>
                  <a:pt x="1420307" y="798525"/>
                  <a:pt x="1241282" y="620641"/>
                  <a:pt x="1241282" y="399263"/>
                </a:cubicBezTo>
                <a:cubicBezTo>
                  <a:pt x="1241282" y="179839"/>
                  <a:pt x="1418433" y="0"/>
                  <a:pt x="1639079" y="0"/>
                </a:cubicBezTo>
                <a:close/>
              </a:path>
            </a:pathLst>
          </a:custGeom>
          <a:solidFill>
            <a:schemeClr val="accent1"/>
          </a:solidFill>
          <a:ln w="8132" cap="flat">
            <a:noFill/>
            <a:prstDash val="solid"/>
            <a:miter/>
          </a:ln>
        </p:spPr>
        <p:txBody>
          <a:bodyPr rtlCol="0" anchor="ctr"/>
          <a:lstStyle/>
          <a:p>
            <a:endParaRPr lang="en-GB" sz="1350" dirty="0"/>
          </a:p>
        </p:txBody>
      </p:sp>
      <p:pic>
        <p:nvPicPr>
          <p:cNvPr id="2" name="Graphic 1">
            <a:extLst>
              <a:ext uri="{FF2B5EF4-FFF2-40B4-BE49-F238E27FC236}">
                <a16:creationId xmlns:a16="http://schemas.microsoft.com/office/drawing/2014/main" id="{00884CB1-C89E-483F-AD92-A451F60F1CF3}"/>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l="11082" t="20310" r="8216" b="23549"/>
          <a:stretch/>
        </p:blipFill>
        <p:spPr>
          <a:xfrm>
            <a:off x="142875" y="2105535"/>
            <a:ext cx="7719079" cy="2989020"/>
          </a:xfrm>
          <a:prstGeom prst="rect">
            <a:avLst/>
          </a:prstGeom>
        </p:spPr>
      </p:pic>
      <p:sp>
        <p:nvSpPr>
          <p:cNvPr id="3" name="image" descr="{&quot;templafy&quot;:{&quot;type&quot;:&quot;image&quot;,&quot;inheritDimensions&quot;:&quot;inheritNone&quot;,&quot;width&quot;:&quot;7.67 cm&quot;,&quot;binding&quot;:&quot;Form.PLogoChoice.PLogoInsertion&quot;}}" title="Form.PLogoChoice.PLogoInsertion">
            <a:extLst>
              <a:ext uri="{FF2B5EF4-FFF2-40B4-BE49-F238E27FC236}">
                <a16:creationId xmlns:a16="http://schemas.microsoft.com/office/drawing/2014/main" id="{82AD425B-83E9-4675-A5F8-3B70DC855783}"/>
              </a:ext>
            </a:extLst>
          </p:cNvPr>
          <p:cNvSpPr/>
          <p:nvPr userDrawn="1"/>
        </p:nvSpPr>
        <p:spPr>
          <a:xfrm>
            <a:off x="6930490" y="5336922"/>
            <a:ext cx="2070635" cy="13091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dirty="0" err="1"/>
          </a:p>
        </p:txBody>
      </p:sp>
    </p:spTree>
    <p:extLst>
      <p:ext uri="{BB962C8B-B14F-4D97-AF65-F5344CB8AC3E}">
        <p14:creationId xmlns:p14="http://schemas.microsoft.com/office/powerpoint/2010/main" val="6927256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C. Agenda">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94AFEEA-94E5-4AC9-A1E0-1C0A39ED59BF}"/>
              </a:ext>
            </a:extLst>
          </p:cNvPr>
          <p:cNvSpPr/>
          <p:nvPr userDrawn="1"/>
        </p:nvSpPr>
        <p:spPr>
          <a:xfrm>
            <a:off x="0" y="0"/>
            <a:ext cx="9144000" cy="6858000"/>
          </a:xfrm>
          <a:prstGeom prst="rect">
            <a:avLst/>
          </a:prstGeom>
          <a:solidFill>
            <a:srgbClr val="F5F3F2"/>
          </a:solidFill>
          <a:ln>
            <a:noFill/>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dirty="0" err="1"/>
          </a:p>
        </p:txBody>
      </p:sp>
      <p:pic>
        <p:nvPicPr>
          <p:cNvPr id="17" name="Graphic 16">
            <a:extLst>
              <a:ext uri="{FF2B5EF4-FFF2-40B4-BE49-F238E27FC236}">
                <a16:creationId xmlns:a16="http://schemas.microsoft.com/office/drawing/2014/main" id="{E04617A3-773E-4D38-A193-F8C5B6A520CE}"/>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l="11082" t="20310" r="8216" b="23549"/>
          <a:stretch/>
        </p:blipFill>
        <p:spPr>
          <a:xfrm>
            <a:off x="142875" y="2105535"/>
            <a:ext cx="7719079" cy="2989020"/>
          </a:xfrm>
          <a:prstGeom prst="rect">
            <a:avLst/>
          </a:prstGeom>
        </p:spPr>
      </p:pic>
      <p:sp>
        <p:nvSpPr>
          <p:cNvPr id="25" name="Text Placeholder 2">
            <a:extLst>
              <a:ext uri="{FF2B5EF4-FFF2-40B4-BE49-F238E27FC236}">
                <a16:creationId xmlns:a16="http://schemas.microsoft.com/office/drawing/2014/main" id="{A2A3BC1C-0A3F-4D46-8A19-9812D28C2BA4}"/>
              </a:ext>
            </a:extLst>
          </p:cNvPr>
          <p:cNvSpPr>
            <a:spLocks noGrp="1"/>
          </p:cNvSpPr>
          <p:nvPr>
            <p:ph type="body" sz="quarter" idx="17" hasCustomPrompt="1"/>
          </p:nvPr>
        </p:nvSpPr>
        <p:spPr bwMode="gray">
          <a:xfrm>
            <a:off x="2169000" y="648000"/>
            <a:ext cx="4806000" cy="5562000"/>
          </a:xfrm>
        </p:spPr>
        <p:txBody>
          <a:bodyPr anchor="ctr"/>
          <a:lstStyle>
            <a:lvl1pPr marL="0" indent="0">
              <a:lnSpc>
                <a:spcPts val="1950"/>
              </a:lnSpc>
              <a:spcBef>
                <a:spcPts val="0"/>
              </a:spcBef>
              <a:spcAft>
                <a:spcPts val="0"/>
              </a:spcAft>
              <a:buFont typeface="Arial" panose="020B0604020202020204" pitchFamily="34" charset="0"/>
              <a:buChar char="​"/>
              <a:tabLst/>
              <a:defRPr>
                <a:solidFill>
                  <a:schemeClr val="tx2"/>
                </a:solidFill>
              </a:defRPr>
            </a:lvl1pPr>
            <a:lvl2pPr marL="202500" indent="-202500">
              <a:lnSpc>
                <a:spcPts val="1950"/>
              </a:lnSpc>
              <a:spcBef>
                <a:spcPts val="0"/>
              </a:spcBef>
              <a:spcAft>
                <a:spcPts val="0"/>
              </a:spcAft>
              <a:buFont typeface="Arial" panose="020B0604020202020204" pitchFamily="34" charset="0"/>
              <a:buChar char="•"/>
              <a:defRPr sz="1500" b="0">
                <a:solidFill>
                  <a:schemeClr val="tx2"/>
                </a:solidFill>
              </a:defRPr>
            </a:lvl2pPr>
            <a:lvl3pPr marL="0" indent="0">
              <a:lnSpc>
                <a:spcPts val="1950"/>
              </a:lnSpc>
              <a:spcBef>
                <a:spcPts val="0"/>
              </a:spcBef>
              <a:spcAft>
                <a:spcPts val="0"/>
              </a:spcAft>
              <a:buFont typeface="Arial" panose="020B0604020202020204" pitchFamily="34" charset="0"/>
              <a:buChar char="​"/>
              <a:defRPr sz="1500">
                <a:solidFill>
                  <a:schemeClr val="tx2"/>
                </a:solidFill>
              </a:defRPr>
            </a:lvl3pPr>
            <a:lvl4pPr marL="0" indent="0">
              <a:lnSpc>
                <a:spcPts val="1950"/>
              </a:lnSpc>
              <a:spcBef>
                <a:spcPts val="0"/>
              </a:spcBef>
              <a:spcAft>
                <a:spcPts val="0"/>
              </a:spcAft>
              <a:buFont typeface="Arial" panose="020B0604020202020204" pitchFamily="34" charset="0"/>
              <a:buChar char="​"/>
              <a:defRPr lang="en-GB" sz="1500" b="0" kern="1200" noProof="0" dirty="0">
                <a:solidFill>
                  <a:schemeClr val="tx2"/>
                </a:solidFill>
                <a:latin typeface="+mn-lt"/>
                <a:ea typeface="+mn-ea"/>
                <a:cs typeface="+mn-cs"/>
              </a:defRPr>
            </a:lvl4pPr>
            <a:lvl5pPr marL="0" indent="0">
              <a:lnSpc>
                <a:spcPts val="1950"/>
              </a:lnSpc>
              <a:spcBef>
                <a:spcPts val="0"/>
              </a:spcBef>
              <a:spcAft>
                <a:spcPts val="0"/>
              </a:spcAft>
              <a:buFont typeface="Arial" panose="020B0604020202020204" pitchFamily="34" charset="0"/>
              <a:buChar char="​"/>
              <a:defRPr sz="1500">
                <a:solidFill>
                  <a:schemeClr val="tx2"/>
                </a:solidFill>
              </a:defRPr>
            </a:lvl5pPr>
            <a:lvl6pPr marL="0" indent="0">
              <a:lnSpc>
                <a:spcPts val="1950"/>
              </a:lnSpc>
              <a:spcBef>
                <a:spcPts val="0"/>
              </a:spcBef>
              <a:spcAft>
                <a:spcPts val="0"/>
              </a:spcAft>
              <a:buFont typeface="Arial" panose="020B0604020202020204" pitchFamily="34" charset="0"/>
              <a:buChar char="​"/>
              <a:defRPr lang="en-GB" sz="1500" b="0" kern="1200" noProof="0" dirty="0">
                <a:solidFill>
                  <a:schemeClr val="tx2"/>
                </a:solidFill>
                <a:latin typeface="+mn-lt"/>
                <a:ea typeface="+mn-ea"/>
                <a:cs typeface="+mn-cs"/>
              </a:defRPr>
            </a:lvl6pPr>
            <a:lvl7pPr marL="0" indent="0">
              <a:lnSpc>
                <a:spcPts val="1950"/>
              </a:lnSpc>
              <a:spcBef>
                <a:spcPts val="0"/>
              </a:spcBef>
              <a:spcAft>
                <a:spcPts val="0"/>
              </a:spcAft>
              <a:buFont typeface="Arial" panose="020B0604020202020204" pitchFamily="34" charset="0"/>
              <a:buChar char="​"/>
              <a:defRPr sz="1500">
                <a:solidFill>
                  <a:schemeClr val="tx2"/>
                </a:solidFill>
              </a:defRPr>
            </a:lvl7pPr>
            <a:lvl8pPr marL="0" indent="0">
              <a:lnSpc>
                <a:spcPts val="1950"/>
              </a:lnSpc>
              <a:spcBef>
                <a:spcPts val="0"/>
              </a:spcBef>
              <a:spcAft>
                <a:spcPts val="0"/>
              </a:spcAft>
              <a:buFont typeface="Arial" panose="020B0604020202020204" pitchFamily="34" charset="0"/>
              <a:buChar char="​"/>
              <a:defRPr lang="en-GB" sz="1500" b="0" kern="1200" noProof="0" dirty="0">
                <a:solidFill>
                  <a:schemeClr val="tx2"/>
                </a:solidFill>
                <a:latin typeface="+mn-lt"/>
                <a:ea typeface="+mn-ea"/>
                <a:cs typeface="+mn-cs"/>
              </a:defRPr>
            </a:lvl8pPr>
            <a:lvl9pPr marL="0" indent="0">
              <a:lnSpc>
                <a:spcPts val="1950"/>
              </a:lnSpc>
              <a:spcBef>
                <a:spcPts val="0"/>
              </a:spcBef>
              <a:spcAft>
                <a:spcPts val="0"/>
              </a:spcAft>
              <a:buFont typeface="Arial" panose="020B0604020202020204" pitchFamily="34" charset="0"/>
              <a:buChar char="​"/>
              <a:defRPr sz="1500">
                <a:solidFill>
                  <a:schemeClr val="tx2"/>
                </a:solidFill>
              </a:defRPr>
            </a:lvl9pPr>
          </a:lstStyle>
          <a:p>
            <a:pPr lvl="0"/>
            <a:r>
              <a:rPr lang="en-GB" noProof="0" dirty="0"/>
              <a:t>Agenda point</a:t>
            </a:r>
          </a:p>
          <a:p>
            <a:pPr lvl="1"/>
            <a:r>
              <a:rPr lang="en-GB" noProof="0" dirty="0"/>
              <a:t>Second level</a:t>
            </a:r>
          </a:p>
          <a:p>
            <a:pPr lvl="2"/>
            <a:r>
              <a:rPr lang="en-GB" noProof="0" dirty="0"/>
              <a:t>Third level</a:t>
            </a:r>
          </a:p>
          <a:p>
            <a:pPr marL="202500" lvl="1" indent="-202500" algn="l" defTabSz="685800" rtl="0" eaLnBrk="1" latinLnBrk="0" hangingPunct="1">
              <a:lnSpc>
                <a:spcPts val="1950"/>
              </a:lnSpc>
              <a:spcBef>
                <a:spcPts val="0"/>
              </a:spcBef>
              <a:spcAft>
                <a:spcPts val="0"/>
              </a:spcAft>
              <a:buFont typeface="Arial" panose="020B0604020202020204" pitchFamily="34" charset="0"/>
              <a:buChar char="•"/>
            </a:pPr>
            <a:r>
              <a:rPr lang="en-GB" noProof="0" dirty="0"/>
              <a:t>Fourth level</a:t>
            </a:r>
          </a:p>
          <a:p>
            <a:pPr lvl="4"/>
            <a:r>
              <a:rPr lang="en-GB" noProof="0" dirty="0"/>
              <a:t>Fifth level</a:t>
            </a:r>
          </a:p>
          <a:p>
            <a:pPr marL="202500" lvl="1" indent="-202500" algn="l" defTabSz="685800" rtl="0" eaLnBrk="1" latinLnBrk="0" hangingPunct="1">
              <a:lnSpc>
                <a:spcPts val="1950"/>
              </a:lnSpc>
              <a:spcBef>
                <a:spcPts val="0"/>
              </a:spcBef>
              <a:spcAft>
                <a:spcPts val="0"/>
              </a:spcAft>
              <a:buFont typeface="Arial" panose="020B0604020202020204" pitchFamily="34" charset="0"/>
              <a:buChar char="•"/>
            </a:pPr>
            <a:r>
              <a:rPr lang="en-GB" noProof="0" dirty="0"/>
              <a:t>6</a:t>
            </a:r>
          </a:p>
          <a:p>
            <a:pPr lvl="6"/>
            <a:r>
              <a:rPr lang="en-GB" noProof="0" dirty="0"/>
              <a:t>7</a:t>
            </a:r>
          </a:p>
          <a:p>
            <a:pPr marL="202500" lvl="1" indent="-202500" algn="l" defTabSz="685800" rtl="0" eaLnBrk="1" latinLnBrk="0" hangingPunct="1">
              <a:lnSpc>
                <a:spcPts val="1950"/>
              </a:lnSpc>
              <a:spcBef>
                <a:spcPts val="0"/>
              </a:spcBef>
              <a:spcAft>
                <a:spcPts val="0"/>
              </a:spcAft>
              <a:buFont typeface="Arial" panose="020B0604020202020204" pitchFamily="34" charset="0"/>
              <a:buChar char="•"/>
            </a:pPr>
            <a:r>
              <a:rPr lang="en-GB" noProof="0" dirty="0"/>
              <a:t>8</a:t>
            </a:r>
          </a:p>
          <a:p>
            <a:pPr lvl="8"/>
            <a:r>
              <a:rPr lang="en-GB" noProof="0" dirty="0"/>
              <a:t>9</a:t>
            </a:r>
          </a:p>
        </p:txBody>
      </p:sp>
      <p:sp>
        <p:nvSpPr>
          <p:cNvPr id="10" name="Text Placeholder 10">
            <a:extLst>
              <a:ext uri="{FF2B5EF4-FFF2-40B4-BE49-F238E27FC236}">
                <a16:creationId xmlns:a16="http://schemas.microsoft.com/office/drawing/2014/main" id="{7E35705F-E398-47AC-9EC0-7584A114B9A2}"/>
              </a:ext>
            </a:extLst>
          </p:cNvPr>
          <p:cNvSpPr>
            <a:spLocks noGrp="1"/>
          </p:cNvSpPr>
          <p:nvPr>
            <p:ph type="body" sz="quarter" idx="20" hasCustomPrompt="1"/>
          </p:nvPr>
        </p:nvSpPr>
        <p:spPr bwMode="gray">
          <a:xfrm>
            <a:off x="486000" y="648000"/>
            <a:ext cx="1440001" cy="5562000"/>
          </a:xfrm>
        </p:spPr>
        <p:txBody>
          <a:bodyPr anchor="ctr"/>
          <a:lstStyle>
            <a:lvl1pPr marL="0" indent="0">
              <a:lnSpc>
                <a:spcPts val="1950"/>
              </a:lnSpc>
              <a:spcBef>
                <a:spcPts val="0"/>
              </a:spcBef>
              <a:spcAft>
                <a:spcPts val="0"/>
              </a:spcAft>
              <a:buFont typeface="Arial" panose="020B0604020202020204" pitchFamily="34" charset="0"/>
              <a:buChar char="​"/>
              <a:defRPr sz="1500">
                <a:solidFill>
                  <a:schemeClr val="tx2"/>
                </a:solidFill>
              </a:defRPr>
            </a:lvl1pPr>
            <a:lvl2pPr marL="202500" indent="-202500">
              <a:lnSpc>
                <a:spcPts val="1950"/>
              </a:lnSpc>
              <a:spcBef>
                <a:spcPts val="0"/>
              </a:spcBef>
              <a:spcAft>
                <a:spcPts val="0"/>
              </a:spcAft>
              <a:buFont typeface="Arial" panose="020B0604020202020204" pitchFamily="34" charset="0"/>
              <a:buChar char="•"/>
              <a:defRPr sz="1500" b="0">
                <a:solidFill>
                  <a:schemeClr val="tx2"/>
                </a:solidFill>
              </a:defRPr>
            </a:lvl2pPr>
            <a:lvl3pPr marL="0" indent="0">
              <a:lnSpc>
                <a:spcPts val="1950"/>
              </a:lnSpc>
              <a:spcBef>
                <a:spcPts val="0"/>
              </a:spcBef>
              <a:spcAft>
                <a:spcPts val="0"/>
              </a:spcAft>
              <a:buFont typeface="Arial" panose="020B0604020202020204" pitchFamily="34" charset="0"/>
              <a:buChar char="​"/>
              <a:defRPr sz="1500">
                <a:solidFill>
                  <a:schemeClr val="tx2"/>
                </a:solidFill>
              </a:defRPr>
            </a:lvl3pPr>
            <a:lvl4pPr marL="0" indent="0">
              <a:lnSpc>
                <a:spcPts val="1950"/>
              </a:lnSpc>
              <a:spcBef>
                <a:spcPts val="0"/>
              </a:spcBef>
              <a:spcAft>
                <a:spcPts val="0"/>
              </a:spcAft>
              <a:buFont typeface="Arial" panose="020B0604020202020204" pitchFamily="34" charset="0"/>
              <a:buChar char="​"/>
              <a:defRPr lang="en-GB" sz="1500" b="0" kern="1200" dirty="0">
                <a:solidFill>
                  <a:schemeClr val="tx2"/>
                </a:solidFill>
                <a:latin typeface="+mn-lt"/>
                <a:ea typeface="+mn-ea"/>
                <a:cs typeface="+mn-cs"/>
              </a:defRPr>
            </a:lvl4pPr>
            <a:lvl5pPr marL="0" indent="0">
              <a:lnSpc>
                <a:spcPts val="1950"/>
              </a:lnSpc>
              <a:spcBef>
                <a:spcPts val="0"/>
              </a:spcBef>
              <a:spcAft>
                <a:spcPts val="0"/>
              </a:spcAft>
              <a:buFont typeface="Arial" panose="020B0604020202020204" pitchFamily="34" charset="0"/>
              <a:buChar char="​"/>
              <a:defRPr sz="1500">
                <a:solidFill>
                  <a:schemeClr val="tx2"/>
                </a:solidFill>
              </a:defRPr>
            </a:lvl5pPr>
            <a:lvl6pPr marL="0" indent="0">
              <a:lnSpc>
                <a:spcPts val="1950"/>
              </a:lnSpc>
              <a:spcBef>
                <a:spcPts val="0"/>
              </a:spcBef>
              <a:spcAft>
                <a:spcPts val="0"/>
              </a:spcAft>
              <a:buFont typeface="Arial" panose="020B0604020202020204" pitchFamily="34" charset="0"/>
              <a:buChar char="​"/>
              <a:defRPr lang="en-GB" sz="1500" b="0" kern="1200" dirty="0">
                <a:solidFill>
                  <a:schemeClr val="tx2"/>
                </a:solidFill>
                <a:latin typeface="+mn-lt"/>
                <a:ea typeface="+mn-ea"/>
                <a:cs typeface="+mn-cs"/>
              </a:defRPr>
            </a:lvl6pPr>
            <a:lvl7pPr marL="0" indent="0">
              <a:lnSpc>
                <a:spcPts val="1950"/>
              </a:lnSpc>
              <a:spcBef>
                <a:spcPts val="0"/>
              </a:spcBef>
              <a:spcAft>
                <a:spcPts val="0"/>
              </a:spcAft>
              <a:buFont typeface="Arial" panose="020B0604020202020204" pitchFamily="34" charset="0"/>
              <a:buChar char="​"/>
              <a:defRPr sz="1500">
                <a:solidFill>
                  <a:schemeClr val="tx2"/>
                </a:solidFill>
              </a:defRPr>
            </a:lvl7pPr>
            <a:lvl8pPr marL="0" indent="0">
              <a:lnSpc>
                <a:spcPts val="1950"/>
              </a:lnSpc>
              <a:spcBef>
                <a:spcPts val="0"/>
              </a:spcBef>
              <a:spcAft>
                <a:spcPts val="0"/>
              </a:spcAft>
              <a:buFont typeface="Arial" panose="020B0604020202020204" pitchFamily="34" charset="0"/>
              <a:buChar char="​"/>
              <a:defRPr lang="en-GB" sz="1500" b="0" kern="1200" dirty="0">
                <a:solidFill>
                  <a:schemeClr val="tx2"/>
                </a:solidFill>
                <a:latin typeface="+mn-lt"/>
                <a:ea typeface="+mn-ea"/>
                <a:cs typeface="+mn-cs"/>
              </a:defRPr>
            </a:lvl8pPr>
            <a:lvl9pPr marL="0" indent="0">
              <a:lnSpc>
                <a:spcPts val="1950"/>
              </a:lnSpc>
              <a:spcBef>
                <a:spcPts val="0"/>
              </a:spcBef>
              <a:spcAft>
                <a:spcPts val="0"/>
              </a:spcAft>
              <a:buFont typeface="Arial" panose="020B0604020202020204" pitchFamily="34" charset="0"/>
              <a:buChar char="​"/>
              <a:defRPr sz="1500">
                <a:solidFill>
                  <a:schemeClr val="tx2"/>
                </a:solidFill>
              </a:defRPr>
            </a:lvl9pPr>
          </a:lstStyle>
          <a:p>
            <a:pPr lvl="0"/>
            <a:r>
              <a:rPr lang="en-GB" dirty="0"/>
              <a:t>09.00-09.30</a:t>
            </a:r>
          </a:p>
          <a:p>
            <a:pPr lvl="1"/>
            <a:r>
              <a:rPr lang="en-GB" dirty="0"/>
              <a:t>Second level</a:t>
            </a:r>
          </a:p>
          <a:p>
            <a:pPr lvl="2"/>
            <a:r>
              <a:rPr lang="en-GB" dirty="0"/>
              <a:t>Third level</a:t>
            </a:r>
          </a:p>
          <a:p>
            <a:pPr marL="202500" lvl="1" indent="-202500" algn="l" defTabSz="685800" rtl="0" eaLnBrk="1" latinLnBrk="0" hangingPunct="1">
              <a:lnSpc>
                <a:spcPts val="1950"/>
              </a:lnSpc>
              <a:spcBef>
                <a:spcPts val="0"/>
              </a:spcBef>
              <a:spcAft>
                <a:spcPts val="0"/>
              </a:spcAft>
              <a:buFont typeface="Arial" panose="020B0604020202020204" pitchFamily="34" charset="0"/>
              <a:buChar char="•"/>
            </a:pPr>
            <a:r>
              <a:rPr lang="en-GB" dirty="0"/>
              <a:t>Fourth level</a:t>
            </a:r>
          </a:p>
          <a:p>
            <a:pPr lvl="4"/>
            <a:r>
              <a:rPr lang="en-GB" dirty="0"/>
              <a:t>Fifth level</a:t>
            </a:r>
          </a:p>
          <a:p>
            <a:pPr marL="202500" lvl="1" indent="-202500" algn="l" defTabSz="685800" rtl="0" eaLnBrk="1" latinLnBrk="0" hangingPunct="1">
              <a:lnSpc>
                <a:spcPts val="1950"/>
              </a:lnSpc>
              <a:spcBef>
                <a:spcPts val="0"/>
              </a:spcBef>
              <a:spcAft>
                <a:spcPts val="0"/>
              </a:spcAft>
              <a:buFont typeface="Arial" panose="020B0604020202020204" pitchFamily="34" charset="0"/>
              <a:buChar char="•"/>
            </a:pPr>
            <a:r>
              <a:rPr lang="en-GB" dirty="0"/>
              <a:t>6</a:t>
            </a:r>
          </a:p>
          <a:p>
            <a:pPr lvl="6"/>
            <a:r>
              <a:rPr lang="en-GB" dirty="0"/>
              <a:t>7</a:t>
            </a:r>
          </a:p>
          <a:p>
            <a:pPr marL="202500" lvl="1" indent="-202500" algn="l" defTabSz="685800" rtl="0" eaLnBrk="1" latinLnBrk="0" hangingPunct="1">
              <a:lnSpc>
                <a:spcPts val="1950"/>
              </a:lnSpc>
              <a:spcBef>
                <a:spcPts val="0"/>
              </a:spcBef>
              <a:spcAft>
                <a:spcPts val="0"/>
              </a:spcAft>
              <a:buFont typeface="Arial" panose="020B0604020202020204" pitchFamily="34" charset="0"/>
              <a:buChar char="•"/>
            </a:pPr>
            <a:r>
              <a:rPr lang="en-GB" dirty="0"/>
              <a:t>8</a:t>
            </a:r>
          </a:p>
          <a:p>
            <a:pPr lvl="8"/>
            <a:r>
              <a:rPr lang="en-GB" dirty="0"/>
              <a:t>9</a:t>
            </a:r>
          </a:p>
        </p:txBody>
      </p:sp>
      <p:sp>
        <p:nvSpPr>
          <p:cNvPr id="6" name="Date Placeholder 5">
            <a:extLst>
              <a:ext uri="{FF2B5EF4-FFF2-40B4-BE49-F238E27FC236}">
                <a16:creationId xmlns:a16="http://schemas.microsoft.com/office/drawing/2014/main" id="{7D9C29ED-948B-4EC0-92E7-AB6CC89EC263}"/>
              </a:ext>
            </a:extLst>
          </p:cNvPr>
          <p:cNvSpPr>
            <a:spLocks noGrp="1"/>
          </p:cNvSpPr>
          <p:nvPr>
            <p:ph type="dt" sz="half" idx="14"/>
          </p:nvPr>
        </p:nvSpPr>
        <p:spPr bwMode="gray"/>
        <p:txBody>
          <a:bodyPr/>
          <a:lstStyle>
            <a:lvl1pPr>
              <a:defRPr>
                <a:solidFill>
                  <a:schemeClr val="tx2"/>
                </a:solidFill>
              </a:defRPr>
            </a:lvl1pPr>
          </a:lstStyle>
          <a:p>
            <a:endParaRPr lang="en-GB" dirty="0"/>
          </a:p>
        </p:txBody>
      </p:sp>
      <p:sp>
        <p:nvSpPr>
          <p:cNvPr id="8" name="Footer Placeholder 7">
            <a:extLst>
              <a:ext uri="{FF2B5EF4-FFF2-40B4-BE49-F238E27FC236}">
                <a16:creationId xmlns:a16="http://schemas.microsoft.com/office/drawing/2014/main" id="{C0F892E9-736B-4CA1-8156-28995DBCB88A}"/>
              </a:ext>
            </a:extLst>
          </p:cNvPr>
          <p:cNvSpPr>
            <a:spLocks noGrp="1"/>
          </p:cNvSpPr>
          <p:nvPr>
            <p:ph type="ftr" sz="quarter" idx="15"/>
          </p:nvPr>
        </p:nvSpPr>
        <p:spPr bwMode="gray"/>
        <p:txBody>
          <a:bodyPr/>
          <a:lstStyle>
            <a:lvl1pPr>
              <a:defRPr>
                <a:solidFill>
                  <a:schemeClr val="tx2"/>
                </a:solidFill>
              </a:defRPr>
            </a:lvl1pPr>
          </a:lstStyle>
          <a:p>
            <a:endParaRPr lang="en-GB" dirty="0"/>
          </a:p>
        </p:txBody>
      </p:sp>
      <p:sp>
        <p:nvSpPr>
          <p:cNvPr id="9" name="Slide Number Placeholder 8">
            <a:extLst>
              <a:ext uri="{FF2B5EF4-FFF2-40B4-BE49-F238E27FC236}">
                <a16:creationId xmlns:a16="http://schemas.microsoft.com/office/drawing/2014/main" id="{40F28250-A1CE-45F5-A4EC-6F080DBDAF54}"/>
              </a:ext>
            </a:extLst>
          </p:cNvPr>
          <p:cNvSpPr>
            <a:spLocks noGrp="1"/>
          </p:cNvSpPr>
          <p:nvPr>
            <p:ph type="sldNum" sz="quarter" idx="16"/>
          </p:nvPr>
        </p:nvSpPr>
        <p:spPr bwMode="gray"/>
        <p:txBody>
          <a:bodyPr/>
          <a:lstStyle>
            <a:lvl1pPr>
              <a:defRPr>
                <a:solidFill>
                  <a:schemeClr val="tx2"/>
                </a:solidFill>
              </a:defRPr>
            </a:lvl1pPr>
          </a:lstStyle>
          <a:p>
            <a:fld id="{23AA811B-2EBD-4900-905E-5BE206449611}" type="slidenum">
              <a:rPr lang="en-GB" smtClean="0"/>
              <a:pPr/>
              <a:t>‹N›</a:t>
            </a:fld>
            <a:endParaRPr lang="en-GB" dirty="0"/>
          </a:p>
        </p:txBody>
      </p:sp>
      <p:sp>
        <p:nvSpPr>
          <p:cNvPr id="43" name="Freeform: Shape 42">
            <a:extLst>
              <a:ext uri="{FF2B5EF4-FFF2-40B4-BE49-F238E27FC236}">
                <a16:creationId xmlns:a16="http://schemas.microsoft.com/office/drawing/2014/main" id="{5058A511-E7D3-48F5-9E56-C90D4AEF4335}"/>
              </a:ext>
            </a:extLst>
          </p:cNvPr>
          <p:cNvSpPr/>
          <p:nvPr userDrawn="1"/>
        </p:nvSpPr>
        <p:spPr bwMode="gray">
          <a:xfrm>
            <a:off x="8379619" y="321619"/>
            <a:ext cx="525938" cy="499913"/>
          </a:xfrm>
          <a:custGeom>
            <a:avLst/>
            <a:gdLst>
              <a:gd name="connsiteX0" fmla="*/ 3724334 w 5293529"/>
              <a:gd name="connsiteY0" fmla="*/ 3284754 h 3773692"/>
              <a:gd name="connsiteX1" fmla="*/ 3564286 w 5293529"/>
              <a:gd name="connsiteY1" fmla="*/ 3490983 h 3773692"/>
              <a:gd name="connsiteX2" fmla="*/ 3731094 w 5293529"/>
              <a:gd name="connsiteY2" fmla="*/ 3713664 h 3773692"/>
              <a:gd name="connsiteX3" fmla="*/ 3819792 w 5293529"/>
              <a:gd name="connsiteY3" fmla="*/ 3673021 h 3773692"/>
              <a:gd name="connsiteX4" fmla="*/ 3820769 w 5293529"/>
              <a:gd name="connsiteY4" fmla="*/ 3673021 h 3773692"/>
              <a:gd name="connsiteX5" fmla="*/ 3820769 w 5293529"/>
              <a:gd name="connsiteY5" fmla="*/ 3317659 h 3773692"/>
              <a:gd name="connsiteX6" fmla="*/ 3724334 w 5293529"/>
              <a:gd name="connsiteY6" fmla="*/ 3284754 h 3773692"/>
              <a:gd name="connsiteX7" fmla="*/ 2874414 w 5293529"/>
              <a:gd name="connsiteY7" fmla="*/ 3278646 h 3773692"/>
              <a:gd name="connsiteX8" fmla="*/ 2787589 w 5293529"/>
              <a:gd name="connsiteY8" fmla="*/ 3312529 h 3773692"/>
              <a:gd name="connsiteX9" fmla="*/ 2740267 w 5293529"/>
              <a:gd name="connsiteY9" fmla="*/ 3497581 h 3773692"/>
              <a:gd name="connsiteX10" fmla="*/ 2787589 w 5293529"/>
              <a:gd name="connsiteY10" fmla="*/ 3681655 h 3773692"/>
              <a:gd name="connsiteX11" fmla="*/ 2874414 w 5293529"/>
              <a:gd name="connsiteY11" fmla="*/ 3714560 h 3773692"/>
              <a:gd name="connsiteX12" fmla="*/ 2963193 w 5293529"/>
              <a:gd name="connsiteY12" fmla="*/ 3681655 h 3773692"/>
              <a:gd name="connsiteX13" fmla="*/ 3010515 w 5293529"/>
              <a:gd name="connsiteY13" fmla="*/ 3497581 h 3773692"/>
              <a:gd name="connsiteX14" fmla="*/ 2963193 w 5293529"/>
              <a:gd name="connsiteY14" fmla="*/ 3312529 h 3773692"/>
              <a:gd name="connsiteX15" fmla="*/ 2874414 w 5293529"/>
              <a:gd name="connsiteY15" fmla="*/ 3278646 h 3773692"/>
              <a:gd name="connsiteX16" fmla="*/ 1638997 w 5293529"/>
              <a:gd name="connsiteY16" fmla="*/ 3278646 h 3773692"/>
              <a:gd name="connsiteX17" fmla="*/ 1549810 w 5293529"/>
              <a:gd name="connsiteY17" fmla="*/ 3312529 h 3773692"/>
              <a:gd name="connsiteX18" fmla="*/ 1502326 w 5293529"/>
              <a:gd name="connsiteY18" fmla="*/ 3497581 h 3773692"/>
              <a:gd name="connsiteX19" fmla="*/ 1549810 w 5293529"/>
              <a:gd name="connsiteY19" fmla="*/ 3681655 h 3773692"/>
              <a:gd name="connsiteX20" fmla="*/ 1638997 w 5293529"/>
              <a:gd name="connsiteY20" fmla="*/ 3714560 h 3773692"/>
              <a:gd name="connsiteX21" fmla="*/ 1726229 w 5293529"/>
              <a:gd name="connsiteY21" fmla="*/ 3681655 h 3773692"/>
              <a:gd name="connsiteX22" fmla="*/ 1773713 w 5293529"/>
              <a:gd name="connsiteY22" fmla="*/ 3497581 h 3773692"/>
              <a:gd name="connsiteX23" fmla="*/ 1726229 w 5293529"/>
              <a:gd name="connsiteY23" fmla="*/ 3312529 h 3773692"/>
              <a:gd name="connsiteX24" fmla="*/ 1638997 w 5293529"/>
              <a:gd name="connsiteY24" fmla="*/ 3278646 h 3773692"/>
              <a:gd name="connsiteX25" fmla="*/ 714389 w 5293529"/>
              <a:gd name="connsiteY25" fmla="*/ 3278646 h 3773692"/>
              <a:gd name="connsiteX26" fmla="*/ 627157 w 5293529"/>
              <a:gd name="connsiteY26" fmla="*/ 3312529 h 3773692"/>
              <a:gd name="connsiteX27" fmla="*/ 579672 w 5293529"/>
              <a:gd name="connsiteY27" fmla="*/ 3497581 h 3773692"/>
              <a:gd name="connsiteX28" fmla="*/ 627157 w 5293529"/>
              <a:gd name="connsiteY28" fmla="*/ 3681655 h 3773692"/>
              <a:gd name="connsiteX29" fmla="*/ 714389 w 5293529"/>
              <a:gd name="connsiteY29" fmla="*/ 3714560 h 3773692"/>
              <a:gd name="connsiteX30" fmla="*/ 802598 w 5293529"/>
              <a:gd name="connsiteY30" fmla="*/ 3681655 h 3773692"/>
              <a:gd name="connsiteX31" fmla="*/ 850082 w 5293529"/>
              <a:gd name="connsiteY31" fmla="*/ 3497581 h 3773692"/>
              <a:gd name="connsiteX32" fmla="*/ 802598 w 5293529"/>
              <a:gd name="connsiteY32" fmla="*/ 3312529 h 3773692"/>
              <a:gd name="connsiteX33" fmla="*/ 714389 w 5293529"/>
              <a:gd name="connsiteY33" fmla="*/ 3278646 h 3773692"/>
              <a:gd name="connsiteX34" fmla="*/ 4044917 w 5293529"/>
              <a:gd name="connsiteY34" fmla="*/ 3233767 h 3773692"/>
              <a:gd name="connsiteX35" fmla="*/ 4097696 w 5293529"/>
              <a:gd name="connsiteY35" fmla="*/ 3233767 h 3773692"/>
              <a:gd name="connsiteX36" fmla="*/ 4116918 w 5293529"/>
              <a:gd name="connsiteY36" fmla="*/ 3252093 h 3773692"/>
              <a:gd name="connsiteX37" fmla="*/ 4116918 w 5293529"/>
              <a:gd name="connsiteY37" fmla="*/ 3739728 h 3773692"/>
              <a:gd name="connsiteX38" fmla="*/ 4097777 w 5293529"/>
              <a:gd name="connsiteY38" fmla="*/ 3758054 h 3773692"/>
              <a:gd name="connsiteX39" fmla="*/ 4043043 w 5293529"/>
              <a:gd name="connsiteY39" fmla="*/ 3758054 h 3773692"/>
              <a:gd name="connsiteX40" fmla="*/ 4027650 w 5293529"/>
              <a:gd name="connsiteY40" fmla="*/ 3739728 h 3773692"/>
              <a:gd name="connsiteX41" fmla="*/ 4027650 w 5293529"/>
              <a:gd name="connsiteY41" fmla="*/ 3252093 h 3773692"/>
              <a:gd name="connsiteX42" fmla="*/ 4044917 w 5293529"/>
              <a:gd name="connsiteY42" fmla="*/ 3233767 h 3773692"/>
              <a:gd name="connsiteX43" fmla="*/ 4934502 w 5293529"/>
              <a:gd name="connsiteY43" fmla="*/ 3231242 h 3773692"/>
              <a:gd name="connsiteX44" fmla="*/ 4982068 w 5293529"/>
              <a:gd name="connsiteY44" fmla="*/ 3231242 h 3773692"/>
              <a:gd name="connsiteX45" fmla="*/ 5000475 w 5293529"/>
              <a:gd name="connsiteY45" fmla="*/ 3242808 h 3773692"/>
              <a:gd name="connsiteX46" fmla="*/ 4995588 w 5293529"/>
              <a:gd name="connsiteY46" fmla="*/ 3263088 h 3773692"/>
              <a:gd name="connsiteX47" fmla="*/ 4814120 w 5293529"/>
              <a:gd name="connsiteY47" fmla="*/ 3476729 h 3773692"/>
              <a:gd name="connsiteX48" fmla="*/ 4816075 w 5293529"/>
              <a:gd name="connsiteY48" fmla="*/ 3478684 h 3773692"/>
              <a:gd name="connsiteX49" fmla="*/ 5008213 w 5293529"/>
              <a:gd name="connsiteY49" fmla="*/ 3732967 h 3773692"/>
              <a:gd name="connsiteX50" fmla="*/ 5014973 w 5293529"/>
              <a:gd name="connsiteY50" fmla="*/ 3745511 h 3773692"/>
              <a:gd name="connsiteX51" fmla="*/ 5000475 w 5293529"/>
              <a:gd name="connsiteY51" fmla="*/ 3758135 h 3773692"/>
              <a:gd name="connsiteX52" fmla="*/ 4931570 w 5293529"/>
              <a:gd name="connsiteY52" fmla="*/ 3758135 h 3773692"/>
              <a:gd name="connsiteX53" fmla="*/ 4901515 w 5293529"/>
              <a:gd name="connsiteY53" fmla="*/ 3742660 h 3773692"/>
              <a:gd name="connsiteX54" fmla="*/ 4721024 w 5293529"/>
              <a:gd name="connsiteY54" fmla="*/ 3484548 h 3773692"/>
              <a:gd name="connsiteX55" fmla="*/ 4720047 w 5293529"/>
              <a:gd name="connsiteY55" fmla="*/ 3478766 h 3773692"/>
              <a:gd name="connsiteX56" fmla="*/ 4723956 w 5293529"/>
              <a:gd name="connsiteY56" fmla="*/ 3472982 h 3773692"/>
              <a:gd name="connsiteX57" fmla="*/ 4903470 w 5293529"/>
              <a:gd name="connsiteY57" fmla="*/ 3247695 h 3773692"/>
              <a:gd name="connsiteX58" fmla="*/ 4934502 w 5293529"/>
              <a:gd name="connsiteY58" fmla="*/ 3231242 h 3773692"/>
              <a:gd name="connsiteX59" fmla="*/ 972337 w 5293529"/>
              <a:gd name="connsiteY59" fmla="*/ 3231242 h 3773692"/>
              <a:gd name="connsiteX60" fmla="*/ 1034320 w 5293529"/>
              <a:gd name="connsiteY60" fmla="*/ 3231242 h 3773692"/>
              <a:gd name="connsiteX61" fmla="*/ 1057533 w 5293529"/>
              <a:gd name="connsiteY61" fmla="*/ 3247695 h 3773692"/>
              <a:gd name="connsiteX62" fmla="*/ 1193145 w 5293529"/>
              <a:gd name="connsiteY62" fmla="*/ 3633111 h 3773692"/>
              <a:gd name="connsiteX63" fmla="*/ 1324929 w 5293529"/>
              <a:gd name="connsiteY63" fmla="*/ 3245740 h 3773692"/>
              <a:gd name="connsiteX64" fmla="*/ 1337554 w 5293529"/>
              <a:gd name="connsiteY64" fmla="*/ 3231242 h 3773692"/>
              <a:gd name="connsiteX65" fmla="*/ 1387971 w 5293529"/>
              <a:gd name="connsiteY65" fmla="*/ 3231242 h 3773692"/>
              <a:gd name="connsiteX66" fmla="*/ 1400595 w 5293529"/>
              <a:gd name="connsiteY66" fmla="*/ 3241912 h 3773692"/>
              <a:gd name="connsiteX67" fmla="*/ 1398641 w 5293529"/>
              <a:gd name="connsiteY67" fmla="*/ 3257387 h 3773692"/>
              <a:gd name="connsiteX68" fmla="*/ 1220349 w 5293529"/>
              <a:gd name="connsiteY68" fmla="*/ 3742497 h 3773692"/>
              <a:gd name="connsiteX69" fmla="*/ 1201942 w 5293529"/>
              <a:gd name="connsiteY69" fmla="*/ 3757972 h 3773692"/>
              <a:gd name="connsiteX70" fmla="*/ 1162194 w 5293529"/>
              <a:gd name="connsiteY70" fmla="*/ 3757972 h 3773692"/>
              <a:gd name="connsiteX71" fmla="*/ 1145742 w 5293529"/>
              <a:gd name="connsiteY71" fmla="*/ 3742497 h 3773692"/>
              <a:gd name="connsiteX72" fmla="*/ 962645 w 5293529"/>
              <a:gd name="connsiteY72" fmla="*/ 3259260 h 3773692"/>
              <a:gd name="connsiteX73" fmla="*/ 958735 w 5293529"/>
              <a:gd name="connsiteY73" fmla="*/ 3244762 h 3773692"/>
              <a:gd name="connsiteX74" fmla="*/ 972337 w 5293529"/>
              <a:gd name="connsiteY74" fmla="*/ 3231242 h 3773692"/>
              <a:gd name="connsiteX75" fmla="*/ 4388794 w 5293529"/>
              <a:gd name="connsiteY75" fmla="*/ 3222446 h 3773692"/>
              <a:gd name="connsiteX76" fmla="*/ 4525465 w 5293529"/>
              <a:gd name="connsiteY76" fmla="*/ 3283451 h 3773692"/>
              <a:gd name="connsiteX77" fmla="*/ 4487673 w 5293529"/>
              <a:gd name="connsiteY77" fmla="*/ 3319289 h 3773692"/>
              <a:gd name="connsiteX78" fmla="*/ 4383011 w 5293529"/>
              <a:gd name="connsiteY78" fmla="*/ 3280519 h 3773692"/>
              <a:gd name="connsiteX79" fmla="*/ 4295779 w 5293529"/>
              <a:gd name="connsiteY79" fmla="*/ 3358058 h 3773692"/>
              <a:gd name="connsiteX80" fmla="*/ 4544850 w 5293529"/>
              <a:gd name="connsiteY80" fmla="*/ 3615763 h 3773692"/>
              <a:gd name="connsiteX81" fmla="*/ 4358739 w 5293529"/>
              <a:gd name="connsiteY81" fmla="*/ 3772715 h 3773692"/>
              <a:gd name="connsiteX82" fmla="*/ 4195923 w 5293529"/>
              <a:gd name="connsiteY82" fmla="*/ 3695175 h 3773692"/>
              <a:gd name="connsiteX83" fmla="*/ 4233715 w 5293529"/>
              <a:gd name="connsiteY83" fmla="*/ 3661293 h 3773692"/>
              <a:gd name="connsiteX84" fmla="*/ 4360694 w 5293529"/>
              <a:gd name="connsiteY84" fmla="*/ 3714560 h 3773692"/>
              <a:gd name="connsiteX85" fmla="*/ 4464379 w 5293529"/>
              <a:gd name="connsiteY85" fmla="*/ 3625455 h 3773692"/>
              <a:gd name="connsiteX86" fmla="*/ 4351979 w 5293529"/>
              <a:gd name="connsiteY86" fmla="*/ 3523726 h 3773692"/>
              <a:gd name="connsiteX87" fmla="*/ 4215308 w 5293529"/>
              <a:gd name="connsiteY87" fmla="*/ 3366774 h 3773692"/>
              <a:gd name="connsiteX88" fmla="*/ 4388794 w 5293529"/>
              <a:gd name="connsiteY88" fmla="*/ 3222446 h 3773692"/>
              <a:gd name="connsiteX89" fmla="*/ 3332238 w 5293529"/>
              <a:gd name="connsiteY89" fmla="*/ 3219514 h 3773692"/>
              <a:gd name="connsiteX90" fmla="*/ 3464837 w 5293529"/>
              <a:gd name="connsiteY90" fmla="*/ 3272619 h 3773692"/>
              <a:gd name="connsiteX91" fmla="*/ 3420447 w 5293529"/>
              <a:gd name="connsiteY91" fmla="*/ 3317008 h 3773692"/>
              <a:gd name="connsiteX92" fmla="*/ 3311061 w 5293529"/>
              <a:gd name="connsiteY92" fmla="*/ 3269687 h 3773692"/>
              <a:gd name="connsiteX93" fmla="*/ 3259748 w 5293529"/>
              <a:gd name="connsiteY93" fmla="*/ 3315053 h 3773692"/>
              <a:gd name="connsiteX94" fmla="*/ 3259748 w 5293529"/>
              <a:gd name="connsiteY94" fmla="*/ 3738751 h 3773692"/>
              <a:gd name="connsiteX95" fmla="*/ 3241341 w 5293529"/>
              <a:gd name="connsiteY95" fmla="*/ 3755122 h 3773692"/>
              <a:gd name="connsiteX96" fmla="*/ 3190028 w 5293529"/>
              <a:gd name="connsiteY96" fmla="*/ 3755122 h 3773692"/>
              <a:gd name="connsiteX97" fmla="*/ 3169666 w 5293529"/>
              <a:gd name="connsiteY97" fmla="*/ 3738751 h 3773692"/>
              <a:gd name="connsiteX98" fmla="*/ 3169666 w 5293529"/>
              <a:gd name="connsiteY98" fmla="*/ 3276447 h 3773692"/>
              <a:gd name="connsiteX99" fmla="*/ 3217069 w 5293529"/>
              <a:gd name="connsiteY99" fmla="*/ 3234989 h 3773692"/>
              <a:gd name="connsiteX100" fmla="*/ 3332238 w 5293529"/>
              <a:gd name="connsiteY100" fmla="*/ 3219514 h 3773692"/>
              <a:gd name="connsiteX101" fmla="*/ 2874495 w 5293529"/>
              <a:gd name="connsiteY101" fmla="*/ 3219514 h 3773692"/>
              <a:gd name="connsiteX102" fmla="*/ 3005709 w 5293529"/>
              <a:gd name="connsiteY102" fmla="*/ 3257306 h 3773692"/>
              <a:gd name="connsiteX103" fmla="*/ 3103204 w 5293529"/>
              <a:gd name="connsiteY103" fmla="*/ 3497581 h 3773692"/>
              <a:gd name="connsiteX104" fmla="*/ 3005709 w 5293529"/>
              <a:gd name="connsiteY104" fmla="*/ 3736878 h 3773692"/>
              <a:gd name="connsiteX105" fmla="*/ 2874495 w 5293529"/>
              <a:gd name="connsiteY105" fmla="*/ 3773692 h 3773692"/>
              <a:gd name="connsiteX106" fmla="*/ 2743281 w 5293529"/>
              <a:gd name="connsiteY106" fmla="*/ 3736878 h 3773692"/>
              <a:gd name="connsiteX107" fmla="*/ 2646764 w 5293529"/>
              <a:gd name="connsiteY107" fmla="*/ 3497581 h 3773692"/>
              <a:gd name="connsiteX108" fmla="*/ 2743281 w 5293529"/>
              <a:gd name="connsiteY108" fmla="*/ 3257306 h 3773692"/>
              <a:gd name="connsiteX109" fmla="*/ 2874495 w 5293529"/>
              <a:gd name="connsiteY109" fmla="*/ 3219514 h 3773692"/>
              <a:gd name="connsiteX110" fmla="*/ 2364299 w 5293529"/>
              <a:gd name="connsiteY110" fmla="*/ 3219514 h 3773692"/>
              <a:gd name="connsiteX111" fmla="*/ 2567596 w 5293529"/>
              <a:gd name="connsiteY111" fmla="*/ 3387054 h 3773692"/>
              <a:gd name="connsiteX112" fmla="*/ 2567596 w 5293529"/>
              <a:gd name="connsiteY112" fmla="*/ 3737692 h 3773692"/>
              <a:gd name="connsiteX113" fmla="*/ 2557985 w 5293529"/>
              <a:gd name="connsiteY113" fmla="*/ 3757973 h 3773692"/>
              <a:gd name="connsiteX114" fmla="*/ 2502111 w 5293529"/>
              <a:gd name="connsiteY114" fmla="*/ 3757973 h 3773692"/>
              <a:gd name="connsiteX115" fmla="*/ 2478979 w 5293529"/>
              <a:gd name="connsiteY115" fmla="*/ 3737611 h 3773692"/>
              <a:gd name="connsiteX116" fmla="*/ 2478979 w 5293529"/>
              <a:gd name="connsiteY116" fmla="*/ 3398620 h 3773692"/>
              <a:gd name="connsiteX117" fmla="*/ 2361448 w 5293529"/>
              <a:gd name="connsiteY117" fmla="*/ 3274655 h 3773692"/>
              <a:gd name="connsiteX118" fmla="*/ 2252551 w 5293529"/>
              <a:gd name="connsiteY118" fmla="*/ 3320185 h 3773692"/>
              <a:gd name="connsiteX119" fmla="*/ 2252551 w 5293529"/>
              <a:gd name="connsiteY119" fmla="*/ 3737611 h 3773692"/>
              <a:gd name="connsiteX120" fmla="*/ 2231375 w 5293529"/>
              <a:gd name="connsiteY120" fmla="*/ 3757973 h 3773692"/>
              <a:gd name="connsiteX121" fmla="*/ 2181283 w 5293529"/>
              <a:gd name="connsiteY121" fmla="*/ 3757973 h 3773692"/>
              <a:gd name="connsiteX122" fmla="*/ 2161980 w 5293529"/>
              <a:gd name="connsiteY122" fmla="*/ 3739565 h 3773692"/>
              <a:gd name="connsiteX123" fmla="*/ 2161980 w 5293529"/>
              <a:gd name="connsiteY123" fmla="*/ 3286302 h 3773692"/>
              <a:gd name="connsiteX124" fmla="*/ 2207266 w 5293529"/>
              <a:gd name="connsiteY124" fmla="*/ 3244682 h 3773692"/>
              <a:gd name="connsiteX125" fmla="*/ 2364299 w 5293529"/>
              <a:gd name="connsiteY125" fmla="*/ 3219514 h 3773692"/>
              <a:gd name="connsiteX126" fmla="*/ 1637124 w 5293529"/>
              <a:gd name="connsiteY126" fmla="*/ 3219514 h 3773692"/>
              <a:gd name="connsiteX127" fmla="*/ 1768908 w 5293529"/>
              <a:gd name="connsiteY127" fmla="*/ 3257306 h 3773692"/>
              <a:gd name="connsiteX128" fmla="*/ 1866810 w 5293529"/>
              <a:gd name="connsiteY128" fmla="*/ 3497581 h 3773692"/>
              <a:gd name="connsiteX129" fmla="*/ 1768908 w 5293529"/>
              <a:gd name="connsiteY129" fmla="*/ 3736878 h 3773692"/>
              <a:gd name="connsiteX130" fmla="*/ 1637124 w 5293529"/>
              <a:gd name="connsiteY130" fmla="*/ 3773692 h 3773692"/>
              <a:gd name="connsiteX131" fmla="*/ 1505339 w 5293529"/>
              <a:gd name="connsiteY131" fmla="*/ 3736878 h 3773692"/>
              <a:gd name="connsiteX132" fmla="*/ 1408415 w 5293529"/>
              <a:gd name="connsiteY132" fmla="*/ 3497581 h 3773692"/>
              <a:gd name="connsiteX133" fmla="*/ 1505339 w 5293529"/>
              <a:gd name="connsiteY133" fmla="*/ 3257306 h 3773692"/>
              <a:gd name="connsiteX134" fmla="*/ 1637124 w 5293529"/>
              <a:gd name="connsiteY134" fmla="*/ 3219514 h 3773692"/>
              <a:gd name="connsiteX135" fmla="*/ 714470 w 5293529"/>
              <a:gd name="connsiteY135" fmla="*/ 3219514 h 3773692"/>
              <a:gd name="connsiteX136" fmla="*/ 846254 w 5293529"/>
              <a:gd name="connsiteY136" fmla="*/ 3257306 h 3773692"/>
              <a:gd name="connsiteX137" fmla="*/ 943179 w 5293529"/>
              <a:gd name="connsiteY137" fmla="*/ 3497581 h 3773692"/>
              <a:gd name="connsiteX138" fmla="*/ 846254 w 5293529"/>
              <a:gd name="connsiteY138" fmla="*/ 3736878 h 3773692"/>
              <a:gd name="connsiteX139" fmla="*/ 714470 w 5293529"/>
              <a:gd name="connsiteY139" fmla="*/ 3773692 h 3773692"/>
              <a:gd name="connsiteX140" fmla="*/ 582686 w 5293529"/>
              <a:gd name="connsiteY140" fmla="*/ 3736878 h 3773692"/>
              <a:gd name="connsiteX141" fmla="*/ 484784 w 5293529"/>
              <a:gd name="connsiteY141" fmla="*/ 3497581 h 3773692"/>
              <a:gd name="connsiteX142" fmla="*/ 582686 w 5293529"/>
              <a:gd name="connsiteY142" fmla="*/ 3257306 h 3773692"/>
              <a:gd name="connsiteX143" fmla="*/ 714470 w 5293529"/>
              <a:gd name="connsiteY143" fmla="*/ 3219514 h 3773692"/>
              <a:gd name="connsiteX144" fmla="*/ 203297 w 5293529"/>
              <a:gd name="connsiteY144" fmla="*/ 3219514 h 3773692"/>
              <a:gd name="connsiteX145" fmla="*/ 407571 w 5293529"/>
              <a:gd name="connsiteY145" fmla="*/ 3387054 h 3773692"/>
              <a:gd name="connsiteX146" fmla="*/ 407571 w 5293529"/>
              <a:gd name="connsiteY146" fmla="*/ 3737692 h 3773692"/>
              <a:gd name="connsiteX147" fmla="*/ 396819 w 5293529"/>
              <a:gd name="connsiteY147" fmla="*/ 3757973 h 3773692"/>
              <a:gd name="connsiteX148" fmla="*/ 340701 w 5293529"/>
              <a:gd name="connsiteY148" fmla="*/ 3757973 h 3773692"/>
              <a:gd name="connsiteX149" fmla="*/ 317488 w 5293529"/>
              <a:gd name="connsiteY149" fmla="*/ 3737611 h 3773692"/>
              <a:gd name="connsiteX150" fmla="*/ 317488 w 5293529"/>
              <a:gd name="connsiteY150" fmla="*/ 3398620 h 3773692"/>
              <a:gd name="connsiteX151" fmla="*/ 199387 w 5293529"/>
              <a:gd name="connsiteY151" fmla="*/ 3274655 h 3773692"/>
              <a:gd name="connsiteX152" fmla="*/ 90001 w 5293529"/>
              <a:gd name="connsiteY152" fmla="*/ 3320185 h 3773692"/>
              <a:gd name="connsiteX153" fmla="*/ 90001 w 5293529"/>
              <a:gd name="connsiteY153" fmla="*/ 3737611 h 3773692"/>
              <a:gd name="connsiteX154" fmla="*/ 68743 w 5293529"/>
              <a:gd name="connsiteY154" fmla="*/ 3757973 h 3773692"/>
              <a:gd name="connsiteX155" fmla="*/ 18407 w 5293529"/>
              <a:gd name="connsiteY155" fmla="*/ 3757973 h 3773692"/>
              <a:gd name="connsiteX156" fmla="*/ 0 w 5293529"/>
              <a:gd name="connsiteY156" fmla="*/ 3739565 h 3773692"/>
              <a:gd name="connsiteX157" fmla="*/ 0 w 5293529"/>
              <a:gd name="connsiteY157" fmla="*/ 3286302 h 3773692"/>
              <a:gd name="connsiteX158" fmla="*/ 45530 w 5293529"/>
              <a:gd name="connsiteY158" fmla="*/ 3244682 h 3773692"/>
              <a:gd name="connsiteX159" fmla="*/ 203297 w 5293529"/>
              <a:gd name="connsiteY159" fmla="*/ 3219514 h 3773692"/>
              <a:gd name="connsiteX160" fmla="*/ 3838118 w 5293529"/>
              <a:gd name="connsiteY160" fmla="*/ 3043502 h 3773692"/>
              <a:gd name="connsiteX161" fmla="*/ 3888290 w 5293529"/>
              <a:gd name="connsiteY161" fmla="*/ 3043502 h 3773692"/>
              <a:gd name="connsiteX162" fmla="*/ 3907594 w 5293529"/>
              <a:gd name="connsiteY162" fmla="*/ 3063864 h 3773692"/>
              <a:gd name="connsiteX163" fmla="*/ 3907594 w 5293529"/>
              <a:gd name="connsiteY163" fmla="*/ 3702017 h 3773692"/>
              <a:gd name="connsiteX164" fmla="*/ 3728162 w 5293529"/>
              <a:gd name="connsiteY164" fmla="*/ 3773529 h 3773692"/>
              <a:gd name="connsiteX165" fmla="*/ 3472575 w 5293529"/>
              <a:gd name="connsiteY165" fmla="*/ 3497580 h 3773692"/>
              <a:gd name="connsiteX166" fmla="*/ 3709836 w 5293529"/>
              <a:gd name="connsiteY166" fmla="*/ 3222608 h 3773692"/>
              <a:gd name="connsiteX167" fmla="*/ 3819792 w 5293529"/>
              <a:gd name="connsiteY167" fmla="*/ 3250708 h 3773692"/>
              <a:gd name="connsiteX168" fmla="*/ 3819792 w 5293529"/>
              <a:gd name="connsiteY168" fmla="*/ 3066715 h 3773692"/>
              <a:gd name="connsiteX169" fmla="*/ 3838118 w 5293529"/>
              <a:gd name="connsiteY169" fmla="*/ 3043502 h 3773692"/>
              <a:gd name="connsiteX170" fmla="*/ 4634688 w 5293529"/>
              <a:gd name="connsiteY170" fmla="*/ 3041629 h 3773692"/>
              <a:gd name="connsiteX171" fmla="*/ 4688037 w 5293529"/>
              <a:gd name="connsiteY171" fmla="*/ 3041629 h 3773692"/>
              <a:gd name="connsiteX172" fmla="*/ 4706445 w 5293529"/>
              <a:gd name="connsiteY172" fmla="*/ 3056127 h 3773692"/>
              <a:gd name="connsiteX173" fmla="*/ 4706445 w 5293529"/>
              <a:gd name="connsiteY173" fmla="*/ 3742578 h 3773692"/>
              <a:gd name="connsiteX174" fmla="*/ 4688037 w 5293529"/>
              <a:gd name="connsiteY174" fmla="*/ 3757076 h 3773692"/>
              <a:gd name="connsiteX175" fmla="*/ 4634688 w 5293529"/>
              <a:gd name="connsiteY175" fmla="*/ 3757076 h 3773692"/>
              <a:gd name="connsiteX176" fmla="*/ 4618154 w 5293529"/>
              <a:gd name="connsiteY176" fmla="*/ 3741601 h 3773692"/>
              <a:gd name="connsiteX177" fmla="*/ 4618154 w 5293529"/>
              <a:gd name="connsiteY177" fmla="*/ 3058082 h 3773692"/>
              <a:gd name="connsiteX178" fmla="*/ 4634688 w 5293529"/>
              <a:gd name="connsiteY178" fmla="*/ 3041629 h 3773692"/>
              <a:gd name="connsiteX179" fmla="*/ 4074727 w 5293529"/>
              <a:gd name="connsiteY179" fmla="*/ 3035765 h 3773692"/>
              <a:gd name="connsiteX180" fmla="*/ 4127506 w 5293529"/>
              <a:gd name="connsiteY180" fmla="*/ 3086019 h 3773692"/>
              <a:gd name="connsiteX181" fmla="*/ 4072772 w 5293529"/>
              <a:gd name="connsiteY181" fmla="*/ 3142952 h 3773692"/>
              <a:gd name="connsiteX182" fmla="*/ 4019016 w 5293529"/>
              <a:gd name="connsiteY182" fmla="*/ 3089847 h 3773692"/>
              <a:gd name="connsiteX183" fmla="*/ 4074727 w 5293529"/>
              <a:gd name="connsiteY183" fmla="*/ 3035765 h 3773692"/>
              <a:gd name="connsiteX184" fmla="*/ 5090721 w 5293529"/>
              <a:gd name="connsiteY184" fmla="*/ 2888260 h 3773692"/>
              <a:gd name="connsiteX185" fmla="*/ 5090721 w 5293529"/>
              <a:gd name="connsiteY185" fmla="*/ 2940551 h 3773692"/>
              <a:gd name="connsiteX186" fmla="*/ 5125500 w 5293529"/>
              <a:gd name="connsiteY186" fmla="*/ 2940551 h 3773692"/>
              <a:gd name="connsiteX187" fmla="*/ 5166061 w 5293529"/>
              <a:gd name="connsiteY187" fmla="*/ 2914405 h 3773692"/>
              <a:gd name="connsiteX188" fmla="*/ 5122567 w 5293529"/>
              <a:gd name="connsiteY188" fmla="*/ 2888260 h 3773692"/>
              <a:gd name="connsiteX189" fmla="*/ 5090721 w 5293529"/>
              <a:gd name="connsiteY189" fmla="*/ 2888260 h 3773692"/>
              <a:gd name="connsiteX190" fmla="*/ 5063680 w 5293529"/>
              <a:gd name="connsiteY190" fmla="*/ 2863988 h 3773692"/>
              <a:gd name="connsiteX191" fmla="*/ 5125500 w 5293529"/>
              <a:gd name="connsiteY191" fmla="*/ 2863988 h 3773692"/>
              <a:gd name="connsiteX192" fmla="*/ 5182514 w 5293529"/>
              <a:gd name="connsiteY192" fmla="*/ 2877591 h 3773692"/>
              <a:gd name="connsiteX193" fmla="*/ 5198966 w 5293529"/>
              <a:gd name="connsiteY193" fmla="*/ 2911473 h 3773692"/>
              <a:gd name="connsiteX194" fmla="*/ 5172474 w 5293529"/>
              <a:gd name="connsiteY194" fmla="*/ 2955227 h 3773692"/>
              <a:gd name="connsiteX195" fmla="*/ 5151671 w 5293529"/>
              <a:gd name="connsiteY195" fmla="*/ 2960419 h 3773692"/>
              <a:gd name="connsiteX196" fmla="*/ 5149690 w 5293529"/>
              <a:gd name="connsiteY196" fmla="*/ 2958958 h 3773692"/>
              <a:gd name="connsiteX197" fmla="*/ 5149690 w 5293529"/>
              <a:gd name="connsiteY197" fmla="*/ 2960913 h 3773692"/>
              <a:gd name="connsiteX198" fmla="*/ 5151671 w 5293529"/>
              <a:gd name="connsiteY198" fmla="*/ 2960419 h 3773692"/>
              <a:gd name="connsiteX199" fmla="*/ 5165114 w 5293529"/>
              <a:gd name="connsiteY199" fmla="*/ 2970330 h 3773692"/>
              <a:gd name="connsiteX200" fmla="*/ 5189274 w 5293529"/>
              <a:gd name="connsiteY200" fmla="*/ 3003510 h 3773692"/>
              <a:gd name="connsiteX201" fmla="*/ 5210532 w 5293529"/>
              <a:gd name="connsiteY201" fmla="*/ 3038371 h 3773692"/>
              <a:gd name="connsiteX202" fmla="*/ 5176731 w 5293529"/>
              <a:gd name="connsiteY202" fmla="*/ 3038371 h 3773692"/>
              <a:gd name="connsiteX203" fmla="*/ 5161256 w 5293529"/>
              <a:gd name="connsiteY203" fmla="*/ 3011248 h 3773692"/>
              <a:gd name="connsiteX204" fmla="*/ 5109128 w 5293529"/>
              <a:gd name="connsiteY204" fmla="*/ 2964741 h 3773692"/>
              <a:gd name="connsiteX205" fmla="*/ 5092676 w 5293529"/>
              <a:gd name="connsiteY205" fmla="*/ 2964741 h 3773692"/>
              <a:gd name="connsiteX206" fmla="*/ 5092676 w 5293529"/>
              <a:gd name="connsiteY206" fmla="*/ 3039348 h 3773692"/>
              <a:gd name="connsiteX207" fmla="*/ 5063680 w 5293529"/>
              <a:gd name="connsiteY207" fmla="*/ 3039348 h 3773692"/>
              <a:gd name="connsiteX208" fmla="*/ 5132260 w 5293529"/>
              <a:gd name="connsiteY208" fmla="*/ 2815608 h 3773692"/>
              <a:gd name="connsiteX209" fmla="*/ 4998032 w 5293529"/>
              <a:gd name="connsiteY209" fmla="*/ 2950243 h 3773692"/>
              <a:gd name="connsiteX210" fmla="*/ 5132260 w 5293529"/>
              <a:gd name="connsiteY210" fmla="*/ 3086833 h 3773692"/>
              <a:gd name="connsiteX211" fmla="*/ 5267465 w 5293529"/>
              <a:gd name="connsiteY211" fmla="*/ 2950243 h 3773692"/>
              <a:gd name="connsiteX212" fmla="*/ 5132260 w 5293529"/>
              <a:gd name="connsiteY212" fmla="*/ 2815608 h 3773692"/>
              <a:gd name="connsiteX213" fmla="*/ 5132260 w 5293529"/>
              <a:gd name="connsiteY213" fmla="*/ 2787508 h 3773692"/>
              <a:gd name="connsiteX214" fmla="*/ 5293529 w 5293529"/>
              <a:gd name="connsiteY214" fmla="*/ 2950243 h 3773692"/>
              <a:gd name="connsiteX215" fmla="*/ 5132260 w 5293529"/>
              <a:gd name="connsiteY215" fmla="*/ 3112978 h 3773692"/>
              <a:gd name="connsiteX216" fmla="*/ 4970991 w 5293529"/>
              <a:gd name="connsiteY216" fmla="*/ 2950243 h 3773692"/>
              <a:gd name="connsiteX217" fmla="*/ 5132260 w 5293529"/>
              <a:gd name="connsiteY217" fmla="*/ 2787508 h 3773692"/>
              <a:gd name="connsiteX218" fmla="*/ 3521882 w 5293529"/>
              <a:gd name="connsiteY218" fmla="*/ 1731870 h 3773692"/>
              <a:gd name="connsiteX219" fmla="*/ 3513299 w 5293529"/>
              <a:gd name="connsiteY219" fmla="*/ 1740971 h 3773692"/>
              <a:gd name="connsiteX220" fmla="*/ 3483326 w 5293529"/>
              <a:gd name="connsiteY220" fmla="*/ 2098939 h 3773692"/>
              <a:gd name="connsiteX221" fmla="*/ 3531707 w 5293529"/>
              <a:gd name="connsiteY221" fmla="*/ 2354363 h 3773692"/>
              <a:gd name="connsiteX222" fmla="*/ 3561680 w 5293529"/>
              <a:gd name="connsiteY222" fmla="*/ 2360146 h 3773692"/>
              <a:gd name="connsiteX223" fmla="*/ 3535535 w 5293529"/>
              <a:gd name="connsiteY223" fmla="*/ 1738039 h 3773692"/>
              <a:gd name="connsiteX224" fmla="*/ 3521882 w 5293529"/>
              <a:gd name="connsiteY224" fmla="*/ 1731870 h 3773692"/>
              <a:gd name="connsiteX225" fmla="*/ 2399078 w 5293529"/>
              <a:gd name="connsiteY225" fmla="*/ 1361664 h 3773692"/>
              <a:gd name="connsiteX226" fmla="*/ 2416508 w 5293529"/>
              <a:gd name="connsiteY226" fmla="*/ 1600635 h 3773692"/>
              <a:gd name="connsiteX227" fmla="*/ 2465866 w 5293529"/>
              <a:gd name="connsiteY227" fmla="*/ 1656753 h 3773692"/>
              <a:gd name="connsiteX228" fmla="*/ 2834667 w 5293529"/>
              <a:gd name="connsiteY228" fmla="*/ 1622870 h 3773692"/>
              <a:gd name="connsiteX229" fmla="*/ 2847292 w 5293529"/>
              <a:gd name="connsiteY229" fmla="*/ 1377139 h 3773692"/>
              <a:gd name="connsiteX230" fmla="*/ 2399078 w 5293529"/>
              <a:gd name="connsiteY230" fmla="*/ 1361664 h 3773692"/>
              <a:gd name="connsiteX231" fmla="*/ 3181232 w 5293529"/>
              <a:gd name="connsiteY231" fmla="*/ 1337473 h 3773692"/>
              <a:gd name="connsiteX232" fmla="*/ 3073720 w 5293529"/>
              <a:gd name="connsiteY232" fmla="*/ 1351971 h 3773692"/>
              <a:gd name="connsiteX233" fmla="*/ 3136680 w 5293529"/>
              <a:gd name="connsiteY233" fmla="*/ 1554209 h 3773692"/>
              <a:gd name="connsiteX234" fmla="*/ 3214137 w 5293529"/>
              <a:gd name="connsiteY234" fmla="*/ 1498091 h 3773692"/>
              <a:gd name="connsiteX235" fmla="*/ 3181232 w 5293529"/>
              <a:gd name="connsiteY235" fmla="*/ 1337473 h 3773692"/>
              <a:gd name="connsiteX236" fmla="*/ 2027427 w 5293529"/>
              <a:gd name="connsiteY236" fmla="*/ 1281436 h 3773692"/>
              <a:gd name="connsiteX237" fmla="*/ 1976114 w 5293529"/>
              <a:gd name="connsiteY237" fmla="*/ 1551358 h 3773692"/>
              <a:gd name="connsiteX238" fmla="*/ 2039074 w 5293529"/>
              <a:gd name="connsiteY238" fmla="*/ 1600716 h 3773692"/>
              <a:gd name="connsiteX239" fmla="*/ 2170695 w 5293529"/>
              <a:gd name="connsiteY239" fmla="*/ 1320125 h 3773692"/>
              <a:gd name="connsiteX240" fmla="*/ 2027427 w 5293529"/>
              <a:gd name="connsiteY240" fmla="*/ 1281436 h 3773692"/>
              <a:gd name="connsiteX241" fmla="*/ 1861627 w 5293529"/>
              <a:gd name="connsiteY241" fmla="*/ 1228363 h 3773692"/>
              <a:gd name="connsiteX242" fmla="*/ 1826166 w 5293529"/>
              <a:gd name="connsiteY242" fmla="*/ 1251463 h 3773692"/>
              <a:gd name="connsiteX243" fmla="*/ 1629630 w 5293529"/>
              <a:gd name="connsiteY243" fmla="*/ 1719713 h 3773692"/>
              <a:gd name="connsiteX244" fmla="*/ 1853207 w 5293529"/>
              <a:gd name="connsiteY244" fmla="*/ 1989635 h 3773692"/>
              <a:gd name="connsiteX245" fmla="*/ 2138767 w 5293529"/>
              <a:gd name="connsiteY245" fmla="*/ 2194723 h 3773692"/>
              <a:gd name="connsiteX246" fmla="*/ 2163935 w 5293529"/>
              <a:gd name="connsiteY246" fmla="*/ 2187963 h 3773692"/>
              <a:gd name="connsiteX247" fmla="*/ 2751508 w 5293529"/>
              <a:gd name="connsiteY247" fmla="*/ 1870638 h 3773692"/>
              <a:gd name="connsiteX248" fmla="*/ 3321650 w 5293529"/>
              <a:gd name="connsiteY248" fmla="*/ 1997372 h 3773692"/>
              <a:gd name="connsiteX249" fmla="*/ 3418411 w 5293529"/>
              <a:gd name="connsiteY249" fmla="*/ 1597784 h 3773692"/>
              <a:gd name="connsiteX250" fmla="*/ 3245170 w 5293529"/>
              <a:gd name="connsiteY250" fmla="*/ 1329736 h 3773692"/>
              <a:gd name="connsiteX251" fmla="*/ 3215196 w 5293529"/>
              <a:gd name="connsiteY251" fmla="*/ 1586137 h 3773692"/>
              <a:gd name="connsiteX252" fmla="*/ 3068996 w 5293529"/>
              <a:gd name="connsiteY252" fmla="*/ 1560969 h 3773692"/>
              <a:gd name="connsiteX253" fmla="*/ 2999275 w 5293529"/>
              <a:gd name="connsiteY253" fmla="*/ 1361664 h 3773692"/>
              <a:gd name="connsiteX254" fmla="*/ 2916034 w 5293529"/>
              <a:gd name="connsiteY254" fmla="*/ 1371356 h 3773692"/>
              <a:gd name="connsiteX255" fmla="*/ 2891844 w 5293529"/>
              <a:gd name="connsiteY255" fmla="*/ 1675160 h 3773692"/>
              <a:gd name="connsiteX256" fmla="*/ 2458210 w 5293529"/>
              <a:gd name="connsiteY256" fmla="*/ 1729324 h 3773692"/>
              <a:gd name="connsiteX257" fmla="*/ 2359494 w 5293529"/>
              <a:gd name="connsiteY257" fmla="*/ 1667423 h 3773692"/>
              <a:gd name="connsiteX258" fmla="*/ 2331394 w 5293529"/>
              <a:gd name="connsiteY258" fmla="*/ 1352053 h 3773692"/>
              <a:gd name="connsiteX259" fmla="*/ 2240416 w 5293529"/>
              <a:gd name="connsiteY259" fmla="*/ 1335600 h 3773692"/>
              <a:gd name="connsiteX260" fmla="*/ 2047789 w 5293529"/>
              <a:gd name="connsiteY260" fmla="*/ 1672310 h 3773692"/>
              <a:gd name="connsiteX261" fmla="*/ 1890022 w 5293529"/>
              <a:gd name="connsiteY261" fmla="*/ 1590046 h 3773692"/>
              <a:gd name="connsiteX262" fmla="*/ 1952982 w 5293529"/>
              <a:gd name="connsiteY262" fmla="*/ 1258223 h 3773692"/>
              <a:gd name="connsiteX263" fmla="*/ 1861627 w 5293529"/>
              <a:gd name="connsiteY263" fmla="*/ 1228363 h 3773692"/>
              <a:gd name="connsiteX264" fmla="*/ 1399134 w 5293529"/>
              <a:gd name="connsiteY264" fmla="*/ 1118588 h 3773692"/>
              <a:gd name="connsiteX265" fmla="*/ 1426089 w 5293529"/>
              <a:gd name="connsiteY265" fmla="*/ 1125706 h 3773692"/>
              <a:gd name="connsiteX266" fmla="*/ 1309210 w 5293529"/>
              <a:gd name="connsiteY266" fmla="*/ 1182557 h 3773692"/>
              <a:gd name="connsiteX267" fmla="*/ 1399134 w 5293529"/>
              <a:gd name="connsiteY267" fmla="*/ 1118588 h 3773692"/>
              <a:gd name="connsiteX268" fmla="*/ 1371072 w 5293529"/>
              <a:gd name="connsiteY268" fmla="*/ 997014 h 3773692"/>
              <a:gd name="connsiteX269" fmla="*/ 1337228 w 5293529"/>
              <a:gd name="connsiteY269" fmla="*/ 1015343 h 3773692"/>
              <a:gd name="connsiteX270" fmla="*/ 1249101 w 5293529"/>
              <a:gd name="connsiteY270" fmla="*/ 1124647 h 3773692"/>
              <a:gd name="connsiteX271" fmla="*/ 1228738 w 5293529"/>
              <a:gd name="connsiteY271" fmla="*/ 1209761 h 3773692"/>
              <a:gd name="connsiteX272" fmla="*/ 1172620 w 5293529"/>
              <a:gd name="connsiteY272" fmla="*/ 1285264 h 3773692"/>
              <a:gd name="connsiteX273" fmla="*/ 1192005 w 5293529"/>
              <a:gd name="connsiteY273" fmla="*/ 1377139 h 3773692"/>
              <a:gd name="connsiteX274" fmla="*/ 1395301 w 5293529"/>
              <a:gd name="connsiteY274" fmla="*/ 1435212 h 3773692"/>
              <a:gd name="connsiteX275" fmla="*/ 1537593 w 5293529"/>
              <a:gd name="connsiteY275" fmla="*/ 1660663 h 3773692"/>
              <a:gd name="connsiteX276" fmla="*/ 1724437 w 5293529"/>
              <a:gd name="connsiteY276" fmla="*/ 1252359 h 3773692"/>
              <a:gd name="connsiteX277" fmla="*/ 1559910 w 5293529"/>
              <a:gd name="connsiteY277" fmla="*/ 1078221 h 3773692"/>
              <a:gd name="connsiteX278" fmla="*/ 1371072 w 5293529"/>
              <a:gd name="connsiteY278" fmla="*/ 997014 h 3773692"/>
              <a:gd name="connsiteX279" fmla="*/ 1141364 w 5293529"/>
              <a:gd name="connsiteY279" fmla="*/ 538266 h 3773692"/>
              <a:gd name="connsiteX280" fmla="*/ 1168711 w 5293529"/>
              <a:gd name="connsiteY280" fmla="*/ 573319 h 3773692"/>
              <a:gd name="connsiteX281" fmla="*/ 1458180 w 5293529"/>
              <a:gd name="connsiteY281" fmla="*/ 879976 h 3773692"/>
              <a:gd name="connsiteX282" fmla="*/ 1951842 w 5293529"/>
              <a:gd name="connsiteY282" fmla="*/ 790951 h 3773692"/>
              <a:gd name="connsiteX283" fmla="*/ 1971227 w 5293529"/>
              <a:gd name="connsiteY283" fmla="*/ 843160 h 3773692"/>
              <a:gd name="connsiteX284" fmla="*/ 1727287 w 5293529"/>
              <a:gd name="connsiteY284" fmla="*/ 1038556 h 3773692"/>
              <a:gd name="connsiteX285" fmla="*/ 1730219 w 5293529"/>
              <a:gd name="connsiteY285" fmla="*/ 1081153 h 3773692"/>
              <a:gd name="connsiteX286" fmla="*/ 2670140 w 5293529"/>
              <a:gd name="connsiteY286" fmla="*/ 1296912 h 3773692"/>
              <a:gd name="connsiteX287" fmla="*/ 3249975 w 5293529"/>
              <a:gd name="connsiteY287" fmla="*/ 1252441 h 3773692"/>
              <a:gd name="connsiteX288" fmla="*/ 3637183 w 5293529"/>
              <a:gd name="connsiteY288" fmla="*/ 1503955 h 3773692"/>
              <a:gd name="connsiteX289" fmla="*/ 3670170 w 5293529"/>
              <a:gd name="connsiteY289" fmla="*/ 2709725 h 3773692"/>
              <a:gd name="connsiteX290" fmla="*/ 3632378 w 5293529"/>
              <a:gd name="connsiteY290" fmla="*/ 2765843 h 3773692"/>
              <a:gd name="connsiteX291" fmla="*/ 3486177 w 5293529"/>
              <a:gd name="connsiteY291" fmla="*/ 2803554 h 3773692"/>
              <a:gd name="connsiteX292" fmla="*/ 3447489 w 5293529"/>
              <a:gd name="connsiteY292" fmla="*/ 2939981 h 3773692"/>
              <a:gd name="connsiteX293" fmla="*/ 3397153 w 5293529"/>
              <a:gd name="connsiteY293" fmla="*/ 3001882 h 3773692"/>
              <a:gd name="connsiteX294" fmla="*/ 3235477 w 5293529"/>
              <a:gd name="connsiteY294" fmla="*/ 3001882 h 3773692"/>
              <a:gd name="connsiteX295" fmla="*/ 3218047 w 5293529"/>
              <a:gd name="connsiteY295" fmla="*/ 2932243 h 3773692"/>
              <a:gd name="connsiteX296" fmla="*/ 3288745 w 5293529"/>
              <a:gd name="connsiteY296" fmla="*/ 2107980 h 3773692"/>
              <a:gd name="connsiteX297" fmla="*/ 3214219 w 5293529"/>
              <a:gd name="connsiteY297" fmla="*/ 2335304 h 3773692"/>
              <a:gd name="connsiteX298" fmla="*/ 2825056 w 5293529"/>
              <a:gd name="connsiteY298" fmla="*/ 2961239 h 3773692"/>
              <a:gd name="connsiteX299" fmla="*/ 2759245 w 5293529"/>
              <a:gd name="connsiteY299" fmla="*/ 3002860 h 3773692"/>
              <a:gd name="connsiteX300" fmla="*/ 2580139 w 5293529"/>
              <a:gd name="connsiteY300" fmla="*/ 3002860 h 3773692"/>
              <a:gd name="connsiteX301" fmla="*/ 2562709 w 5293529"/>
              <a:gd name="connsiteY301" fmla="*/ 2931266 h 3773692"/>
              <a:gd name="connsiteX302" fmla="*/ 2993492 w 5293529"/>
              <a:gd name="connsiteY302" fmla="*/ 2268516 h 3773692"/>
              <a:gd name="connsiteX303" fmla="*/ 2736032 w 5293529"/>
              <a:gd name="connsiteY303" fmla="*/ 2066278 h 3773692"/>
              <a:gd name="connsiteX304" fmla="*/ 2273321 w 5293529"/>
              <a:gd name="connsiteY304" fmla="*/ 2247176 h 3773692"/>
              <a:gd name="connsiteX305" fmla="*/ 2454300 w 5293529"/>
              <a:gd name="connsiteY305" fmla="*/ 2955375 h 3773692"/>
              <a:gd name="connsiteX306" fmla="*/ 2399160 w 5293529"/>
              <a:gd name="connsiteY306" fmla="*/ 3004733 h 3773692"/>
              <a:gd name="connsiteX307" fmla="*/ 2229746 w 5293529"/>
              <a:gd name="connsiteY307" fmla="*/ 3004733 h 3773692"/>
              <a:gd name="connsiteX308" fmla="*/ 2201646 w 5293529"/>
              <a:gd name="connsiteY308" fmla="*/ 2931184 h 3773692"/>
              <a:gd name="connsiteX309" fmla="*/ 1934493 w 5293529"/>
              <a:gd name="connsiteY309" fmla="*/ 2164913 h 3773692"/>
              <a:gd name="connsiteX310" fmla="*/ 1671169 w 5293529"/>
              <a:gd name="connsiteY310" fmla="*/ 2946660 h 3773692"/>
              <a:gd name="connsiteX311" fmla="*/ 1628571 w 5293529"/>
              <a:gd name="connsiteY311" fmla="*/ 3002778 h 3773692"/>
              <a:gd name="connsiteX312" fmla="*/ 1431058 w 5293529"/>
              <a:gd name="connsiteY312" fmla="*/ 3002778 h 3773692"/>
              <a:gd name="connsiteX313" fmla="*/ 1417537 w 5293529"/>
              <a:gd name="connsiteY313" fmla="*/ 2924424 h 3773692"/>
              <a:gd name="connsiteX314" fmla="*/ 1674997 w 5293529"/>
              <a:gd name="connsiteY314" fmla="*/ 2150415 h 3773692"/>
              <a:gd name="connsiteX315" fmla="*/ 1626616 w 5293529"/>
              <a:gd name="connsiteY315" fmla="*/ 1954042 h 3773692"/>
              <a:gd name="connsiteX316" fmla="*/ 1402062 w 5293529"/>
              <a:gd name="connsiteY316" fmla="*/ 1567078 h 3773692"/>
              <a:gd name="connsiteX317" fmla="*/ 1276223 w 5293529"/>
              <a:gd name="connsiteY317" fmla="*/ 1468362 h 3773692"/>
              <a:gd name="connsiteX318" fmla="*/ 1169769 w 5293529"/>
              <a:gd name="connsiteY318" fmla="*/ 1456714 h 3773692"/>
              <a:gd name="connsiteX319" fmla="*/ 1090357 w 5293529"/>
              <a:gd name="connsiteY319" fmla="*/ 1374451 h 3773692"/>
              <a:gd name="connsiteX320" fmla="*/ 1076836 w 5293529"/>
              <a:gd name="connsiteY320" fmla="*/ 1276712 h 3773692"/>
              <a:gd name="connsiteX321" fmla="*/ 1165860 w 5293529"/>
              <a:gd name="connsiteY321" fmla="*/ 1156738 h 3773692"/>
              <a:gd name="connsiteX322" fmla="*/ 1174575 w 5293529"/>
              <a:gd name="connsiteY322" fmla="*/ 1098665 h 3773692"/>
              <a:gd name="connsiteX323" fmla="*/ 1255861 w 5293529"/>
              <a:gd name="connsiteY323" fmla="*/ 982600 h 3773692"/>
              <a:gd name="connsiteX324" fmla="*/ 1231671 w 5293529"/>
              <a:gd name="connsiteY324" fmla="*/ 905224 h 3773692"/>
              <a:gd name="connsiteX325" fmla="*/ 1127090 w 5293529"/>
              <a:gd name="connsiteY325" fmla="*/ 591727 h 3773692"/>
              <a:gd name="connsiteX326" fmla="*/ 1141364 w 5293529"/>
              <a:gd name="connsiteY326" fmla="*/ 538266 h 3773692"/>
              <a:gd name="connsiteX327" fmla="*/ 1650644 w 5293529"/>
              <a:gd name="connsiteY327" fmla="*/ 93748 h 3773692"/>
              <a:gd name="connsiteX328" fmla="*/ 1385447 w 5293529"/>
              <a:gd name="connsiteY328" fmla="*/ 357642 h 3773692"/>
              <a:gd name="connsiteX329" fmla="*/ 1650644 w 5293529"/>
              <a:gd name="connsiteY329" fmla="*/ 621537 h 3773692"/>
              <a:gd name="connsiteX330" fmla="*/ 1913887 w 5293529"/>
              <a:gd name="connsiteY330" fmla="*/ 357642 h 3773692"/>
              <a:gd name="connsiteX331" fmla="*/ 1650644 w 5293529"/>
              <a:gd name="connsiteY331" fmla="*/ 93748 h 3773692"/>
              <a:gd name="connsiteX332" fmla="*/ 1639079 w 5293529"/>
              <a:gd name="connsiteY332" fmla="*/ 0 h 3773692"/>
              <a:gd name="connsiteX333" fmla="*/ 2036875 w 5293529"/>
              <a:gd name="connsiteY333" fmla="*/ 399263 h 3773692"/>
              <a:gd name="connsiteX334" fmla="*/ 1639079 w 5293529"/>
              <a:gd name="connsiteY334" fmla="*/ 798525 h 3773692"/>
              <a:gd name="connsiteX335" fmla="*/ 1241282 w 5293529"/>
              <a:gd name="connsiteY335" fmla="*/ 399263 h 3773692"/>
              <a:gd name="connsiteX336" fmla="*/ 1639079 w 5293529"/>
              <a:gd name="connsiteY336" fmla="*/ 0 h 3773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5293529" h="3773692">
                <a:moveTo>
                  <a:pt x="3724334" y="3284754"/>
                </a:moveTo>
                <a:cubicBezTo>
                  <a:pt x="3631808" y="3284754"/>
                  <a:pt x="3564286" y="3367017"/>
                  <a:pt x="3564286" y="3490983"/>
                </a:cubicBezTo>
                <a:cubicBezTo>
                  <a:pt x="3564286" y="3631319"/>
                  <a:pt x="3633681" y="3713664"/>
                  <a:pt x="3731094" y="3713664"/>
                </a:cubicBezTo>
                <a:cubicBezTo>
                  <a:pt x="3776379" y="3713664"/>
                  <a:pt x="3819792" y="3699166"/>
                  <a:pt x="3819792" y="3673021"/>
                </a:cubicBezTo>
                <a:lnTo>
                  <a:pt x="3820769" y="3673021"/>
                </a:lnTo>
                <a:cubicBezTo>
                  <a:pt x="3820769" y="3673021"/>
                  <a:pt x="3820769" y="3673021"/>
                  <a:pt x="3820769" y="3317659"/>
                </a:cubicBezTo>
                <a:cubicBezTo>
                  <a:pt x="3800488" y="3301207"/>
                  <a:pt x="3776379" y="3284754"/>
                  <a:pt x="3724334" y="3284754"/>
                </a:cubicBezTo>
                <a:close/>
                <a:moveTo>
                  <a:pt x="2874414" y="3278646"/>
                </a:moveTo>
                <a:cubicBezTo>
                  <a:pt x="2840694" y="3278646"/>
                  <a:pt x="2814630" y="3286384"/>
                  <a:pt x="2787589" y="3312529"/>
                </a:cubicBezTo>
                <a:cubicBezTo>
                  <a:pt x="2759571" y="3339651"/>
                  <a:pt x="2740267" y="3401634"/>
                  <a:pt x="2740267" y="3497581"/>
                </a:cubicBezTo>
                <a:cubicBezTo>
                  <a:pt x="2740267" y="3594423"/>
                  <a:pt x="2759571" y="3654533"/>
                  <a:pt x="2787589" y="3681655"/>
                </a:cubicBezTo>
                <a:cubicBezTo>
                  <a:pt x="2814549" y="3707800"/>
                  <a:pt x="2838739" y="3714560"/>
                  <a:pt x="2874414" y="3714560"/>
                </a:cubicBezTo>
                <a:cubicBezTo>
                  <a:pt x="2910088" y="3714560"/>
                  <a:pt x="2936152" y="3707800"/>
                  <a:pt x="2963193" y="3681655"/>
                </a:cubicBezTo>
                <a:cubicBezTo>
                  <a:pt x="2992189" y="3654533"/>
                  <a:pt x="3010515" y="3592550"/>
                  <a:pt x="3010515" y="3497581"/>
                </a:cubicBezTo>
                <a:cubicBezTo>
                  <a:pt x="3010515" y="3399761"/>
                  <a:pt x="2992189" y="3339651"/>
                  <a:pt x="2963193" y="3312529"/>
                </a:cubicBezTo>
                <a:cubicBezTo>
                  <a:pt x="2936152" y="3286384"/>
                  <a:pt x="2910088" y="3278646"/>
                  <a:pt x="2874414" y="3278646"/>
                </a:cubicBezTo>
                <a:close/>
                <a:moveTo>
                  <a:pt x="1638997" y="3278646"/>
                </a:moveTo>
                <a:cubicBezTo>
                  <a:pt x="1603078" y="3278646"/>
                  <a:pt x="1576933" y="3286384"/>
                  <a:pt x="1549810" y="3312529"/>
                </a:cubicBezTo>
                <a:cubicBezTo>
                  <a:pt x="1521710" y="3339651"/>
                  <a:pt x="1502326" y="3401634"/>
                  <a:pt x="1502326" y="3497581"/>
                </a:cubicBezTo>
                <a:cubicBezTo>
                  <a:pt x="1502326" y="3594423"/>
                  <a:pt x="1521710" y="3654533"/>
                  <a:pt x="1549810" y="3681655"/>
                </a:cubicBezTo>
                <a:cubicBezTo>
                  <a:pt x="1578888" y="3707800"/>
                  <a:pt x="1603159" y="3714560"/>
                  <a:pt x="1638997" y="3714560"/>
                </a:cubicBezTo>
                <a:cubicBezTo>
                  <a:pt x="1672961" y="3714560"/>
                  <a:pt x="1699106" y="3707800"/>
                  <a:pt x="1726229" y="3681655"/>
                </a:cubicBezTo>
                <a:cubicBezTo>
                  <a:pt x="1755306" y="3654533"/>
                  <a:pt x="1773713" y="3592550"/>
                  <a:pt x="1773713" y="3497581"/>
                </a:cubicBezTo>
                <a:cubicBezTo>
                  <a:pt x="1773713" y="3399761"/>
                  <a:pt x="1755306" y="3339651"/>
                  <a:pt x="1726229" y="3312529"/>
                </a:cubicBezTo>
                <a:cubicBezTo>
                  <a:pt x="1699106" y="3286384"/>
                  <a:pt x="1674916" y="3278646"/>
                  <a:pt x="1638997" y="3278646"/>
                </a:cubicBezTo>
                <a:close/>
                <a:moveTo>
                  <a:pt x="714389" y="3278646"/>
                </a:moveTo>
                <a:cubicBezTo>
                  <a:pt x="679528" y="3278646"/>
                  <a:pt x="654279" y="3286384"/>
                  <a:pt x="627157" y="3312529"/>
                </a:cubicBezTo>
                <a:cubicBezTo>
                  <a:pt x="598079" y="3339651"/>
                  <a:pt x="579672" y="3401634"/>
                  <a:pt x="579672" y="3497581"/>
                </a:cubicBezTo>
                <a:cubicBezTo>
                  <a:pt x="579672" y="3594423"/>
                  <a:pt x="598079" y="3654533"/>
                  <a:pt x="627157" y="3681655"/>
                </a:cubicBezTo>
                <a:cubicBezTo>
                  <a:pt x="654279" y="3707800"/>
                  <a:pt x="678551" y="3714560"/>
                  <a:pt x="714389" y="3714560"/>
                </a:cubicBezTo>
                <a:cubicBezTo>
                  <a:pt x="750226" y="3714560"/>
                  <a:pt x="775475" y="3707800"/>
                  <a:pt x="802598" y="3681655"/>
                </a:cubicBezTo>
                <a:cubicBezTo>
                  <a:pt x="831675" y="3654533"/>
                  <a:pt x="850082" y="3592550"/>
                  <a:pt x="850082" y="3497581"/>
                </a:cubicBezTo>
                <a:cubicBezTo>
                  <a:pt x="850082" y="3399761"/>
                  <a:pt x="830779" y="3339651"/>
                  <a:pt x="802598" y="3312529"/>
                </a:cubicBezTo>
                <a:cubicBezTo>
                  <a:pt x="774498" y="3286384"/>
                  <a:pt x="750226" y="3278646"/>
                  <a:pt x="714389" y="3278646"/>
                </a:cubicBezTo>
                <a:close/>
                <a:moveTo>
                  <a:pt x="4044917" y="3233767"/>
                </a:moveTo>
                <a:cubicBezTo>
                  <a:pt x="4044917" y="3233767"/>
                  <a:pt x="4044917" y="3233767"/>
                  <a:pt x="4097696" y="3233767"/>
                </a:cubicBezTo>
                <a:cubicBezTo>
                  <a:pt x="4113089" y="3233767"/>
                  <a:pt x="4116918" y="3236618"/>
                  <a:pt x="4116918" y="3252093"/>
                </a:cubicBezTo>
                <a:cubicBezTo>
                  <a:pt x="4116918" y="3252093"/>
                  <a:pt x="4116918" y="3252093"/>
                  <a:pt x="4116918" y="3739728"/>
                </a:cubicBezTo>
                <a:cubicBezTo>
                  <a:pt x="4116918" y="3757077"/>
                  <a:pt x="4113089" y="3757077"/>
                  <a:pt x="4097777" y="3758054"/>
                </a:cubicBezTo>
                <a:cubicBezTo>
                  <a:pt x="4097777" y="3758054"/>
                  <a:pt x="4097777" y="3758054"/>
                  <a:pt x="4043043" y="3758054"/>
                </a:cubicBezTo>
                <a:cubicBezTo>
                  <a:pt x="4027650" y="3758054"/>
                  <a:pt x="4027650" y="3754226"/>
                  <a:pt x="4027650" y="3739728"/>
                </a:cubicBezTo>
                <a:cubicBezTo>
                  <a:pt x="4027650" y="3739728"/>
                  <a:pt x="4027650" y="3739728"/>
                  <a:pt x="4027650" y="3252093"/>
                </a:cubicBezTo>
                <a:cubicBezTo>
                  <a:pt x="4027650" y="3239550"/>
                  <a:pt x="4027650" y="3233767"/>
                  <a:pt x="4044917" y="3233767"/>
                </a:cubicBezTo>
                <a:close/>
                <a:moveTo>
                  <a:pt x="4934502" y="3231242"/>
                </a:moveTo>
                <a:cubicBezTo>
                  <a:pt x="4934502" y="3231242"/>
                  <a:pt x="4934502" y="3231242"/>
                  <a:pt x="4982068" y="3231242"/>
                </a:cubicBezTo>
                <a:cubicBezTo>
                  <a:pt x="4995588" y="3231242"/>
                  <a:pt x="5000475" y="3234093"/>
                  <a:pt x="5000475" y="3242808"/>
                </a:cubicBezTo>
                <a:cubicBezTo>
                  <a:pt x="5000475" y="3248591"/>
                  <a:pt x="4999498" y="3253396"/>
                  <a:pt x="4995588" y="3263088"/>
                </a:cubicBezTo>
                <a:cubicBezTo>
                  <a:pt x="4951932" y="3348121"/>
                  <a:pt x="4882048" y="3426475"/>
                  <a:pt x="4814120" y="3476729"/>
                </a:cubicBezTo>
                <a:cubicBezTo>
                  <a:pt x="4814120" y="3476729"/>
                  <a:pt x="4814120" y="3476729"/>
                  <a:pt x="4816075" y="3478684"/>
                </a:cubicBezTo>
                <a:cubicBezTo>
                  <a:pt x="4816075" y="3478684"/>
                  <a:pt x="4816075" y="3478684"/>
                  <a:pt x="5008213" y="3732967"/>
                </a:cubicBezTo>
                <a:cubicBezTo>
                  <a:pt x="5012041" y="3736796"/>
                  <a:pt x="5014973" y="3741682"/>
                  <a:pt x="5014973" y="3745511"/>
                </a:cubicBezTo>
                <a:cubicBezTo>
                  <a:pt x="5014973" y="3757076"/>
                  <a:pt x="5005281" y="3757076"/>
                  <a:pt x="5000475" y="3758135"/>
                </a:cubicBezTo>
                <a:cubicBezTo>
                  <a:pt x="5000475" y="3758135"/>
                  <a:pt x="5000475" y="3758135"/>
                  <a:pt x="4931570" y="3758135"/>
                </a:cubicBezTo>
                <a:cubicBezTo>
                  <a:pt x="4916094" y="3758135"/>
                  <a:pt x="4912185" y="3758135"/>
                  <a:pt x="4901515" y="3742660"/>
                </a:cubicBezTo>
                <a:cubicBezTo>
                  <a:pt x="4901515" y="3742660"/>
                  <a:pt x="4901515" y="3742660"/>
                  <a:pt x="4721024" y="3484548"/>
                </a:cubicBezTo>
                <a:cubicBezTo>
                  <a:pt x="4721024" y="3482593"/>
                  <a:pt x="4720047" y="3479743"/>
                  <a:pt x="4720047" y="3478766"/>
                </a:cubicBezTo>
                <a:cubicBezTo>
                  <a:pt x="4720047" y="3478766"/>
                  <a:pt x="4721024" y="3475915"/>
                  <a:pt x="4723956" y="3472982"/>
                </a:cubicBezTo>
                <a:cubicBezTo>
                  <a:pt x="4799622" y="3428511"/>
                  <a:pt x="4874392" y="3334682"/>
                  <a:pt x="4903470" y="3247695"/>
                </a:cubicBezTo>
                <a:cubicBezTo>
                  <a:pt x="4909252" y="3230265"/>
                  <a:pt x="4916094" y="3231242"/>
                  <a:pt x="4934502" y="3231242"/>
                </a:cubicBezTo>
                <a:close/>
                <a:moveTo>
                  <a:pt x="972337" y="3231242"/>
                </a:moveTo>
                <a:cubicBezTo>
                  <a:pt x="972337" y="3231242"/>
                  <a:pt x="972337" y="3231242"/>
                  <a:pt x="1034320" y="3231242"/>
                </a:cubicBezTo>
                <a:cubicBezTo>
                  <a:pt x="1049795" y="3231242"/>
                  <a:pt x="1051750" y="3233197"/>
                  <a:pt x="1057533" y="3247695"/>
                </a:cubicBezTo>
                <a:cubicBezTo>
                  <a:pt x="1057533" y="3247695"/>
                  <a:pt x="1057533" y="3247695"/>
                  <a:pt x="1193145" y="3633111"/>
                </a:cubicBezTo>
                <a:cubicBezTo>
                  <a:pt x="1193145" y="3633111"/>
                  <a:pt x="1193145" y="3633111"/>
                  <a:pt x="1324929" y="3245740"/>
                </a:cubicBezTo>
                <a:cubicBezTo>
                  <a:pt x="1329816" y="3236047"/>
                  <a:pt x="1330794" y="3233197"/>
                  <a:pt x="1337554" y="3231242"/>
                </a:cubicBezTo>
                <a:cubicBezTo>
                  <a:pt x="1337554" y="3231242"/>
                  <a:pt x="1337554" y="3231242"/>
                  <a:pt x="1387971" y="3231242"/>
                </a:cubicBezTo>
                <a:cubicBezTo>
                  <a:pt x="1392858" y="3231242"/>
                  <a:pt x="1400595" y="3231242"/>
                  <a:pt x="1400595" y="3241912"/>
                </a:cubicBezTo>
                <a:cubicBezTo>
                  <a:pt x="1400595" y="3244762"/>
                  <a:pt x="1400595" y="3245740"/>
                  <a:pt x="1398641" y="3257387"/>
                </a:cubicBezTo>
                <a:cubicBezTo>
                  <a:pt x="1398641" y="3257387"/>
                  <a:pt x="1398641" y="3257387"/>
                  <a:pt x="1220349" y="3742497"/>
                </a:cubicBezTo>
                <a:cubicBezTo>
                  <a:pt x="1216439" y="3756017"/>
                  <a:pt x="1213589" y="3757972"/>
                  <a:pt x="1201942" y="3757972"/>
                </a:cubicBezTo>
                <a:cubicBezTo>
                  <a:pt x="1201942" y="3757972"/>
                  <a:pt x="1201942" y="3757972"/>
                  <a:pt x="1162194" y="3757972"/>
                </a:cubicBezTo>
                <a:cubicBezTo>
                  <a:pt x="1153479" y="3757972"/>
                  <a:pt x="1151525" y="3754144"/>
                  <a:pt x="1145742" y="3742497"/>
                </a:cubicBezTo>
                <a:cubicBezTo>
                  <a:pt x="1145742" y="3742497"/>
                  <a:pt x="1145742" y="3742497"/>
                  <a:pt x="962645" y="3259260"/>
                </a:cubicBezTo>
                <a:cubicBezTo>
                  <a:pt x="959712" y="3253477"/>
                  <a:pt x="958735" y="3248672"/>
                  <a:pt x="958735" y="3244762"/>
                </a:cubicBezTo>
                <a:cubicBezTo>
                  <a:pt x="958735" y="3231242"/>
                  <a:pt x="968427" y="3231242"/>
                  <a:pt x="972337" y="3231242"/>
                </a:cubicBezTo>
                <a:close/>
                <a:moveTo>
                  <a:pt x="4388794" y="3222446"/>
                </a:moveTo>
                <a:cubicBezTo>
                  <a:pt x="4459573" y="3222446"/>
                  <a:pt x="4525465" y="3244682"/>
                  <a:pt x="4525465" y="3283451"/>
                </a:cubicBezTo>
                <a:cubicBezTo>
                  <a:pt x="4525465" y="3310574"/>
                  <a:pt x="4503148" y="3319289"/>
                  <a:pt x="4487673" y="3319289"/>
                </a:cubicBezTo>
                <a:cubicBezTo>
                  <a:pt x="4457618" y="3319289"/>
                  <a:pt x="4442143" y="3280519"/>
                  <a:pt x="4383011" y="3280519"/>
                </a:cubicBezTo>
                <a:cubicBezTo>
                  <a:pt x="4325834" y="3280519"/>
                  <a:pt x="4295779" y="3319289"/>
                  <a:pt x="4295779" y="3358058"/>
                </a:cubicBezTo>
                <a:cubicBezTo>
                  <a:pt x="4295779" y="3471435"/>
                  <a:pt x="4544850" y="3444313"/>
                  <a:pt x="4544850" y="3615763"/>
                </a:cubicBezTo>
                <a:cubicBezTo>
                  <a:pt x="4544850" y="3725230"/>
                  <a:pt x="4450777" y="3773692"/>
                  <a:pt x="4358739" y="3772715"/>
                </a:cubicBezTo>
                <a:cubicBezTo>
                  <a:pt x="4277372" y="3772715"/>
                  <a:pt x="4195923" y="3736796"/>
                  <a:pt x="4195923" y="3695175"/>
                </a:cubicBezTo>
                <a:cubicBezTo>
                  <a:pt x="4195923" y="3669031"/>
                  <a:pt x="4217263" y="3661293"/>
                  <a:pt x="4233715" y="3661293"/>
                </a:cubicBezTo>
                <a:cubicBezTo>
                  <a:pt x="4268657" y="3661293"/>
                  <a:pt x="4288938" y="3714560"/>
                  <a:pt x="4360694" y="3714560"/>
                </a:cubicBezTo>
                <a:cubicBezTo>
                  <a:pt x="4431392" y="3714560"/>
                  <a:pt x="4464379" y="3667076"/>
                  <a:pt x="4464379" y="3625455"/>
                </a:cubicBezTo>
                <a:cubicBezTo>
                  <a:pt x="4464379" y="3571210"/>
                  <a:pt x="4410134" y="3547916"/>
                  <a:pt x="4351979" y="3523726"/>
                </a:cubicBezTo>
                <a:cubicBezTo>
                  <a:pt x="4277372" y="3491716"/>
                  <a:pt x="4215308" y="3454901"/>
                  <a:pt x="4215308" y="3366774"/>
                </a:cubicBezTo>
                <a:cubicBezTo>
                  <a:pt x="4215308" y="3272863"/>
                  <a:pt x="4297653" y="3222446"/>
                  <a:pt x="4388794" y="3222446"/>
                </a:cubicBezTo>
                <a:close/>
                <a:moveTo>
                  <a:pt x="3332238" y="3219514"/>
                </a:moveTo>
                <a:cubicBezTo>
                  <a:pt x="3402936" y="3219514"/>
                  <a:pt x="3464837" y="3234989"/>
                  <a:pt x="3464837" y="3272619"/>
                </a:cubicBezTo>
                <a:cubicBezTo>
                  <a:pt x="3464837" y="3302510"/>
                  <a:pt x="3445452" y="3317986"/>
                  <a:pt x="3420447" y="3317008"/>
                </a:cubicBezTo>
                <a:cubicBezTo>
                  <a:pt x="3385587" y="3317008"/>
                  <a:pt x="3375895" y="3269687"/>
                  <a:pt x="3311061" y="3269687"/>
                </a:cubicBezTo>
                <a:cubicBezTo>
                  <a:pt x="3281007" y="3269687"/>
                  <a:pt x="3259748" y="3288013"/>
                  <a:pt x="3259748" y="3315053"/>
                </a:cubicBezTo>
                <a:cubicBezTo>
                  <a:pt x="3259748" y="3315053"/>
                  <a:pt x="3259748" y="3315053"/>
                  <a:pt x="3259748" y="3738751"/>
                </a:cubicBezTo>
                <a:cubicBezTo>
                  <a:pt x="3259748" y="3754145"/>
                  <a:pt x="3253884" y="3755122"/>
                  <a:pt x="3241341" y="3755122"/>
                </a:cubicBezTo>
                <a:cubicBezTo>
                  <a:pt x="3241341" y="3755122"/>
                  <a:pt x="3241341" y="3755122"/>
                  <a:pt x="3190028" y="3755122"/>
                </a:cubicBezTo>
                <a:cubicBezTo>
                  <a:pt x="3175449" y="3755122"/>
                  <a:pt x="3169666" y="3754226"/>
                  <a:pt x="3169666" y="3738751"/>
                </a:cubicBezTo>
                <a:cubicBezTo>
                  <a:pt x="3169666" y="3738751"/>
                  <a:pt x="3169666" y="3738751"/>
                  <a:pt x="3169666" y="3276447"/>
                </a:cubicBezTo>
                <a:cubicBezTo>
                  <a:pt x="3169666" y="3260075"/>
                  <a:pt x="3182209" y="3243704"/>
                  <a:pt x="3217069" y="3234989"/>
                </a:cubicBezTo>
                <a:cubicBezTo>
                  <a:pt x="3244192" y="3228229"/>
                  <a:pt x="3278075" y="3219514"/>
                  <a:pt x="3332238" y="3219514"/>
                </a:cubicBezTo>
                <a:close/>
                <a:moveTo>
                  <a:pt x="2874495" y="3219514"/>
                </a:moveTo>
                <a:cubicBezTo>
                  <a:pt x="2920758" y="3219514"/>
                  <a:pt x="2969057" y="3231161"/>
                  <a:pt x="3005709" y="3257306"/>
                </a:cubicBezTo>
                <a:cubicBezTo>
                  <a:pt x="3064597" y="3298031"/>
                  <a:pt x="3103204" y="3375489"/>
                  <a:pt x="3103204" y="3497581"/>
                </a:cubicBezTo>
                <a:cubicBezTo>
                  <a:pt x="3103204" y="3618695"/>
                  <a:pt x="3064597" y="3696153"/>
                  <a:pt x="3005709" y="3736878"/>
                </a:cubicBezTo>
                <a:cubicBezTo>
                  <a:pt x="2970035" y="3761068"/>
                  <a:pt x="2921817" y="3773692"/>
                  <a:pt x="2874495" y="3773692"/>
                </a:cubicBezTo>
                <a:cubicBezTo>
                  <a:pt x="2828232" y="3773692"/>
                  <a:pt x="2778956" y="3762045"/>
                  <a:pt x="2743281" y="3736878"/>
                </a:cubicBezTo>
                <a:cubicBezTo>
                  <a:pt x="2685371" y="3696234"/>
                  <a:pt x="2646764" y="3618695"/>
                  <a:pt x="2646764" y="3497581"/>
                </a:cubicBezTo>
                <a:cubicBezTo>
                  <a:pt x="2646764" y="3375489"/>
                  <a:pt x="2685371" y="3298031"/>
                  <a:pt x="2743281" y="3257306"/>
                </a:cubicBezTo>
                <a:cubicBezTo>
                  <a:pt x="2780910" y="3233116"/>
                  <a:pt x="2829128" y="3219514"/>
                  <a:pt x="2874495" y="3219514"/>
                </a:cubicBezTo>
                <a:close/>
                <a:moveTo>
                  <a:pt x="2364299" y="3219514"/>
                </a:moveTo>
                <a:cubicBezTo>
                  <a:pt x="2565641" y="3219514"/>
                  <a:pt x="2567596" y="3326049"/>
                  <a:pt x="2567596" y="3387054"/>
                </a:cubicBezTo>
                <a:cubicBezTo>
                  <a:pt x="2567596" y="3387054"/>
                  <a:pt x="2567596" y="3387054"/>
                  <a:pt x="2567596" y="3737692"/>
                </a:cubicBezTo>
                <a:cubicBezTo>
                  <a:pt x="2567596" y="3746407"/>
                  <a:pt x="2567596" y="3756100"/>
                  <a:pt x="2557985" y="3757973"/>
                </a:cubicBezTo>
                <a:cubicBezTo>
                  <a:pt x="2557985" y="3757973"/>
                  <a:pt x="2557985" y="3757973"/>
                  <a:pt x="2502111" y="3757973"/>
                </a:cubicBezTo>
                <a:cubicBezTo>
                  <a:pt x="2484762" y="3757973"/>
                  <a:pt x="2478979" y="3756018"/>
                  <a:pt x="2478979" y="3737611"/>
                </a:cubicBezTo>
                <a:cubicBezTo>
                  <a:pt x="2478979" y="3737611"/>
                  <a:pt x="2478979" y="3737611"/>
                  <a:pt x="2478979" y="3398620"/>
                </a:cubicBezTo>
                <a:cubicBezTo>
                  <a:pt x="2478979" y="3351136"/>
                  <a:pt x="2478979" y="3274655"/>
                  <a:pt x="2361448" y="3274655"/>
                </a:cubicBezTo>
                <a:cubicBezTo>
                  <a:pt x="2291077" y="3274655"/>
                  <a:pt x="2252551" y="3297868"/>
                  <a:pt x="2252551" y="3320185"/>
                </a:cubicBezTo>
                <a:cubicBezTo>
                  <a:pt x="2252551" y="3320185"/>
                  <a:pt x="2252551" y="3320185"/>
                  <a:pt x="2252551" y="3737611"/>
                </a:cubicBezTo>
                <a:cubicBezTo>
                  <a:pt x="2252551" y="3756018"/>
                  <a:pt x="2245791" y="3757973"/>
                  <a:pt x="2231375" y="3757973"/>
                </a:cubicBezTo>
                <a:cubicBezTo>
                  <a:pt x="2231375" y="3757973"/>
                  <a:pt x="2231375" y="3757973"/>
                  <a:pt x="2181283" y="3757973"/>
                </a:cubicBezTo>
                <a:cubicBezTo>
                  <a:pt x="2165808" y="3757973"/>
                  <a:pt x="2161980" y="3756018"/>
                  <a:pt x="2161980" y="3739565"/>
                </a:cubicBezTo>
                <a:cubicBezTo>
                  <a:pt x="2161980" y="3739565"/>
                  <a:pt x="2161980" y="3739565"/>
                  <a:pt x="2161980" y="3286302"/>
                </a:cubicBezTo>
                <a:cubicBezTo>
                  <a:pt x="2161980" y="3268872"/>
                  <a:pt x="2172568" y="3256329"/>
                  <a:pt x="2207266" y="3244682"/>
                </a:cubicBezTo>
                <a:cubicBezTo>
                  <a:pt x="2235203" y="3235967"/>
                  <a:pt x="2287248" y="3219514"/>
                  <a:pt x="2364299" y="3219514"/>
                </a:cubicBezTo>
                <a:close/>
                <a:moveTo>
                  <a:pt x="1637124" y="3219514"/>
                </a:moveTo>
                <a:cubicBezTo>
                  <a:pt x="1684608" y="3219514"/>
                  <a:pt x="1734048" y="3231161"/>
                  <a:pt x="1768908" y="3257306"/>
                </a:cubicBezTo>
                <a:cubicBezTo>
                  <a:pt x="1828040" y="3298031"/>
                  <a:pt x="1866810" y="3375489"/>
                  <a:pt x="1866810" y="3497581"/>
                </a:cubicBezTo>
                <a:cubicBezTo>
                  <a:pt x="1866810" y="3618695"/>
                  <a:pt x="1828040" y="3696153"/>
                  <a:pt x="1768908" y="3736878"/>
                </a:cubicBezTo>
                <a:cubicBezTo>
                  <a:pt x="1732093" y="3761068"/>
                  <a:pt x="1684608" y="3773692"/>
                  <a:pt x="1637124" y="3773692"/>
                </a:cubicBezTo>
                <a:cubicBezTo>
                  <a:pt x="1590616" y="3773692"/>
                  <a:pt x="1541177" y="3762045"/>
                  <a:pt x="1505339" y="3736878"/>
                </a:cubicBezTo>
                <a:cubicBezTo>
                  <a:pt x="1447185" y="3696234"/>
                  <a:pt x="1408415" y="3618695"/>
                  <a:pt x="1408415" y="3497581"/>
                </a:cubicBezTo>
                <a:cubicBezTo>
                  <a:pt x="1408415" y="3375489"/>
                  <a:pt x="1447185" y="3298031"/>
                  <a:pt x="1505339" y="3257306"/>
                </a:cubicBezTo>
                <a:cubicBezTo>
                  <a:pt x="1543132" y="3233116"/>
                  <a:pt x="1590616" y="3219514"/>
                  <a:pt x="1637124" y="3219514"/>
                </a:cubicBezTo>
                <a:close/>
                <a:moveTo>
                  <a:pt x="714470" y="3219514"/>
                </a:moveTo>
                <a:cubicBezTo>
                  <a:pt x="761955" y="3219514"/>
                  <a:pt x="808462" y="3231161"/>
                  <a:pt x="846254" y="3257306"/>
                </a:cubicBezTo>
                <a:cubicBezTo>
                  <a:pt x="904409" y="3298031"/>
                  <a:pt x="943179" y="3375489"/>
                  <a:pt x="943179" y="3497581"/>
                </a:cubicBezTo>
                <a:cubicBezTo>
                  <a:pt x="943179" y="3618695"/>
                  <a:pt x="904409" y="3696153"/>
                  <a:pt x="846254" y="3736878"/>
                </a:cubicBezTo>
                <a:cubicBezTo>
                  <a:pt x="808462" y="3761068"/>
                  <a:pt x="761955" y="3773692"/>
                  <a:pt x="714470" y="3773692"/>
                </a:cubicBezTo>
                <a:cubicBezTo>
                  <a:pt x="666985" y="3773692"/>
                  <a:pt x="618523" y="3762045"/>
                  <a:pt x="582686" y="3736878"/>
                </a:cubicBezTo>
                <a:cubicBezTo>
                  <a:pt x="523554" y="3696234"/>
                  <a:pt x="484784" y="3618695"/>
                  <a:pt x="484784" y="3497581"/>
                </a:cubicBezTo>
                <a:cubicBezTo>
                  <a:pt x="484784" y="3375489"/>
                  <a:pt x="523554" y="3298031"/>
                  <a:pt x="582686" y="3257306"/>
                </a:cubicBezTo>
                <a:cubicBezTo>
                  <a:pt x="619500" y="3233116"/>
                  <a:pt x="667963" y="3219514"/>
                  <a:pt x="714470" y="3219514"/>
                </a:cubicBezTo>
                <a:close/>
                <a:moveTo>
                  <a:pt x="203297" y="3219514"/>
                </a:moveTo>
                <a:cubicBezTo>
                  <a:pt x="406593" y="3219514"/>
                  <a:pt x="407571" y="3326049"/>
                  <a:pt x="407571" y="3387054"/>
                </a:cubicBezTo>
                <a:cubicBezTo>
                  <a:pt x="407571" y="3387054"/>
                  <a:pt x="407571" y="3387054"/>
                  <a:pt x="407571" y="3737692"/>
                </a:cubicBezTo>
                <a:cubicBezTo>
                  <a:pt x="407571" y="3746407"/>
                  <a:pt x="406593" y="3756100"/>
                  <a:pt x="396819" y="3757973"/>
                </a:cubicBezTo>
                <a:cubicBezTo>
                  <a:pt x="396819" y="3757973"/>
                  <a:pt x="396819" y="3757973"/>
                  <a:pt x="340701" y="3757973"/>
                </a:cubicBezTo>
                <a:cubicBezTo>
                  <a:pt x="323271" y="3757973"/>
                  <a:pt x="317488" y="3756018"/>
                  <a:pt x="317488" y="3737611"/>
                </a:cubicBezTo>
                <a:cubicBezTo>
                  <a:pt x="317488" y="3737611"/>
                  <a:pt x="317488" y="3737611"/>
                  <a:pt x="317488" y="3398620"/>
                </a:cubicBezTo>
                <a:cubicBezTo>
                  <a:pt x="317488" y="3351136"/>
                  <a:pt x="317488" y="3274655"/>
                  <a:pt x="199387" y="3274655"/>
                </a:cubicBezTo>
                <a:cubicBezTo>
                  <a:pt x="128689" y="3274655"/>
                  <a:pt x="90001" y="3297868"/>
                  <a:pt x="90001" y="3320185"/>
                </a:cubicBezTo>
                <a:cubicBezTo>
                  <a:pt x="90001" y="3320185"/>
                  <a:pt x="90001" y="3320185"/>
                  <a:pt x="90001" y="3737611"/>
                </a:cubicBezTo>
                <a:cubicBezTo>
                  <a:pt x="90001" y="3756018"/>
                  <a:pt x="83241" y="3757973"/>
                  <a:pt x="68743" y="3757973"/>
                </a:cubicBezTo>
                <a:cubicBezTo>
                  <a:pt x="68743" y="3757973"/>
                  <a:pt x="68743" y="3757973"/>
                  <a:pt x="18407" y="3757973"/>
                </a:cubicBezTo>
                <a:cubicBezTo>
                  <a:pt x="3910" y="3757973"/>
                  <a:pt x="0" y="3756018"/>
                  <a:pt x="0" y="3739565"/>
                </a:cubicBezTo>
                <a:cubicBezTo>
                  <a:pt x="0" y="3739565"/>
                  <a:pt x="0" y="3739565"/>
                  <a:pt x="0" y="3286302"/>
                </a:cubicBezTo>
                <a:cubicBezTo>
                  <a:pt x="0" y="3268872"/>
                  <a:pt x="11647" y="3256329"/>
                  <a:pt x="45530" y="3244682"/>
                </a:cubicBezTo>
                <a:cubicBezTo>
                  <a:pt x="74526" y="3235967"/>
                  <a:pt x="125839" y="3219514"/>
                  <a:pt x="203297" y="3219514"/>
                </a:cubicBezTo>
                <a:close/>
                <a:moveTo>
                  <a:pt x="3838118" y="3043502"/>
                </a:moveTo>
                <a:cubicBezTo>
                  <a:pt x="3838118" y="3043502"/>
                  <a:pt x="3838118" y="3043502"/>
                  <a:pt x="3888290" y="3043502"/>
                </a:cubicBezTo>
                <a:cubicBezTo>
                  <a:pt x="3901811" y="3043502"/>
                  <a:pt x="3907594" y="3044479"/>
                  <a:pt x="3907594" y="3063864"/>
                </a:cubicBezTo>
                <a:cubicBezTo>
                  <a:pt x="3907594" y="3063864"/>
                  <a:pt x="3907594" y="3063864"/>
                  <a:pt x="3907594" y="3702017"/>
                </a:cubicBezTo>
                <a:cubicBezTo>
                  <a:pt x="3907594" y="3736877"/>
                  <a:pt x="3802443" y="3773692"/>
                  <a:pt x="3728162" y="3773529"/>
                </a:cubicBezTo>
                <a:cubicBezTo>
                  <a:pt x="3573816" y="3773529"/>
                  <a:pt x="3472575" y="3683528"/>
                  <a:pt x="3472575" y="3497580"/>
                </a:cubicBezTo>
                <a:cubicBezTo>
                  <a:pt x="3472575" y="3372719"/>
                  <a:pt x="3552639" y="3222608"/>
                  <a:pt x="3709836" y="3222608"/>
                </a:cubicBezTo>
                <a:cubicBezTo>
                  <a:pt x="3757076" y="3222608"/>
                  <a:pt x="3787945" y="3234256"/>
                  <a:pt x="3819792" y="3250708"/>
                </a:cubicBezTo>
                <a:cubicBezTo>
                  <a:pt x="3819792" y="3250708"/>
                  <a:pt x="3819792" y="3250708"/>
                  <a:pt x="3819792" y="3066715"/>
                </a:cubicBezTo>
                <a:cubicBezTo>
                  <a:pt x="3819792" y="3049285"/>
                  <a:pt x="3820769" y="3043502"/>
                  <a:pt x="3838118" y="3043502"/>
                </a:cubicBezTo>
                <a:close/>
                <a:moveTo>
                  <a:pt x="4634688" y="3041629"/>
                </a:moveTo>
                <a:cubicBezTo>
                  <a:pt x="4634688" y="3041629"/>
                  <a:pt x="4634688" y="3041629"/>
                  <a:pt x="4688037" y="3041629"/>
                </a:cubicBezTo>
                <a:cubicBezTo>
                  <a:pt x="4699684" y="3041629"/>
                  <a:pt x="4706445" y="3041629"/>
                  <a:pt x="4706445" y="3056127"/>
                </a:cubicBezTo>
                <a:cubicBezTo>
                  <a:pt x="4706445" y="3056127"/>
                  <a:pt x="4706445" y="3056127"/>
                  <a:pt x="4706445" y="3742578"/>
                </a:cubicBezTo>
                <a:cubicBezTo>
                  <a:pt x="4706445" y="3757076"/>
                  <a:pt x="4700580" y="3757076"/>
                  <a:pt x="4688037" y="3757076"/>
                </a:cubicBezTo>
                <a:cubicBezTo>
                  <a:pt x="4688037" y="3757076"/>
                  <a:pt x="4688037" y="3757076"/>
                  <a:pt x="4634688" y="3757076"/>
                </a:cubicBezTo>
                <a:cubicBezTo>
                  <a:pt x="4621086" y="3757076"/>
                  <a:pt x="4618154" y="3755122"/>
                  <a:pt x="4618154" y="3741601"/>
                </a:cubicBezTo>
                <a:cubicBezTo>
                  <a:pt x="4618154" y="3741601"/>
                  <a:pt x="4618154" y="3741601"/>
                  <a:pt x="4618154" y="3058082"/>
                </a:cubicBezTo>
                <a:cubicBezTo>
                  <a:pt x="4618154" y="3043584"/>
                  <a:pt x="4624018" y="3041629"/>
                  <a:pt x="4634688" y="3041629"/>
                </a:cubicBezTo>
                <a:close/>
                <a:moveTo>
                  <a:pt x="4074727" y="3035765"/>
                </a:moveTo>
                <a:cubicBezTo>
                  <a:pt x="4101605" y="3035765"/>
                  <a:pt x="4125551" y="3056046"/>
                  <a:pt x="4127506" y="3086019"/>
                </a:cubicBezTo>
                <a:cubicBezTo>
                  <a:pt x="4128483" y="3114933"/>
                  <a:pt x="4107307" y="3141974"/>
                  <a:pt x="4072772" y="3142952"/>
                </a:cubicBezTo>
                <a:cubicBezTo>
                  <a:pt x="4039215" y="3142952"/>
                  <a:pt x="4019016" y="3118843"/>
                  <a:pt x="4019016" y="3089847"/>
                </a:cubicBezTo>
                <a:cubicBezTo>
                  <a:pt x="4019016" y="3058978"/>
                  <a:pt x="4042066" y="3035765"/>
                  <a:pt x="4074727" y="3035765"/>
                </a:cubicBezTo>
                <a:close/>
                <a:moveTo>
                  <a:pt x="5090721" y="2888260"/>
                </a:moveTo>
                <a:lnTo>
                  <a:pt x="5090721" y="2940551"/>
                </a:lnTo>
                <a:cubicBezTo>
                  <a:pt x="5090721" y="2940551"/>
                  <a:pt x="5090721" y="2940551"/>
                  <a:pt x="5125500" y="2940551"/>
                </a:cubicBezTo>
                <a:cubicBezTo>
                  <a:pt x="5138043" y="2940551"/>
                  <a:pt x="5166061" y="2940551"/>
                  <a:pt x="5166061" y="2914405"/>
                </a:cubicBezTo>
                <a:cubicBezTo>
                  <a:pt x="5166061" y="2888260"/>
                  <a:pt x="5139020" y="2888260"/>
                  <a:pt x="5122567" y="2888260"/>
                </a:cubicBezTo>
                <a:cubicBezTo>
                  <a:pt x="5122567" y="2888260"/>
                  <a:pt x="5122567" y="2888260"/>
                  <a:pt x="5090721" y="2888260"/>
                </a:cubicBezTo>
                <a:close/>
                <a:moveTo>
                  <a:pt x="5063680" y="2863988"/>
                </a:moveTo>
                <a:cubicBezTo>
                  <a:pt x="5063680" y="2863988"/>
                  <a:pt x="5063680" y="2863988"/>
                  <a:pt x="5125500" y="2863988"/>
                </a:cubicBezTo>
                <a:cubicBezTo>
                  <a:pt x="5144885" y="2863988"/>
                  <a:pt x="5168016" y="2863988"/>
                  <a:pt x="5182514" y="2877591"/>
                </a:cubicBezTo>
                <a:cubicBezTo>
                  <a:pt x="5192206" y="2884351"/>
                  <a:pt x="5198966" y="2896975"/>
                  <a:pt x="5198966" y="2911473"/>
                </a:cubicBezTo>
                <a:cubicBezTo>
                  <a:pt x="5198966" y="2926745"/>
                  <a:pt x="5191361" y="2945820"/>
                  <a:pt x="5172474" y="2955227"/>
                </a:cubicBezTo>
                <a:lnTo>
                  <a:pt x="5151671" y="2960419"/>
                </a:lnTo>
                <a:lnTo>
                  <a:pt x="5149690" y="2958958"/>
                </a:lnTo>
                <a:cubicBezTo>
                  <a:pt x="5149690" y="2960913"/>
                  <a:pt x="5149690" y="2960913"/>
                  <a:pt x="5149690" y="2960913"/>
                </a:cubicBezTo>
                <a:lnTo>
                  <a:pt x="5151671" y="2960419"/>
                </a:lnTo>
                <a:lnTo>
                  <a:pt x="5165114" y="2970330"/>
                </a:lnTo>
                <a:cubicBezTo>
                  <a:pt x="5171152" y="2976632"/>
                  <a:pt x="5178645" y="2986569"/>
                  <a:pt x="5189274" y="3003510"/>
                </a:cubicBezTo>
                <a:cubicBezTo>
                  <a:pt x="5189274" y="3003510"/>
                  <a:pt x="5189274" y="3003510"/>
                  <a:pt x="5210532" y="3038371"/>
                </a:cubicBezTo>
                <a:cubicBezTo>
                  <a:pt x="5210532" y="3038371"/>
                  <a:pt x="5210532" y="3038371"/>
                  <a:pt x="5176731" y="3038371"/>
                </a:cubicBezTo>
                <a:cubicBezTo>
                  <a:pt x="5176731" y="3038371"/>
                  <a:pt x="5176731" y="3038371"/>
                  <a:pt x="5161256" y="3011248"/>
                </a:cubicBezTo>
                <a:cubicBezTo>
                  <a:pt x="5140975" y="2973456"/>
                  <a:pt x="5132341" y="2964741"/>
                  <a:pt x="5109128" y="2964741"/>
                </a:cubicBezTo>
                <a:cubicBezTo>
                  <a:pt x="5109128" y="2964741"/>
                  <a:pt x="5109128" y="2964741"/>
                  <a:pt x="5092676" y="2964741"/>
                </a:cubicBezTo>
                <a:cubicBezTo>
                  <a:pt x="5092676" y="2964741"/>
                  <a:pt x="5092676" y="2964741"/>
                  <a:pt x="5092676" y="3039348"/>
                </a:cubicBezTo>
                <a:cubicBezTo>
                  <a:pt x="5092676" y="3039348"/>
                  <a:pt x="5092676" y="3039348"/>
                  <a:pt x="5063680" y="3039348"/>
                </a:cubicBezTo>
                <a:close/>
                <a:moveTo>
                  <a:pt x="5132260" y="2815608"/>
                </a:moveTo>
                <a:cubicBezTo>
                  <a:pt x="5056920" y="2815608"/>
                  <a:pt x="4997055" y="2875636"/>
                  <a:pt x="4998032" y="2950243"/>
                </a:cubicBezTo>
                <a:cubicBezTo>
                  <a:pt x="4998032" y="3024850"/>
                  <a:pt x="5057897" y="3086833"/>
                  <a:pt x="5132260" y="3086833"/>
                </a:cubicBezTo>
                <a:cubicBezTo>
                  <a:pt x="5207600" y="3086833"/>
                  <a:pt x="5267465" y="3024850"/>
                  <a:pt x="5267465" y="2950243"/>
                </a:cubicBezTo>
                <a:cubicBezTo>
                  <a:pt x="5267465" y="2875636"/>
                  <a:pt x="5206623" y="2815608"/>
                  <a:pt x="5132260" y="2815608"/>
                </a:cubicBezTo>
                <a:close/>
                <a:moveTo>
                  <a:pt x="5132260" y="2787508"/>
                </a:moveTo>
                <a:cubicBezTo>
                  <a:pt x="5221121" y="2787508"/>
                  <a:pt x="5293529" y="2861138"/>
                  <a:pt x="5293529" y="2950243"/>
                </a:cubicBezTo>
                <a:cubicBezTo>
                  <a:pt x="5293529" y="3039348"/>
                  <a:pt x="5222098" y="3112978"/>
                  <a:pt x="5132260" y="3112978"/>
                </a:cubicBezTo>
                <a:cubicBezTo>
                  <a:pt x="5043399" y="3112978"/>
                  <a:pt x="4970991" y="3041303"/>
                  <a:pt x="4970991" y="2950243"/>
                </a:cubicBezTo>
                <a:cubicBezTo>
                  <a:pt x="4970991" y="2860161"/>
                  <a:pt x="5043399" y="2787508"/>
                  <a:pt x="5132260" y="2787508"/>
                </a:cubicBezTo>
                <a:close/>
                <a:moveTo>
                  <a:pt x="3521882" y="1731870"/>
                </a:moveTo>
                <a:cubicBezTo>
                  <a:pt x="3517412" y="1732236"/>
                  <a:pt x="3513788" y="1735148"/>
                  <a:pt x="3513299" y="1740971"/>
                </a:cubicBezTo>
                <a:cubicBezTo>
                  <a:pt x="3502711" y="1879353"/>
                  <a:pt x="3472656" y="2044776"/>
                  <a:pt x="3483326" y="2098939"/>
                </a:cubicBezTo>
                <a:cubicBezTo>
                  <a:pt x="3493019" y="2156035"/>
                  <a:pt x="3524947" y="2294417"/>
                  <a:pt x="3531707" y="2354363"/>
                </a:cubicBezTo>
                <a:cubicBezTo>
                  <a:pt x="3537490" y="2401766"/>
                  <a:pt x="3558748" y="2383359"/>
                  <a:pt x="3561680" y="2360146"/>
                </a:cubicBezTo>
                <a:cubicBezTo>
                  <a:pt x="3574305" y="2267294"/>
                  <a:pt x="3594585" y="1799940"/>
                  <a:pt x="3535535" y="1738039"/>
                </a:cubicBezTo>
                <a:cubicBezTo>
                  <a:pt x="3531666" y="1733682"/>
                  <a:pt x="3526352" y="1731503"/>
                  <a:pt x="3521882" y="1731870"/>
                </a:cubicBezTo>
                <a:close/>
                <a:moveTo>
                  <a:pt x="2399078" y="1361664"/>
                </a:moveTo>
                <a:cubicBezTo>
                  <a:pt x="2403884" y="1433257"/>
                  <a:pt x="2404861" y="1541584"/>
                  <a:pt x="2416508" y="1600635"/>
                </a:cubicBezTo>
                <a:cubicBezTo>
                  <a:pt x="2427178" y="1650970"/>
                  <a:pt x="2446481" y="1653821"/>
                  <a:pt x="2465866" y="1656753"/>
                </a:cubicBezTo>
                <a:cubicBezTo>
                  <a:pt x="2535586" y="1667341"/>
                  <a:pt x="2780422" y="1678011"/>
                  <a:pt x="2834667" y="1622870"/>
                </a:cubicBezTo>
                <a:cubicBezTo>
                  <a:pt x="2868550" y="1588988"/>
                  <a:pt x="2871482" y="1469013"/>
                  <a:pt x="2847292" y="1377139"/>
                </a:cubicBezTo>
                <a:cubicBezTo>
                  <a:pt x="2699217" y="1385854"/>
                  <a:pt x="2548211" y="1382026"/>
                  <a:pt x="2399078" y="1361664"/>
                </a:cubicBezTo>
                <a:close/>
                <a:moveTo>
                  <a:pt x="3181232" y="1337473"/>
                </a:moveTo>
                <a:cubicBezTo>
                  <a:pt x="3143521" y="1341383"/>
                  <a:pt x="3107684" y="1346188"/>
                  <a:pt x="3073720" y="1351971"/>
                </a:cubicBezTo>
                <a:cubicBezTo>
                  <a:pt x="3112489" y="1408089"/>
                  <a:pt x="3134725" y="1470968"/>
                  <a:pt x="3136680" y="1554209"/>
                </a:cubicBezTo>
                <a:cubicBezTo>
                  <a:pt x="3148327" y="1559014"/>
                  <a:pt x="3202490" y="1536779"/>
                  <a:pt x="3214137" y="1498091"/>
                </a:cubicBezTo>
                <a:cubicBezTo>
                  <a:pt x="3225785" y="1459402"/>
                  <a:pt x="3222853" y="1414850"/>
                  <a:pt x="3181232" y="1337473"/>
                </a:cubicBezTo>
                <a:close/>
                <a:moveTo>
                  <a:pt x="2027427" y="1281436"/>
                </a:moveTo>
                <a:cubicBezTo>
                  <a:pt x="2015779" y="1373311"/>
                  <a:pt x="1996476" y="1485547"/>
                  <a:pt x="1976114" y="1551358"/>
                </a:cubicBezTo>
                <a:cubicBezTo>
                  <a:pt x="1955752" y="1617087"/>
                  <a:pt x="2012847" y="1611305"/>
                  <a:pt x="2039074" y="1600716"/>
                </a:cubicBezTo>
                <a:cubicBezTo>
                  <a:pt x="2072957" y="1587114"/>
                  <a:pt x="2137790" y="1528145"/>
                  <a:pt x="2170695" y="1320125"/>
                </a:cubicBezTo>
                <a:cubicBezTo>
                  <a:pt x="2123292" y="1308559"/>
                  <a:pt x="2074830" y="1295934"/>
                  <a:pt x="2027427" y="1281436"/>
                </a:cubicBezTo>
                <a:close/>
                <a:moveTo>
                  <a:pt x="1861627" y="1228363"/>
                </a:moveTo>
                <a:cubicBezTo>
                  <a:pt x="1845287" y="1227273"/>
                  <a:pt x="1838262" y="1235011"/>
                  <a:pt x="1826166" y="1251463"/>
                </a:cubicBezTo>
                <a:cubicBezTo>
                  <a:pt x="1649992" y="1491412"/>
                  <a:pt x="1614155" y="1621974"/>
                  <a:pt x="1629630" y="1719713"/>
                </a:cubicBezTo>
                <a:cubicBezTo>
                  <a:pt x="1645105" y="1817452"/>
                  <a:pt x="1728346" y="1916087"/>
                  <a:pt x="1853207" y="1989635"/>
                </a:cubicBezTo>
                <a:cubicBezTo>
                  <a:pt x="1977091" y="2061228"/>
                  <a:pt x="2054549" y="2102849"/>
                  <a:pt x="2138767" y="2194723"/>
                </a:cubicBezTo>
                <a:cubicBezTo>
                  <a:pt x="2149437" y="2205393"/>
                  <a:pt x="2161003" y="2208244"/>
                  <a:pt x="2163935" y="2187963"/>
                </a:cubicBezTo>
                <a:cubicBezTo>
                  <a:pt x="2207510" y="1906475"/>
                  <a:pt x="2443712" y="1864855"/>
                  <a:pt x="2751508" y="1870638"/>
                </a:cubicBezTo>
                <a:cubicBezTo>
                  <a:pt x="3185142" y="1877398"/>
                  <a:pt x="3268383" y="2019608"/>
                  <a:pt x="3321650" y="1997372"/>
                </a:cubicBezTo>
                <a:cubicBezTo>
                  <a:pt x="3373859" y="1972205"/>
                  <a:pt x="3408719" y="1752618"/>
                  <a:pt x="3418411" y="1597784"/>
                </a:cubicBezTo>
                <a:cubicBezTo>
                  <a:pt x="3429081" y="1440995"/>
                  <a:pt x="3438774" y="1314260"/>
                  <a:pt x="3245170" y="1329736"/>
                </a:cubicBezTo>
                <a:cubicBezTo>
                  <a:pt x="3291677" y="1423565"/>
                  <a:pt x="3299415" y="1527086"/>
                  <a:pt x="3215196" y="1586137"/>
                </a:cubicBezTo>
                <a:cubicBezTo>
                  <a:pt x="3130001" y="1645107"/>
                  <a:pt x="3068996" y="1616110"/>
                  <a:pt x="3068996" y="1560969"/>
                </a:cubicBezTo>
                <a:cubicBezTo>
                  <a:pt x="3068996" y="1511611"/>
                  <a:pt x="3061258" y="1433257"/>
                  <a:pt x="2999275" y="1361664"/>
                </a:cubicBezTo>
                <a:cubicBezTo>
                  <a:pt x="2970279" y="1365573"/>
                  <a:pt x="2946008" y="1368425"/>
                  <a:pt x="2916034" y="1371356"/>
                </a:cubicBezTo>
                <a:cubicBezTo>
                  <a:pt x="2934442" y="1455574"/>
                  <a:pt x="2956677" y="1611305"/>
                  <a:pt x="2891844" y="1675160"/>
                </a:cubicBezTo>
                <a:cubicBezTo>
                  <a:pt x="2827988" y="1738039"/>
                  <a:pt x="2646031" y="1743822"/>
                  <a:pt x="2458210" y="1729324"/>
                </a:cubicBezTo>
                <a:cubicBezTo>
                  <a:pt x="2422454" y="1726473"/>
                  <a:pt x="2377901" y="1711894"/>
                  <a:pt x="2359494" y="1667423"/>
                </a:cubicBezTo>
                <a:cubicBezTo>
                  <a:pt x="2349801" y="1646165"/>
                  <a:pt x="2335304" y="1592001"/>
                  <a:pt x="2331394" y="1352053"/>
                </a:cubicBezTo>
                <a:cubicBezTo>
                  <a:pt x="2298489" y="1347247"/>
                  <a:pt x="2272344" y="1343338"/>
                  <a:pt x="2240416" y="1335600"/>
                </a:cubicBezTo>
                <a:cubicBezTo>
                  <a:pt x="2206533" y="1566833"/>
                  <a:pt x="2129075" y="1652029"/>
                  <a:pt x="2047789" y="1672310"/>
                </a:cubicBezTo>
                <a:cubicBezTo>
                  <a:pt x="1965525" y="1692591"/>
                  <a:pt x="1872592" y="1673287"/>
                  <a:pt x="1890022" y="1590046"/>
                </a:cubicBezTo>
                <a:cubicBezTo>
                  <a:pt x="1905579" y="1508842"/>
                  <a:pt x="1946222" y="1417863"/>
                  <a:pt x="1952982" y="1258223"/>
                </a:cubicBezTo>
                <a:cubicBezTo>
                  <a:pt x="1903624" y="1239368"/>
                  <a:pt x="1877968" y="1229452"/>
                  <a:pt x="1861627" y="1228363"/>
                </a:cubicBezTo>
                <a:close/>
                <a:moveTo>
                  <a:pt x="1399134" y="1118588"/>
                </a:moveTo>
                <a:cubicBezTo>
                  <a:pt x="1413653" y="1118712"/>
                  <a:pt x="1424399" y="1121125"/>
                  <a:pt x="1426089" y="1125706"/>
                </a:cubicBezTo>
                <a:cubicBezTo>
                  <a:pt x="1432850" y="1143055"/>
                  <a:pt x="1350749" y="1243237"/>
                  <a:pt x="1309210" y="1182557"/>
                </a:cubicBezTo>
                <a:cubicBezTo>
                  <a:pt x="1278056" y="1138453"/>
                  <a:pt x="1355575" y="1118218"/>
                  <a:pt x="1399134" y="1118588"/>
                </a:cubicBezTo>
                <a:close/>
                <a:moveTo>
                  <a:pt x="1371072" y="997014"/>
                </a:moveTo>
                <a:cubicBezTo>
                  <a:pt x="1359077" y="999506"/>
                  <a:pt x="1348367" y="1005671"/>
                  <a:pt x="1337228" y="1015343"/>
                </a:cubicBezTo>
                <a:cubicBezTo>
                  <a:pt x="1297481" y="1051099"/>
                  <a:pt x="1255861" y="1106240"/>
                  <a:pt x="1249101" y="1124647"/>
                </a:cubicBezTo>
                <a:cubicBezTo>
                  <a:pt x="1241363" y="1142973"/>
                  <a:pt x="1246169" y="1186548"/>
                  <a:pt x="1228738" y="1209761"/>
                </a:cubicBezTo>
                <a:cubicBezTo>
                  <a:pt x="1213263" y="1232078"/>
                  <a:pt x="1172620" y="1285264"/>
                  <a:pt x="1172620" y="1285264"/>
                </a:cubicBezTo>
                <a:cubicBezTo>
                  <a:pt x="1138737" y="1328758"/>
                  <a:pt x="1154213" y="1331690"/>
                  <a:pt x="1192005" y="1377139"/>
                </a:cubicBezTo>
                <a:cubicBezTo>
                  <a:pt x="1225888" y="1418759"/>
                  <a:pt x="1304323" y="1363618"/>
                  <a:pt x="1395301" y="1435212"/>
                </a:cubicBezTo>
                <a:cubicBezTo>
                  <a:pt x="1441727" y="1472027"/>
                  <a:pt x="1496950" y="1606499"/>
                  <a:pt x="1537593" y="1660663"/>
                </a:cubicBezTo>
                <a:cubicBezTo>
                  <a:pt x="1567566" y="1468117"/>
                  <a:pt x="1688599" y="1311410"/>
                  <a:pt x="1724437" y="1252359"/>
                </a:cubicBezTo>
                <a:cubicBezTo>
                  <a:pt x="1782591" y="1160485"/>
                  <a:pt x="1730301" y="1181743"/>
                  <a:pt x="1559910" y="1078221"/>
                </a:cubicBezTo>
                <a:cubicBezTo>
                  <a:pt x="1454597" y="1015119"/>
                  <a:pt x="1407056" y="989539"/>
                  <a:pt x="1371072" y="997014"/>
                </a:cubicBezTo>
                <a:close/>
                <a:moveTo>
                  <a:pt x="1141364" y="538266"/>
                </a:moveTo>
                <a:cubicBezTo>
                  <a:pt x="1149591" y="536566"/>
                  <a:pt x="1159996" y="549618"/>
                  <a:pt x="1168711" y="573319"/>
                </a:cubicBezTo>
                <a:cubicBezTo>
                  <a:pt x="1186141" y="620724"/>
                  <a:pt x="1261644" y="810336"/>
                  <a:pt x="1458180" y="879976"/>
                </a:cubicBezTo>
                <a:cubicBezTo>
                  <a:pt x="1653658" y="950591"/>
                  <a:pt x="1828936" y="893495"/>
                  <a:pt x="1951842" y="790951"/>
                </a:cubicBezTo>
                <a:cubicBezTo>
                  <a:pt x="1997372" y="754137"/>
                  <a:pt x="2012847" y="775476"/>
                  <a:pt x="1971227" y="843160"/>
                </a:cubicBezTo>
                <a:cubicBezTo>
                  <a:pt x="1916982" y="932102"/>
                  <a:pt x="1828936" y="982437"/>
                  <a:pt x="1727287" y="1038556"/>
                </a:cubicBezTo>
                <a:cubicBezTo>
                  <a:pt x="1707007" y="1050203"/>
                  <a:pt x="1682816" y="1059895"/>
                  <a:pt x="1730219" y="1081153"/>
                </a:cubicBezTo>
                <a:cubicBezTo>
                  <a:pt x="2001200" y="1207888"/>
                  <a:pt x="2355503" y="1296912"/>
                  <a:pt x="2670140" y="1296912"/>
                </a:cubicBezTo>
                <a:cubicBezTo>
                  <a:pt x="2903410" y="1296912"/>
                  <a:pt x="3129919" y="1261156"/>
                  <a:pt x="3249975" y="1252441"/>
                </a:cubicBezTo>
                <a:cubicBezTo>
                  <a:pt x="3365144" y="1243725"/>
                  <a:pt x="3584893" y="1251463"/>
                  <a:pt x="3637183" y="1503955"/>
                </a:cubicBezTo>
                <a:cubicBezTo>
                  <a:pt x="3674976" y="1683876"/>
                  <a:pt x="3672043" y="2208244"/>
                  <a:pt x="3670170" y="2709725"/>
                </a:cubicBezTo>
                <a:cubicBezTo>
                  <a:pt x="3670170" y="2744585"/>
                  <a:pt x="3673021" y="2765843"/>
                  <a:pt x="3632378" y="2765843"/>
                </a:cubicBezTo>
                <a:cubicBezTo>
                  <a:pt x="3502630" y="2764866"/>
                  <a:pt x="3497824" y="2770649"/>
                  <a:pt x="3486177" y="2803554"/>
                </a:cubicBezTo>
                <a:cubicBezTo>
                  <a:pt x="3466873" y="2856740"/>
                  <a:pt x="3461987" y="2883863"/>
                  <a:pt x="3447489" y="2939981"/>
                </a:cubicBezTo>
                <a:cubicBezTo>
                  <a:pt x="3435841" y="2985429"/>
                  <a:pt x="3427127" y="3001882"/>
                  <a:pt x="3397153" y="3001882"/>
                </a:cubicBezTo>
                <a:cubicBezTo>
                  <a:pt x="3363271" y="3001882"/>
                  <a:pt x="3249975" y="3001882"/>
                  <a:pt x="3235477" y="3001882"/>
                </a:cubicBezTo>
                <a:cubicBezTo>
                  <a:pt x="3209332" y="3001882"/>
                  <a:pt x="3196789" y="2971909"/>
                  <a:pt x="3218047" y="2932243"/>
                </a:cubicBezTo>
                <a:cubicBezTo>
                  <a:pt x="3426231" y="2557822"/>
                  <a:pt x="3409778" y="2267620"/>
                  <a:pt x="3288745" y="2107980"/>
                </a:cubicBezTo>
                <a:cubicBezTo>
                  <a:pt x="3250057" y="2255973"/>
                  <a:pt x="3233604" y="2320806"/>
                  <a:pt x="3214219" y="2335304"/>
                </a:cubicBezTo>
                <a:cubicBezTo>
                  <a:pt x="2963519" y="2524917"/>
                  <a:pt x="2835726" y="2929311"/>
                  <a:pt x="2825056" y="2961239"/>
                </a:cubicBezTo>
                <a:cubicBezTo>
                  <a:pt x="2813490" y="2991213"/>
                  <a:pt x="2797934" y="3002860"/>
                  <a:pt x="2759245" y="3002860"/>
                </a:cubicBezTo>
                <a:cubicBezTo>
                  <a:pt x="2733100" y="3002860"/>
                  <a:pt x="2605307" y="3002860"/>
                  <a:pt x="2580139" y="3002860"/>
                </a:cubicBezTo>
                <a:cubicBezTo>
                  <a:pt x="2528826" y="3002860"/>
                  <a:pt x="2531758" y="2966126"/>
                  <a:pt x="2562709" y="2931266"/>
                </a:cubicBezTo>
                <a:cubicBezTo>
                  <a:pt x="2841509" y="2633244"/>
                  <a:pt x="2912206" y="2521985"/>
                  <a:pt x="2993492" y="2268516"/>
                </a:cubicBezTo>
                <a:cubicBezTo>
                  <a:pt x="3076815" y="2014070"/>
                  <a:pt x="2883210" y="1933761"/>
                  <a:pt x="2736032" y="2066278"/>
                </a:cubicBezTo>
                <a:cubicBezTo>
                  <a:pt x="2352734" y="1891163"/>
                  <a:pt x="2251085" y="2119465"/>
                  <a:pt x="2273321" y="2247176"/>
                </a:cubicBezTo>
                <a:cubicBezTo>
                  <a:pt x="2309077" y="2449414"/>
                  <a:pt x="2445585" y="2792803"/>
                  <a:pt x="2454300" y="2955375"/>
                </a:cubicBezTo>
                <a:cubicBezTo>
                  <a:pt x="2457233" y="2996018"/>
                  <a:pt x="2421395" y="3004733"/>
                  <a:pt x="2399160" y="3004733"/>
                </a:cubicBezTo>
                <a:cubicBezTo>
                  <a:pt x="2379775" y="3004733"/>
                  <a:pt x="2229746" y="3004733"/>
                  <a:pt x="2229746" y="3004733"/>
                </a:cubicBezTo>
                <a:cubicBezTo>
                  <a:pt x="2176478" y="3004733"/>
                  <a:pt x="2197736" y="2954397"/>
                  <a:pt x="2201646" y="2931184"/>
                </a:cubicBezTo>
                <a:cubicBezTo>
                  <a:pt x="2287819" y="2514166"/>
                  <a:pt x="2111645" y="2276172"/>
                  <a:pt x="1934493" y="2164913"/>
                </a:cubicBezTo>
                <a:cubicBezTo>
                  <a:pt x="1828936" y="2242289"/>
                  <a:pt x="1688599" y="2697996"/>
                  <a:pt x="1671169" y="2946660"/>
                </a:cubicBezTo>
                <a:cubicBezTo>
                  <a:pt x="1669214" y="2975656"/>
                  <a:pt x="1653739" y="3002778"/>
                  <a:pt x="1628571" y="3002778"/>
                </a:cubicBezTo>
                <a:cubicBezTo>
                  <a:pt x="1605277" y="3002778"/>
                  <a:pt x="1467872" y="3002778"/>
                  <a:pt x="1431058" y="3002778"/>
                </a:cubicBezTo>
                <a:cubicBezTo>
                  <a:pt x="1399130" y="3002778"/>
                  <a:pt x="1393347" y="2967022"/>
                  <a:pt x="1417537" y="2924424"/>
                </a:cubicBezTo>
                <a:cubicBezTo>
                  <a:pt x="1519185" y="2741571"/>
                  <a:pt x="1677929" y="2454219"/>
                  <a:pt x="1674997" y="2150415"/>
                </a:cubicBezTo>
                <a:cubicBezTo>
                  <a:pt x="1674997" y="2116614"/>
                  <a:pt x="1674997" y="2011137"/>
                  <a:pt x="1626616" y="1954042"/>
                </a:cubicBezTo>
                <a:cubicBezTo>
                  <a:pt x="1518208" y="1824457"/>
                  <a:pt x="1458180" y="1667667"/>
                  <a:pt x="1402062" y="1567078"/>
                </a:cubicBezTo>
                <a:cubicBezTo>
                  <a:pt x="1363374" y="1498335"/>
                  <a:pt x="1314911" y="1475122"/>
                  <a:pt x="1276223" y="1468362"/>
                </a:cubicBezTo>
                <a:cubicBezTo>
                  <a:pt x="1235580" y="1461520"/>
                  <a:pt x="1204630" y="1472190"/>
                  <a:pt x="1169769" y="1456714"/>
                </a:cubicBezTo>
                <a:cubicBezTo>
                  <a:pt x="1135887" y="1441240"/>
                  <a:pt x="1117479" y="1405402"/>
                  <a:pt x="1090357" y="1374451"/>
                </a:cubicBezTo>
                <a:cubicBezTo>
                  <a:pt x="1067144" y="1349283"/>
                  <a:pt x="1049714" y="1311572"/>
                  <a:pt x="1076836" y="1276712"/>
                </a:cubicBezTo>
                <a:cubicBezTo>
                  <a:pt x="1126194" y="1216684"/>
                  <a:pt x="1157145" y="1180928"/>
                  <a:pt x="1165860" y="1156738"/>
                </a:cubicBezTo>
                <a:cubicBezTo>
                  <a:pt x="1174575" y="1131570"/>
                  <a:pt x="1172620" y="1120901"/>
                  <a:pt x="1174575" y="1098665"/>
                </a:cubicBezTo>
                <a:cubicBezTo>
                  <a:pt x="1175552" y="1078384"/>
                  <a:pt x="1217173" y="1028049"/>
                  <a:pt x="1255861" y="982600"/>
                </a:cubicBezTo>
                <a:cubicBezTo>
                  <a:pt x="1270359" y="965171"/>
                  <a:pt x="1257816" y="935197"/>
                  <a:pt x="1231671" y="905224"/>
                </a:cubicBezTo>
                <a:cubicBezTo>
                  <a:pt x="1204548" y="875169"/>
                  <a:pt x="1127090" y="768797"/>
                  <a:pt x="1127090" y="591727"/>
                </a:cubicBezTo>
                <a:cubicBezTo>
                  <a:pt x="1127090" y="556419"/>
                  <a:pt x="1133138" y="539967"/>
                  <a:pt x="1141364" y="538266"/>
                </a:cubicBezTo>
                <a:close/>
                <a:moveTo>
                  <a:pt x="1650644" y="93748"/>
                </a:moveTo>
                <a:cubicBezTo>
                  <a:pt x="1504525" y="93748"/>
                  <a:pt x="1385447" y="210790"/>
                  <a:pt x="1385447" y="357642"/>
                </a:cubicBezTo>
                <a:cubicBezTo>
                  <a:pt x="1385447" y="503599"/>
                  <a:pt x="1504525" y="621537"/>
                  <a:pt x="1650644" y="621537"/>
                </a:cubicBezTo>
                <a:cubicBezTo>
                  <a:pt x="1796764" y="621537"/>
                  <a:pt x="1913887" y="503599"/>
                  <a:pt x="1913887" y="357642"/>
                </a:cubicBezTo>
                <a:cubicBezTo>
                  <a:pt x="1913887" y="212663"/>
                  <a:pt x="1796764" y="93748"/>
                  <a:pt x="1650644" y="93748"/>
                </a:cubicBezTo>
                <a:close/>
                <a:moveTo>
                  <a:pt x="1639079" y="0"/>
                </a:moveTo>
                <a:cubicBezTo>
                  <a:pt x="1859724" y="0"/>
                  <a:pt x="2036875" y="177884"/>
                  <a:pt x="2036875" y="399263"/>
                </a:cubicBezTo>
                <a:cubicBezTo>
                  <a:pt x="2036875" y="618686"/>
                  <a:pt x="1859724" y="798525"/>
                  <a:pt x="1639079" y="798525"/>
                </a:cubicBezTo>
                <a:cubicBezTo>
                  <a:pt x="1420307" y="798525"/>
                  <a:pt x="1241282" y="620641"/>
                  <a:pt x="1241282" y="399263"/>
                </a:cubicBezTo>
                <a:cubicBezTo>
                  <a:pt x="1241282" y="179839"/>
                  <a:pt x="1418433" y="0"/>
                  <a:pt x="1639079" y="0"/>
                </a:cubicBezTo>
                <a:close/>
              </a:path>
            </a:pathLst>
          </a:custGeom>
          <a:solidFill>
            <a:schemeClr val="accent1"/>
          </a:solidFill>
          <a:ln w="8132" cap="flat">
            <a:noFill/>
            <a:prstDash val="solid"/>
            <a:miter/>
          </a:ln>
        </p:spPr>
        <p:txBody>
          <a:bodyPr rtlCol="0" anchor="ctr"/>
          <a:lstStyle/>
          <a:p>
            <a:endParaRPr lang="en-GB" sz="1350" dirty="0"/>
          </a:p>
        </p:txBody>
      </p:sp>
      <p:sp>
        <p:nvSpPr>
          <p:cNvPr id="2" name="image" descr="{&quot;templafy&quot;:{&quot;type&quot;:&quot;image&quot;,&quot;inheritDimensions&quot;:&quot;inheritNone&quot;,&quot;width&quot;:&quot;7.67 cm&quot;,&quot;binding&quot;:&quot;Form.PLogoChoice.PLogoInsertion&quot;}}" title="Form.PLogoChoice.PLogoInsertion">
            <a:extLst>
              <a:ext uri="{FF2B5EF4-FFF2-40B4-BE49-F238E27FC236}">
                <a16:creationId xmlns:a16="http://schemas.microsoft.com/office/drawing/2014/main" id="{B3C1CADE-9463-4A8D-B4E6-273C0EC9AFF5}"/>
              </a:ext>
            </a:extLst>
          </p:cNvPr>
          <p:cNvSpPr/>
          <p:nvPr userDrawn="1"/>
        </p:nvSpPr>
        <p:spPr>
          <a:xfrm>
            <a:off x="6930490" y="5336922"/>
            <a:ext cx="2070635" cy="13091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dirty="0" err="1"/>
          </a:p>
        </p:txBody>
      </p:sp>
    </p:spTree>
    <p:extLst>
      <p:ext uri="{BB962C8B-B14F-4D97-AF65-F5344CB8AC3E}">
        <p14:creationId xmlns:p14="http://schemas.microsoft.com/office/powerpoint/2010/main" val="9682734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A. Divide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7E7C513-B1CD-4706-976C-28D5F1922773}"/>
              </a:ext>
            </a:extLst>
          </p:cNvPr>
          <p:cNvSpPr/>
          <p:nvPr userDrawn="1"/>
        </p:nvSpPr>
        <p:spPr bwMode="invGray">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dirty="0" err="1"/>
          </a:p>
        </p:txBody>
      </p:sp>
      <p:sp>
        <p:nvSpPr>
          <p:cNvPr id="2" name="Title 1"/>
          <p:cNvSpPr>
            <a:spLocks noGrp="1"/>
          </p:cNvSpPr>
          <p:nvPr>
            <p:ph type="ctrTitle" hasCustomPrompt="1"/>
          </p:nvPr>
        </p:nvSpPr>
        <p:spPr>
          <a:xfrm>
            <a:off x="486000" y="648000"/>
            <a:ext cx="6489001" cy="5562000"/>
          </a:xfrm>
        </p:spPr>
        <p:txBody>
          <a:bodyPr anchor="ctr"/>
          <a:lstStyle>
            <a:lvl1pPr algn="l">
              <a:defRPr sz="3300" b="1">
                <a:solidFill>
                  <a:schemeClr val="bg1"/>
                </a:solidFill>
              </a:defRPr>
            </a:lvl1pPr>
          </a:lstStyle>
          <a:p>
            <a:r>
              <a:rPr lang="en-GB" noProof="0" dirty="0"/>
              <a:t>Click to add title</a:t>
            </a:r>
            <a:endParaRPr lang="en-GB" dirty="0"/>
          </a:p>
        </p:txBody>
      </p:sp>
      <p:sp>
        <p:nvSpPr>
          <p:cNvPr id="5" name="Text Placeholder 4">
            <a:extLst>
              <a:ext uri="{FF2B5EF4-FFF2-40B4-BE49-F238E27FC236}">
                <a16:creationId xmlns:a16="http://schemas.microsoft.com/office/drawing/2014/main" id="{5C4AEF0E-2F4C-4353-B6DB-EE5157B00646}"/>
              </a:ext>
            </a:extLst>
          </p:cNvPr>
          <p:cNvSpPr>
            <a:spLocks noGrp="1"/>
          </p:cNvSpPr>
          <p:nvPr>
            <p:ph type="body" sz="quarter" idx="13" hasCustomPrompt="1"/>
          </p:nvPr>
        </p:nvSpPr>
        <p:spPr>
          <a:xfrm>
            <a:off x="486000" y="6210000"/>
            <a:ext cx="6489000" cy="324000"/>
          </a:xfrm>
        </p:spPr>
        <p:txBody>
          <a:bodyPr anchor="b"/>
          <a:lstStyle>
            <a:lvl1pPr marL="0" indent="0">
              <a:buNone/>
              <a:defRPr sz="600" i="1">
                <a:solidFill>
                  <a:schemeClr val="bg1"/>
                </a:solidFill>
              </a:defRPr>
            </a:lvl1pPr>
          </a:lstStyle>
          <a:p>
            <a:pPr lvl="0"/>
            <a:r>
              <a:rPr lang="en-GB" dirty="0"/>
              <a:t>Insert notes</a:t>
            </a:r>
          </a:p>
        </p:txBody>
      </p:sp>
      <p:sp>
        <p:nvSpPr>
          <p:cNvPr id="8" name="Date Placeholder 7">
            <a:extLst>
              <a:ext uri="{FF2B5EF4-FFF2-40B4-BE49-F238E27FC236}">
                <a16:creationId xmlns:a16="http://schemas.microsoft.com/office/drawing/2014/main" id="{91ECBE65-010C-4D94-BF91-EEE143A5516D}"/>
              </a:ext>
            </a:extLst>
          </p:cNvPr>
          <p:cNvSpPr>
            <a:spLocks noGrp="1"/>
          </p:cNvSpPr>
          <p:nvPr>
            <p:ph type="dt" sz="half" idx="10"/>
          </p:nvPr>
        </p:nvSpPr>
        <p:spPr/>
        <p:txBody>
          <a:bodyPr/>
          <a:lstStyle>
            <a:lvl1pPr>
              <a:defRPr>
                <a:solidFill>
                  <a:schemeClr val="bg1"/>
                </a:solidFill>
              </a:defRPr>
            </a:lvl1pPr>
          </a:lstStyle>
          <a:p>
            <a:endParaRPr lang="en-GB" dirty="0"/>
          </a:p>
        </p:txBody>
      </p:sp>
      <p:sp>
        <p:nvSpPr>
          <p:cNvPr id="9" name="Footer Placeholder 8">
            <a:extLst>
              <a:ext uri="{FF2B5EF4-FFF2-40B4-BE49-F238E27FC236}">
                <a16:creationId xmlns:a16="http://schemas.microsoft.com/office/drawing/2014/main" id="{AF5C669B-1714-4943-9D5E-0E675970ED2E}"/>
              </a:ext>
            </a:extLst>
          </p:cNvPr>
          <p:cNvSpPr>
            <a:spLocks noGrp="1"/>
          </p:cNvSpPr>
          <p:nvPr>
            <p:ph type="ftr" sz="quarter" idx="11"/>
          </p:nvPr>
        </p:nvSpPr>
        <p:spPr/>
        <p:txBody>
          <a:bodyPr/>
          <a:lstStyle>
            <a:lvl1pPr>
              <a:defRPr>
                <a:solidFill>
                  <a:schemeClr val="bg1"/>
                </a:solidFill>
              </a:defRPr>
            </a:lvl1pPr>
          </a:lstStyle>
          <a:p>
            <a:endParaRPr lang="en-GB" dirty="0"/>
          </a:p>
        </p:txBody>
      </p:sp>
      <p:sp>
        <p:nvSpPr>
          <p:cNvPr id="10" name="Slide Number Placeholder 9">
            <a:extLst>
              <a:ext uri="{FF2B5EF4-FFF2-40B4-BE49-F238E27FC236}">
                <a16:creationId xmlns:a16="http://schemas.microsoft.com/office/drawing/2014/main" id="{984D7319-E350-433D-A2B8-30EE77938BFC}"/>
              </a:ext>
            </a:extLst>
          </p:cNvPr>
          <p:cNvSpPr>
            <a:spLocks noGrp="1"/>
          </p:cNvSpPr>
          <p:nvPr>
            <p:ph type="sldNum" sz="quarter" idx="12"/>
          </p:nvPr>
        </p:nvSpPr>
        <p:spPr/>
        <p:txBody>
          <a:bodyPr/>
          <a:lstStyle>
            <a:lvl1pPr>
              <a:defRPr>
                <a:solidFill>
                  <a:schemeClr val="bg1"/>
                </a:solidFill>
              </a:defRPr>
            </a:lvl1pPr>
          </a:lstStyle>
          <a:p>
            <a:fld id="{23AA811B-2EBD-4900-905E-5BE206449611}" type="slidenum">
              <a:rPr lang="en-GB" smtClean="0"/>
              <a:pPr/>
              <a:t>‹N›</a:t>
            </a:fld>
            <a:endParaRPr lang="en-GB" dirty="0"/>
          </a:p>
        </p:txBody>
      </p:sp>
      <p:sp>
        <p:nvSpPr>
          <p:cNvPr id="27" name="Freeform: Shape 26">
            <a:extLst>
              <a:ext uri="{FF2B5EF4-FFF2-40B4-BE49-F238E27FC236}">
                <a16:creationId xmlns:a16="http://schemas.microsoft.com/office/drawing/2014/main" id="{3602F927-C35A-415E-909F-7517AD1B0FFA}"/>
              </a:ext>
            </a:extLst>
          </p:cNvPr>
          <p:cNvSpPr/>
          <p:nvPr userDrawn="1"/>
        </p:nvSpPr>
        <p:spPr>
          <a:xfrm>
            <a:off x="8379619" y="321619"/>
            <a:ext cx="525938" cy="499913"/>
          </a:xfrm>
          <a:custGeom>
            <a:avLst/>
            <a:gdLst>
              <a:gd name="connsiteX0" fmla="*/ 3724334 w 5293529"/>
              <a:gd name="connsiteY0" fmla="*/ 3284754 h 3773692"/>
              <a:gd name="connsiteX1" fmla="*/ 3564286 w 5293529"/>
              <a:gd name="connsiteY1" fmla="*/ 3490983 h 3773692"/>
              <a:gd name="connsiteX2" fmla="*/ 3731094 w 5293529"/>
              <a:gd name="connsiteY2" fmla="*/ 3713664 h 3773692"/>
              <a:gd name="connsiteX3" fmla="*/ 3819792 w 5293529"/>
              <a:gd name="connsiteY3" fmla="*/ 3673021 h 3773692"/>
              <a:gd name="connsiteX4" fmla="*/ 3820769 w 5293529"/>
              <a:gd name="connsiteY4" fmla="*/ 3673021 h 3773692"/>
              <a:gd name="connsiteX5" fmla="*/ 3820769 w 5293529"/>
              <a:gd name="connsiteY5" fmla="*/ 3317659 h 3773692"/>
              <a:gd name="connsiteX6" fmla="*/ 3724334 w 5293529"/>
              <a:gd name="connsiteY6" fmla="*/ 3284754 h 3773692"/>
              <a:gd name="connsiteX7" fmla="*/ 2874414 w 5293529"/>
              <a:gd name="connsiteY7" fmla="*/ 3278646 h 3773692"/>
              <a:gd name="connsiteX8" fmla="*/ 2787589 w 5293529"/>
              <a:gd name="connsiteY8" fmla="*/ 3312529 h 3773692"/>
              <a:gd name="connsiteX9" fmla="*/ 2740267 w 5293529"/>
              <a:gd name="connsiteY9" fmla="*/ 3497581 h 3773692"/>
              <a:gd name="connsiteX10" fmla="*/ 2787589 w 5293529"/>
              <a:gd name="connsiteY10" fmla="*/ 3681655 h 3773692"/>
              <a:gd name="connsiteX11" fmla="*/ 2874414 w 5293529"/>
              <a:gd name="connsiteY11" fmla="*/ 3714560 h 3773692"/>
              <a:gd name="connsiteX12" fmla="*/ 2963193 w 5293529"/>
              <a:gd name="connsiteY12" fmla="*/ 3681655 h 3773692"/>
              <a:gd name="connsiteX13" fmla="*/ 3010515 w 5293529"/>
              <a:gd name="connsiteY13" fmla="*/ 3497581 h 3773692"/>
              <a:gd name="connsiteX14" fmla="*/ 2963193 w 5293529"/>
              <a:gd name="connsiteY14" fmla="*/ 3312529 h 3773692"/>
              <a:gd name="connsiteX15" fmla="*/ 2874414 w 5293529"/>
              <a:gd name="connsiteY15" fmla="*/ 3278646 h 3773692"/>
              <a:gd name="connsiteX16" fmla="*/ 1638997 w 5293529"/>
              <a:gd name="connsiteY16" fmla="*/ 3278646 h 3773692"/>
              <a:gd name="connsiteX17" fmla="*/ 1549810 w 5293529"/>
              <a:gd name="connsiteY17" fmla="*/ 3312529 h 3773692"/>
              <a:gd name="connsiteX18" fmla="*/ 1502326 w 5293529"/>
              <a:gd name="connsiteY18" fmla="*/ 3497581 h 3773692"/>
              <a:gd name="connsiteX19" fmla="*/ 1549810 w 5293529"/>
              <a:gd name="connsiteY19" fmla="*/ 3681655 h 3773692"/>
              <a:gd name="connsiteX20" fmla="*/ 1638997 w 5293529"/>
              <a:gd name="connsiteY20" fmla="*/ 3714560 h 3773692"/>
              <a:gd name="connsiteX21" fmla="*/ 1726229 w 5293529"/>
              <a:gd name="connsiteY21" fmla="*/ 3681655 h 3773692"/>
              <a:gd name="connsiteX22" fmla="*/ 1773713 w 5293529"/>
              <a:gd name="connsiteY22" fmla="*/ 3497581 h 3773692"/>
              <a:gd name="connsiteX23" fmla="*/ 1726229 w 5293529"/>
              <a:gd name="connsiteY23" fmla="*/ 3312529 h 3773692"/>
              <a:gd name="connsiteX24" fmla="*/ 1638997 w 5293529"/>
              <a:gd name="connsiteY24" fmla="*/ 3278646 h 3773692"/>
              <a:gd name="connsiteX25" fmla="*/ 714389 w 5293529"/>
              <a:gd name="connsiteY25" fmla="*/ 3278646 h 3773692"/>
              <a:gd name="connsiteX26" fmla="*/ 627157 w 5293529"/>
              <a:gd name="connsiteY26" fmla="*/ 3312529 h 3773692"/>
              <a:gd name="connsiteX27" fmla="*/ 579672 w 5293529"/>
              <a:gd name="connsiteY27" fmla="*/ 3497581 h 3773692"/>
              <a:gd name="connsiteX28" fmla="*/ 627157 w 5293529"/>
              <a:gd name="connsiteY28" fmla="*/ 3681655 h 3773692"/>
              <a:gd name="connsiteX29" fmla="*/ 714389 w 5293529"/>
              <a:gd name="connsiteY29" fmla="*/ 3714560 h 3773692"/>
              <a:gd name="connsiteX30" fmla="*/ 802598 w 5293529"/>
              <a:gd name="connsiteY30" fmla="*/ 3681655 h 3773692"/>
              <a:gd name="connsiteX31" fmla="*/ 850082 w 5293529"/>
              <a:gd name="connsiteY31" fmla="*/ 3497581 h 3773692"/>
              <a:gd name="connsiteX32" fmla="*/ 802598 w 5293529"/>
              <a:gd name="connsiteY32" fmla="*/ 3312529 h 3773692"/>
              <a:gd name="connsiteX33" fmla="*/ 714389 w 5293529"/>
              <a:gd name="connsiteY33" fmla="*/ 3278646 h 3773692"/>
              <a:gd name="connsiteX34" fmla="*/ 4044917 w 5293529"/>
              <a:gd name="connsiteY34" fmla="*/ 3233767 h 3773692"/>
              <a:gd name="connsiteX35" fmla="*/ 4097696 w 5293529"/>
              <a:gd name="connsiteY35" fmla="*/ 3233767 h 3773692"/>
              <a:gd name="connsiteX36" fmla="*/ 4116918 w 5293529"/>
              <a:gd name="connsiteY36" fmla="*/ 3252093 h 3773692"/>
              <a:gd name="connsiteX37" fmla="*/ 4116918 w 5293529"/>
              <a:gd name="connsiteY37" fmla="*/ 3739728 h 3773692"/>
              <a:gd name="connsiteX38" fmla="*/ 4097777 w 5293529"/>
              <a:gd name="connsiteY38" fmla="*/ 3758054 h 3773692"/>
              <a:gd name="connsiteX39" fmla="*/ 4043043 w 5293529"/>
              <a:gd name="connsiteY39" fmla="*/ 3758054 h 3773692"/>
              <a:gd name="connsiteX40" fmla="*/ 4027650 w 5293529"/>
              <a:gd name="connsiteY40" fmla="*/ 3739728 h 3773692"/>
              <a:gd name="connsiteX41" fmla="*/ 4027650 w 5293529"/>
              <a:gd name="connsiteY41" fmla="*/ 3252093 h 3773692"/>
              <a:gd name="connsiteX42" fmla="*/ 4044917 w 5293529"/>
              <a:gd name="connsiteY42" fmla="*/ 3233767 h 3773692"/>
              <a:gd name="connsiteX43" fmla="*/ 4934502 w 5293529"/>
              <a:gd name="connsiteY43" fmla="*/ 3231242 h 3773692"/>
              <a:gd name="connsiteX44" fmla="*/ 4982068 w 5293529"/>
              <a:gd name="connsiteY44" fmla="*/ 3231242 h 3773692"/>
              <a:gd name="connsiteX45" fmla="*/ 5000475 w 5293529"/>
              <a:gd name="connsiteY45" fmla="*/ 3242808 h 3773692"/>
              <a:gd name="connsiteX46" fmla="*/ 4995588 w 5293529"/>
              <a:gd name="connsiteY46" fmla="*/ 3263088 h 3773692"/>
              <a:gd name="connsiteX47" fmla="*/ 4814120 w 5293529"/>
              <a:gd name="connsiteY47" fmla="*/ 3476729 h 3773692"/>
              <a:gd name="connsiteX48" fmla="*/ 4816075 w 5293529"/>
              <a:gd name="connsiteY48" fmla="*/ 3478684 h 3773692"/>
              <a:gd name="connsiteX49" fmla="*/ 5008213 w 5293529"/>
              <a:gd name="connsiteY49" fmla="*/ 3732967 h 3773692"/>
              <a:gd name="connsiteX50" fmla="*/ 5014973 w 5293529"/>
              <a:gd name="connsiteY50" fmla="*/ 3745511 h 3773692"/>
              <a:gd name="connsiteX51" fmla="*/ 5000475 w 5293529"/>
              <a:gd name="connsiteY51" fmla="*/ 3758135 h 3773692"/>
              <a:gd name="connsiteX52" fmla="*/ 4931570 w 5293529"/>
              <a:gd name="connsiteY52" fmla="*/ 3758135 h 3773692"/>
              <a:gd name="connsiteX53" fmla="*/ 4901515 w 5293529"/>
              <a:gd name="connsiteY53" fmla="*/ 3742660 h 3773692"/>
              <a:gd name="connsiteX54" fmla="*/ 4721024 w 5293529"/>
              <a:gd name="connsiteY54" fmla="*/ 3484548 h 3773692"/>
              <a:gd name="connsiteX55" fmla="*/ 4720047 w 5293529"/>
              <a:gd name="connsiteY55" fmla="*/ 3478766 h 3773692"/>
              <a:gd name="connsiteX56" fmla="*/ 4723956 w 5293529"/>
              <a:gd name="connsiteY56" fmla="*/ 3472982 h 3773692"/>
              <a:gd name="connsiteX57" fmla="*/ 4903470 w 5293529"/>
              <a:gd name="connsiteY57" fmla="*/ 3247695 h 3773692"/>
              <a:gd name="connsiteX58" fmla="*/ 4934502 w 5293529"/>
              <a:gd name="connsiteY58" fmla="*/ 3231242 h 3773692"/>
              <a:gd name="connsiteX59" fmla="*/ 972337 w 5293529"/>
              <a:gd name="connsiteY59" fmla="*/ 3231242 h 3773692"/>
              <a:gd name="connsiteX60" fmla="*/ 1034320 w 5293529"/>
              <a:gd name="connsiteY60" fmla="*/ 3231242 h 3773692"/>
              <a:gd name="connsiteX61" fmla="*/ 1057533 w 5293529"/>
              <a:gd name="connsiteY61" fmla="*/ 3247695 h 3773692"/>
              <a:gd name="connsiteX62" fmla="*/ 1193145 w 5293529"/>
              <a:gd name="connsiteY62" fmla="*/ 3633111 h 3773692"/>
              <a:gd name="connsiteX63" fmla="*/ 1324929 w 5293529"/>
              <a:gd name="connsiteY63" fmla="*/ 3245740 h 3773692"/>
              <a:gd name="connsiteX64" fmla="*/ 1337554 w 5293529"/>
              <a:gd name="connsiteY64" fmla="*/ 3231242 h 3773692"/>
              <a:gd name="connsiteX65" fmla="*/ 1387971 w 5293529"/>
              <a:gd name="connsiteY65" fmla="*/ 3231242 h 3773692"/>
              <a:gd name="connsiteX66" fmla="*/ 1400595 w 5293529"/>
              <a:gd name="connsiteY66" fmla="*/ 3241912 h 3773692"/>
              <a:gd name="connsiteX67" fmla="*/ 1398641 w 5293529"/>
              <a:gd name="connsiteY67" fmla="*/ 3257387 h 3773692"/>
              <a:gd name="connsiteX68" fmla="*/ 1220349 w 5293529"/>
              <a:gd name="connsiteY68" fmla="*/ 3742497 h 3773692"/>
              <a:gd name="connsiteX69" fmla="*/ 1201942 w 5293529"/>
              <a:gd name="connsiteY69" fmla="*/ 3757972 h 3773692"/>
              <a:gd name="connsiteX70" fmla="*/ 1162194 w 5293529"/>
              <a:gd name="connsiteY70" fmla="*/ 3757972 h 3773692"/>
              <a:gd name="connsiteX71" fmla="*/ 1145742 w 5293529"/>
              <a:gd name="connsiteY71" fmla="*/ 3742497 h 3773692"/>
              <a:gd name="connsiteX72" fmla="*/ 962645 w 5293529"/>
              <a:gd name="connsiteY72" fmla="*/ 3259260 h 3773692"/>
              <a:gd name="connsiteX73" fmla="*/ 958735 w 5293529"/>
              <a:gd name="connsiteY73" fmla="*/ 3244762 h 3773692"/>
              <a:gd name="connsiteX74" fmla="*/ 972337 w 5293529"/>
              <a:gd name="connsiteY74" fmla="*/ 3231242 h 3773692"/>
              <a:gd name="connsiteX75" fmla="*/ 4388794 w 5293529"/>
              <a:gd name="connsiteY75" fmla="*/ 3222446 h 3773692"/>
              <a:gd name="connsiteX76" fmla="*/ 4525465 w 5293529"/>
              <a:gd name="connsiteY76" fmla="*/ 3283451 h 3773692"/>
              <a:gd name="connsiteX77" fmla="*/ 4487673 w 5293529"/>
              <a:gd name="connsiteY77" fmla="*/ 3319289 h 3773692"/>
              <a:gd name="connsiteX78" fmla="*/ 4383011 w 5293529"/>
              <a:gd name="connsiteY78" fmla="*/ 3280519 h 3773692"/>
              <a:gd name="connsiteX79" fmla="*/ 4295779 w 5293529"/>
              <a:gd name="connsiteY79" fmla="*/ 3358058 h 3773692"/>
              <a:gd name="connsiteX80" fmla="*/ 4544850 w 5293529"/>
              <a:gd name="connsiteY80" fmla="*/ 3615763 h 3773692"/>
              <a:gd name="connsiteX81" fmla="*/ 4358739 w 5293529"/>
              <a:gd name="connsiteY81" fmla="*/ 3772715 h 3773692"/>
              <a:gd name="connsiteX82" fmla="*/ 4195923 w 5293529"/>
              <a:gd name="connsiteY82" fmla="*/ 3695175 h 3773692"/>
              <a:gd name="connsiteX83" fmla="*/ 4233715 w 5293529"/>
              <a:gd name="connsiteY83" fmla="*/ 3661293 h 3773692"/>
              <a:gd name="connsiteX84" fmla="*/ 4360694 w 5293529"/>
              <a:gd name="connsiteY84" fmla="*/ 3714560 h 3773692"/>
              <a:gd name="connsiteX85" fmla="*/ 4464379 w 5293529"/>
              <a:gd name="connsiteY85" fmla="*/ 3625455 h 3773692"/>
              <a:gd name="connsiteX86" fmla="*/ 4351979 w 5293529"/>
              <a:gd name="connsiteY86" fmla="*/ 3523726 h 3773692"/>
              <a:gd name="connsiteX87" fmla="*/ 4215308 w 5293529"/>
              <a:gd name="connsiteY87" fmla="*/ 3366774 h 3773692"/>
              <a:gd name="connsiteX88" fmla="*/ 4388794 w 5293529"/>
              <a:gd name="connsiteY88" fmla="*/ 3222446 h 3773692"/>
              <a:gd name="connsiteX89" fmla="*/ 3332238 w 5293529"/>
              <a:gd name="connsiteY89" fmla="*/ 3219514 h 3773692"/>
              <a:gd name="connsiteX90" fmla="*/ 3464837 w 5293529"/>
              <a:gd name="connsiteY90" fmla="*/ 3272619 h 3773692"/>
              <a:gd name="connsiteX91" fmla="*/ 3420447 w 5293529"/>
              <a:gd name="connsiteY91" fmla="*/ 3317008 h 3773692"/>
              <a:gd name="connsiteX92" fmla="*/ 3311061 w 5293529"/>
              <a:gd name="connsiteY92" fmla="*/ 3269687 h 3773692"/>
              <a:gd name="connsiteX93" fmla="*/ 3259748 w 5293529"/>
              <a:gd name="connsiteY93" fmla="*/ 3315053 h 3773692"/>
              <a:gd name="connsiteX94" fmla="*/ 3259748 w 5293529"/>
              <a:gd name="connsiteY94" fmla="*/ 3738751 h 3773692"/>
              <a:gd name="connsiteX95" fmla="*/ 3241341 w 5293529"/>
              <a:gd name="connsiteY95" fmla="*/ 3755122 h 3773692"/>
              <a:gd name="connsiteX96" fmla="*/ 3190028 w 5293529"/>
              <a:gd name="connsiteY96" fmla="*/ 3755122 h 3773692"/>
              <a:gd name="connsiteX97" fmla="*/ 3169666 w 5293529"/>
              <a:gd name="connsiteY97" fmla="*/ 3738751 h 3773692"/>
              <a:gd name="connsiteX98" fmla="*/ 3169666 w 5293529"/>
              <a:gd name="connsiteY98" fmla="*/ 3276447 h 3773692"/>
              <a:gd name="connsiteX99" fmla="*/ 3217069 w 5293529"/>
              <a:gd name="connsiteY99" fmla="*/ 3234989 h 3773692"/>
              <a:gd name="connsiteX100" fmla="*/ 3332238 w 5293529"/>
              <a:gd name="connsiteY100" fmla="*/ 3219514 h 3773692"/>
              <a:gd name="connsiteX101" fmla="*/ 2874495 w 5293529"/>
              <a:gd name="connsiteY101" fmla="*/ 3219514 h 3773692"/>
              <a:gd name="connsiteX102" fmla="*/ 3005709 w 5293529"/>
              <a:gd name="connsiteY102" fmla="*/ 3257306 h 3773692"/>
              <a:gd name="connsiteX103" fmla="*/ 3103204 w 5293529"/>
              <a:gd name="connsiteY103" fmla="*/ 3497581 h 3773692"/>
              <a:gd name="connsiteX104" fmla="*/ 3005709 w 5293529"/>
              <a:gd name="connsiteY104" fmla="*/ 3736878 h 3773692"/>
              <a:gd name="connsiteX105" fmla="*/ 2874495 w 5293529"/>
              <a:gd name="connsiteY105" fmla="*/ 3773692 h 3773692"/>
              <a:gd name="connsiteX106" fmla="*/ 2743281 w 5293529"/>
              <a:gd name="connsiteY106" fmla="*/ 3736878 h 3773692"/>
              <a:gd name="connsiteX107" fmla="*/ 2646764 w 5293529"/>
              <a:gd name="connsiteY107" fmla="*/ 3497581 h 3773692"/>
              <a:gd name="connsiteX108" fmla="*/ 2743281 w 5293529"/>
              <a:gd name="connsiteY108" fmla="*/ 3257306 h 3773692"/>
              <a:gd name="connsiteX109" fmla="*/ 2874495 w 5293529"/>
              <a:gd name="connsiteY109" fmla="*/ 3219514 h 3773692"/>
              <a:gd name="connsiteX110" fmla="*/ 2364299 w 5293529"/>
              <a:gd name="connsiteY110" fmla="*/ 3219514 h 3773692"/>
              <a:gd name="connsiteX111" fmla="*/ 2567596 w 5293529"/>
              <a:gd name="connsiteY111" fmla="*/ 3387054 h 3773692"/>
              <a:gd name="connsiteX112" fmla="*/ 2567596 w 5293529"/>
              <a:gd name="connsiteY112" fmla="*/ 3737692 h 3773692"/>
              <a:gd name="connsiteX113" fmla="*/ 2557985 w 5293529"/>
              <a:gd name="connsiteY113" fmla="*/ 3757973 h 3773692"/>
              <a:gd name="connsiteX114" fmla="*/ 2502111 w 5293529"/>
              <a:gd name="connsiteY114" fmla="*/ 3757973 h 3773692"/>
              <a:gd name="connsiteX115" fmla="*/ 2478979 w 5293529"/>
              <a:gd name="connsiteY115" fmla="*/ 3737611 h 3773692"/>
              <a:gd name="connsiteX116" fmla="*/ 2478979 w 5293529"/>
              <a:gd name="connsiteY116" fmla="*/ 3398620 h 3773692"/>
              <a:gd name="connsiteX117" fmla="*/ 2361448 w 5293529"/>
              <a:gd name="connsiteY117" fmla="*/ 3274655 h 3773692"/>
              <a:gd name="connsiteX118" fmla="*/ 2252551 w 5293529"/>
              <a:gd name="connsiteY118" fmla="*/ 3320185 h 3773692"/>
              <a:gd name="connsiteX119" fmla="*/ 2252551 w 5293529"/>
              <a:gd name="connsiteY119" fmla="*/ 3737611 h 3773692"/>
              <a:gd name="connsiteX120" fmla="*/ 2231375 w 5293529"/>
              <a:gd name="connsiteY120" fmla="*/ 3757973 h 3773692"/>
              <a:gd name="connsiteX121" fmla="*/ 2181283 w 5293529"/>
              <a:gd name="connsiteY121" fmla="*/ 3757973 h 3773692"/>
              <a:gd name="connsiteX122" fmla="*/ 2161980 w 5293529"/>
              <a:gd name="connsiteY122" fmla="*/ 3739565 h 3773692"/>
              <a:gd name="connsiteX123" fmla="*/ 2161980 w 5293529"/>
              <a:gd name="connsiteY123" fmla="*/ 3286302 h 3773692"/>
              <a:gd name="connsiteX124" fmla="*/ 2207266 w 5293529"/>
              <a:gd name="connsiteY124" fmla="*/ 3244682 h 3773692"/>
              <a:gd name="connsiteX125" fmla="*/ 2364299 w 5293529"/>
              <a:gd name="connsiteY125" fmla="*/ 3219514 h 3773692"/>
              <a:gd name="connsiteX126" fmla="*/ 1637124 w 5293529"/>
              <a:gd name="connsiteY126" fmla="*/ 3219514 h 3773692"/>
              <a:gd name="connsiteX127" fmla="*/ 1768908 w 5293529"/>
              <a:gd name="connsiteY127" fmla="*/ 3257306 h 3773692"/>
              <a:gd name="connsiteX128" fmla="*/ 1866810 w 5293529"/>
              <a:gd name="connsiteY128" fmla="*/ 3497581 h 3773692"/>
              <a:gd name="connsiteX129" fmla="*/ 1768908 w 5293529"/>
              <a:gd name="connsiteY129" fmla="*/ 3736878 h 3773692"/>
              <a:gd name="connsiteX130" fmla="*/ 1637124 w 5293529"/>
              <a:gd name="connsiteY130" fmla="*/ 3773692 h 3773692"/>
              <a:gd name="connsiteX131" fmla="*/ 1505339 w 5293529"/>
              <a:gd name="connsiteY131" fmla="*/ 3736878 h 3773692"/>
              <a:gd name="connsiteX132" fmla="*/ 1408415 w 5293529"/>
              <a:gd name="connsiteY132" fmla="*/ 3497581 h 3773692"/>
              <a:gd name="connsiteX133" fmla="*/ 1505339 w 5293529"/>
              <a:gd name="connsiteY133" fmla="*/ 3257306 h 3773692"/>
              <a:gd name="connsiteX134" fmla="*/ 1637124 w 5293529"/>
              <a:gd name="connsiteY134" fmla="*/ 3219514 h 3773692"/>
              <a:gd name="connsiteX135" fmla="*/ 714470 w 5293529"/>
              <a:gd name="connsiteY135" fmla="*/ 3219514 h 3773692"/>
              <a:gd name="connsiteX136" fmla="*/ 846254 w 5293529"/>
              <a:gd name="connsiteY136" fmla="*/ 3257306 h 3773692"/>
              <a:gd name="connsiteX137" fmla="*/ 943179 w 5293529"/>
              <a:gd name="connsiteY137" fmla="*/ 3497581 h 3773692"/>
              <a:gd name="connsiteX138" fmla="*/ 846254 w 5293529"/>
              <a:gd name="connsiteY138" fmla="*/ 3736878 h 3773692"/>
              <a:gd name="connsiteX139" fmla="*/ 714470 w 5293529"/>
              <a:gd name="connsiteY139" fmla="*/ 3773692 h 3773692"/>
              <a:gd name="connsiteX140" fmla="*/ 582686 w 5293529"/>
              <a:gd name="connsiteY140" fmla="*/ 3736878 h 3773692"/>
              <a:gd name="connsiteX141" fmla="*/ 484784 w 5293529"/>
              <a:gd name="connsiteY141" fmla="*/ 3497581 h 3773692"/>
              <a:gd name="connsiteX142" fmla="*/ 582686 w 5293529"/>
              <a:gd name="connsiteY142" fmla="*/ 3257306 h 3773692"/>
              <a:gd name="connsiteX143" fmla="*/ 714470 w 5293529"/>
              <a:gd name="connsiteY143" fmla="*/ 3219514 h 3773692"/>
              <a:gd name="connsiteX144" fmla="*/ 203297 w 5293529"/>
              <a:gd name="connsiteY144" fmla="*/ 3219514 h 3773692"/>
              <a:gd name="connsiteX145" fmla="*/ 407571 w 5293529"/>
              <a:gd name="connsiteY145" fmla="*/ 3387054 h 3773692"/>
              <a:gd name="connsiteX146" fmla="*/ 407571 w 5293529"/>
              <a:gd name="connsiteY146" fmla="*/ 3737692 h 3773692"/>
              <a:gd name="connsiteX147" fmla="*/ 396819 w 5293529"/>
              <a:gd name="connsiteY147" fmla="*/ 3757973 h 3773692"/>
              <a:gd name="connsiteX148" fmla="*/ 340701 w 5293529"/>
              <a:gd name="connsiteY148" fmla="*/ 3757973 h 3773692"/>
              <a:gd name="connsiteX149" fmla="*/ 317488 w 5293529"/>
              <a:gd name="connsiteY149" fmla="*/ 3737611 h 3773692"/>
              <a:gd name="connsiteX150" fmla="*/ 317488 w 5293529"/>
              <a:gd name="connsiteY150" fmla="*/ 3398620 h 3773692"/>
              <a:gd name="connsiteX151" fmla="*/ 199387 w 5293529"/>
              <a:gd name="connsiteY151" fmla="*/ 3274655 h 3773692"/>
              <a:gd name="connsiteX152" fmla="*/ 90001 w 5293529"/>
              <a:gd name="connsiteY152" fmla="*/ 3320185 h 3773692"/>
              <a:gd name="connsiteX153" fmla="*/ 90001 w 5293529"/>
              <a:gd name="connsiteY153" fmla="*/ 3737611 h 3773692"/>
              <a:gd name="connsiteX154" fmla="*/ 68743 w 5293529"/>
              <a:gd name="connsiteY154" fmla="*/ 3757973 h 3773692"/>
              <a:gd name="connsiteX155" fmla="*/ 18407 w 5293529"/>
              <a:gd name="connsiteY155" fmla="*/ 3757973 h 3773692"/>
              <a:gd name="connsiteX156" fmla="*/ 0 w 5293529"/>
              <a:gd name="connsiteY156" fmla="*/ 3739565 h 3773692"/>
              <a:gd name="connsiteX157" fmla="*/ 0 w 5293529"/>
              <a:gd name="connsiteY157" fmla="*/ 3286302 h 3773692"/>
              <a:gd name="connsiteX158" fmla="*/ 45530 w 5293529"/>
              <a:gd name="connsiteY158" fmla="*/ 3244682 h 3773692"/>
              <a:gd name="connsiteX159" fmla="*/ 203297 w 5293529"/>
              <a:gd name="connsiteY159" fmla="*/ 3219514 h 3773692"/>
              <a:gd name="connsiteX160" fmla="*/ 3838118 w 5293529"/>
              <a:gd name="connsiteY160" fmla="*/ 3043502 h 3773692"/>
              <a:gd name="connsiteX161" fmla="*/ 3888290 w 5293529"/>
              <a:gd name="connsiteY161" fmla="*/ 3043502 h 3773692"/>
              <a:gd name="connsiteX162" fmla="*/ 3907594 w 5293529"/>
              <a:gd name="connsiteY162" fmla="*/ 3063864 h 3773692"/>
              <a:gd name="connsiteX163" fmla="*/ 3907594 w 5293529"/>
              <a:gd name="connsiteY163" fmla="*/ 3702017 h 3773692"/>
              <a:gd name="connsiteX164" fmla="*/ 3728162 w 5293529"/>
              <a:gd name="connsiteY164" fmla="*/ 3773529 h 3773692"/>
              <a:gd name="connsiteX165" fmla="*/ 3472575 w 5293529"/>
              <a:gd name="connsiteY165" fmla="*/ 3497580 h 3773692"/>
              <a:gd name="connsiteX166" fmla="*/ 3709836 w 5293529"/>
              <a:gd name="connsiteY166" fmla="*/ 3222608 h 3773692"/>
              <a:gd name="connsiteX167" fmla="*/ 3819792 w 5293529"/>
              <a:gd name="connsiteY167" fmla="*/ 3250708 h 3773692"/>
              <a:gd name="connsiteX168" fmla="*/ 3819792 w 5293529"/>
              <a:gd name="connsiteY168" fmla="*/ 3066715 h 3773692"/>
              <a:gd name="connsiteX169" fmla="*/ 3838118 w 5293529"/>
              <a:gd name="connsiteY169" fmla="*/ 3043502 h 3773692"/>
              <a:gd name="connsiteX170" fmla="*/ 4634688 w 5293529"/>
              <a:gd name="connsiteY170" fmla="*/ 3041629 h 3773692"/>
              <a:gd name="connsiteX171" fmla="*/ 4688037 w 5293529"/>
              <a:gd name="connsiteY171" fmla="*/ 3041629 h 3773692"/>
              <a:gd name="connsiteX172" fmla="*/ 4706445 w 5293529"/>
              <a:gd name="connsiteY172" fmla="*/ 3056127 h 3773692"/>
              <a:gd name="connsiteX173" fmla="*/ 4706445 w 5293529"/>
              <a:gd name="connsiteY173" fmla="*/ 3742578 h 3773692"/>
              <a:gd name="connsiteX174" fmla="*/ 4688037 w 5293529"/>
              <a:gd name="connsiteY174" fmla="*/ 3757076 h 3773692"/>
              <a:gd name="connsiteX175" fmla="*/ 4634688 w 5293529"/>
              <a:gd name="connsiteY175" fmla="*/ 3757076 h 3773692"/>
              <a:gd name="connsiteX176" fmla="*/ 4618154 w 5293529"/>
              <a:gd name="connsiteY176" fmla="*/ 3741601 h 3773692"/>
              <a:gd name="connsiteX177" fmla="*/ 4618154 w 5293529"/>
              <a:gd name="connsiteY177" fmla="*/ 3058082 h 3773692"/>
              <a:gd name="connsiteX178" fmla="*/ 4634688 w 5293529"/>
              <a:gd name="connsiteY178" fmla="*/ 3041629 h 3773692"/>
              <a:gd name="connsiteX179" fmla="*/ 4074727 w 5293529"/>
              <a:gd name="connsiteY179" fmla="*/ 3035765 h 3773692"/>
              <a:gd name="connsiteX180" fmla="*/ 4127506 w 5293529"/>
              <a:gd name="connsiteY180" fmla="*/ 3086019 h 3773692"/>
              <a:gd name="connsiteX181" fmla="*/ 4072772 w 5293529"/>
              <a:gd name="connsiteY181" fmla="*/ 3142952 h 3773692"/>
              <a:gd name="connsiteX182" fmla="*/ 4019016 w 5293529"/>
              <a:gd name="connsiteY182" fmla="*/ 3089847 h 3773692"/>
              <a:gd name="connsiteX183" fmla="*/ 4074727 w 5293529"/>
              <a:gd name="connsiteY183" fmla="*/ 3035765 h 3773692"/>
              <a:gd name="connsiteX184" fmla="*/ 5090721 w 5293529"/>
              <a:gd name="connsiteY184" fmla="*/ 2888260 h 3773692"/>
              <a:gd name="connsiteX185" fmla="*/ 5090721 w 5293529"/>
              <a:gd name="connsiteY185" fmla="*/ 2940551 h 3773692"/>
              <a:gd name="connsiteX186" fmla="*/ 5125500 w 5293529"/>
              <a:gd name="connsiteY186" fmla="*/ 2940551 h 3773692"/>
              <a:gd name="connsiteX187" fmla="*/ 5166061 w 5293529"/>
              <a:gd name="connsiteY187" fmla="*/ 2914405 h 3773692"/>
              <a:gd name="connsiteX188" fmla="*/ 5122567 w 5293529"/>
              <a:gd name="connsiteY188" fmla="*/ 2888260 h 3773692"/>
              <a:gd name="connsiteX189" fmla="*/ 5090721 w 5293529"/>
              <a:gd name="connsiteY189" fmla="*/ 2888260 h 3773692"/>
              <a:gd name="connsiteX190" fmla="*/ 5063680 w 5293529"/>
              <a:gd name="connsiteY190" fmla="*/ 2863988 h 3773692"/>
              <a:gd name="connsiteX191" fmla="*/ 5125500 w 5293529"/>
              <a:gd name="connsiteY191" fmla="*/ 2863988 h 3773692"/>
              <a:gd name="connsiteX192" fmla="*/ 5182514 w 5293529"/>
              <a:gd name="connsiteY192" fmla="*/ 2877591 h 3773692"/>
              <a:gd name="connsiteX193" fmla="*/ 5198966 w 5293529"/>
              <a:gd name="connsiteY193" fmla="*/ 2911473 h 3773692"/>
              <a:gd name="connsiteX194" fmla="*/ 5172474 w 5293529"/>
              <a:gd name="connsiteY194" fmla="*/ 2955227 h 3773692"/>
              <a:gd name="connsiteX195" fmla="*/ 5151671 w 5293529"/>
              <a:gd name="connsiteY195" fmla="*/ 2960419 h 3773692"/>
              <a:gd name="connsiteX196" fmla="*/ 5149690 w 5293529"/>
              <a:gd name="connsiteY196" fmla="*/ 2958958 h 3773692"/>
              <a:gd name="connsiteX197" fmla="*/ 5149690 w 5293529"/>
              <a:gd name="connsiteY197" fmla="*/ 2960913 h 3773692"/>
              <a:gd name="connsiteX198" fmla="*/ 5151671 w 5293529"/>
              <a:gd name="connsiteY198" fmla="*/ 2960419 h 3773692"/>
              <a:gd name="connsiteX199" fmla="*/ 5165114 w 5293529"/>
              <a:gd name="connsiteY199" fmla="*/ 2970330 h 3773692"/>
              <a:gd name="connsiteX200" fmla="*/ 5189274 w 5293529"/>
              <a:gd name="connsiteY200" fmla="*/ 3003510 h 3773692"/>
              <a:gd name="connsiteX201" fmla="*/ 5210532 w 5293529"/>
              <a:gd name="connsiteY201" fmla="*/ 3038371 h 3773692"/>
              <a:gd name="connsiteX202" fmla="*/ 5176731 w 5293529"/>
              <a:gd name="connsiteY202" fmla="*/ 3038371 h 3773692"/>
              <a:gd name="connsiteX203" fmla="*/ 5161256 w 5293529"/>
              <a:gd name="connsiteY203" fmla="*/ 3011248 h 3773692"/>
              <a:gd name="connsiteX204" fmla="*/ 5109128 w 5293529"/>
              <a:gd name="connsiteY204" fmla="*/ 2964741 h 3773692"/>
              <a:gd name="connsiteX205" fmla="*/ 5092676 w 5293529"/>
              <a:gd name="connsiteY205" fmla="*/ 2964741 h 3773692"/>
              <a:gd name="connsiteX206" fmla="*/ 5092676 w 5293529"/>
              <a:gd name="connsiteY206" fmla="*/ 3039348 h 3773692"/>
              <a:gd name="connsiteX207" fmla="*/ 5063680 w 5293529"/>
              <a:gd name="connsiteY207" fmla="*/ 3039348 h 3773692"/>
              <a:gd name="connsiteX208" fmla="*/ 5132260 w 5293529"/>
              <a:gd name="connsiteY208" fmla="*/ 2815608 h 3773692"/>
              <a:gd name="connsiteX209" fmla="*/ 4998032 w 5293529"/>
              <a:gd name="connsiteY209" fmla="*/ 2950243 h 3773692"/>
              <a:gd name="connsiteX210" fmla="*/ 5132260 w 5293529"/>
              <a:gd name="connsiteY210" fmla="*/ 3086833 h 3773692"/>
              <a:gd name="connsiteX211" fmla="*/ 5267465 w 5293529"/>
              <a:gd name="connsiteY211" fmla="*/ 2950243 h 3773692"/>
              <a:gd name="connsiteX212" fmla="*/ 5132260 w 5293529"/>
              <a:gd name="connsiteY212" fmla="*/ 2815608 h 3773692"/>
              <a:gd name="connsiteX213" fmla="*/ 5132260 w 5293529"/>
              <a:gd name="connsiteY213" fmla="*/ 2787508 h 3773692"/>
              <a:gd name="connsiteX214" fmla="*/ 5293529 w 5293529"/>
              <a:gd name="connsiteY214" fmla="*/ 2950243 h 3773692"/>
              <a:gd name="connsiteX215" fmla="*/ 5132260 w 5293529"/>
              <a:gd name="connsiteY215" fmla="*/ 3112978 h 3773692"/>
              <a:gd name="connsiteX216" fmla="*/ 4970991 w 5293529"/>
              <a:gd name="connsiteY216" fmla="*/ 2950243 h 3773692"/>
              <a:gd name="connsiteX217" fmla="*/ 5132260 w 5293529"/>
              <a:gd name="connsiteY217" fmla="*/ 2787508 h 3773692"/>
              <a:gd name="connsiteX218" fmla="*/ 3521882 w 5293529"/>
              <a:gd name="connsiteY218" fmla="*/ 1731870 h 3773692"/>
              <a:gd name="connsiteX219" fmla="*/ 3513299 w 5293529"/>
              <a:gd name="connsiteY219" fmla="*/ 1740971 h 3773692"/>
              <a:gd name="connsiteX220" fmla="*/ 3483326 w 5293529"/>
              <a:gd name="connsiteY220" fmla="*/ 2098939 h 3773692"/>
              <a:gd name="connsiteX221" fmla="*/ 3531707 w 5293529"/>
              <a:gd name="connsiteY221" fmla="*/ 2354363 h 3773692"/>
              <a:gd name="connsiteX222" fmla="*/ 3561680 w 5293529"/>
              <a:gd name="connsiteY222" fmla="*/ 2360146 h 3773692"/>
              <a:gd name="connsiteX223" fmla="*/ 3535535 w 5293529"/>
              <a:gd name="connsiteY223" fmla="*/ 1738039 h 3773692"/>
              <a:gd name="connsiteX224" fmla="*/ 3521882 w 5293529"/>
              <a:gd name="connsiteY224" fmla="*/ 1731870 h 3773692"/>
              <a:gd name="connsiteX225" fmla="*/ 2399078 w 5293529"/>
              <a:gd name="connsiteY225" fmla="*/ 1361664 h 3773692"/>
              <a:gd name="connsiteX226" fmla="*/ 2416508 w 5293529"/>
              <a:gd name="connsiteY226" fmla="*/ 1600635 h 3773692"/>
              <a:gd name="connsiteX227" fmla="*/ 2465866 w 5293529"/>
              <a:gd name="connsiteY227" fmla="*/ 1656753 h 3773692"/>
              <a:gd name="connsiteX228" fmla="*/ 2834667 w 5293529"/>
              <a:gd name="connsiteY228" fmla="*/ 1622870 h 3773692"/>
              <a:gd name="connsiteX229" fmla="*/ 2847292 w 5293529"/>
              <a:gd name="connsiteY229" fmla="*/ 1377139 h 3773692"/>
              <a:gd name="connsiteX230" fmla="*/ 2399078 w 5293529"/>
              <a:gd name="connsiteY230" fmla="*/ 1361664 h 3773692"/>
              <a:gd name="connsiteX231" fmla="*/ 3181232 w 5293529"/>
              <a:gd name="connsiteY231" fmla="*/ 1337473 h 3773692"/>
              <a:gd name="connsiteX232" fmla="*/ 3073720 w 5293529"/>
              <a:gd name="connsiteY232" fmla="*/ 1351971 h 3773692"/>
              <a:gd name="connsiteX233" fmla="*/ 3136680 w 5293529"/>
              <a:gd name="connsiteY233" fmla="*/ 1554209 h 3773692"/>
              <a:gd name="connsiteX234" fmla="*/ 3214137 w 5293529"/>
              <a:gd name="connsiteY234" fmla="*/ 1498091 h 3773692"/>
              <a:gd name="connsiteX235" fmla="*/ 3181232 w 5293529"/>
              <a:gd name="connsiteY235" fmla="*/ 1337473 h 3773692"/>
              <a:gd name="connsiteX236" fmla="*/ 2027427 w 5293529"/>
              <a:gd name="connsiteY236" fmla="*/ 1281436 h 3773692"/>
              <a:gd name="connsiteX237" fmla="*/ 1976114 w 5293529"/>
              <a:gd name="connsiteY237" fmla="*/ 1551358 h 3773692"/>
              <a:gd name="connsiteX238" fmla="*/ 2039074 w 5293529"/>
              <a:gd name="connsiteY238" fmla="*/ 1600716 h 3773692"/>
              <a:gd name="connsiteX239" fmla="*/ 2170695 w 5293529"/>
              <a:gd name="connsiteY239" fmla="*/ 1320125 h 3773692"/>
              <a:gd name="connsiteX240" fmla="*/ 2027427 w 5293529"/>
              <a:gd name="connsiteY240" fmla="*/ 1281436 h 3773692"/>
              <a:gd name="connsiteX241" fmla="*/ 1861627 w 5293529"/>
              <a:gd name="connsiteY241" fmla="*/ 1228363 h 3773692"/>
              <a:gd name="connsiteX242" fmla="*/ 1826166 w 5293529"/>
              <a:gd name="connsiteY242" fmla="*/ 1251463 h 3773692"/>
              <a:gd name="connsiteX243" fmla="*/ 1629630 w 5293529"/>
              <a:gd name="connsiteY243" fmla="*/ 1719713 h 3773692"/>
              <a:gd name="connsiteX244" fmla="*/ 1853207 w 5293529"/>
              <a:gd name="connsiteY244" fmla="*/ 1989635 h 3773692"/>
              <a:gd name="connsiteX245" fmla="*/ 2138767 w 5293529"/>
              <a:gd name="connsiteY245" fmla="*/ 2194723 h 3773692"/>
              <a:gd name="connsiteX246" fmla="*/ 2163935 w 5293529"/>
              <a:gd name="connsiteY246" fmla="*/ 2187963 h 3773692"/>
              <a:gd name="connsiteX247" fmla="*/ 2751508 w 5293529"/>
              <a:gd name="connsiteY247" fmla="*/ 1870638 h 3773692"/>
              <a:gd name="connsiteX248" fmla="*/ 3321650 w 5293529"/>
              <a:gd name="connsiteY248" fmla="*/ 1997372 h 3773692"/>
              <a:gd name="connsiteX249" fmla="*/ 3418411 w 5293529"/>
              <a:gd name="connsiteY249" fmla="*/ 1597784 h 3773692"/>
              <a:gd name="connsiteX250" fmla="*/ 3245170 w 5293529"/>
              <a:gd name="connsiteY250" fmla="*/ 1329736 h 3773692"/>
              <a:gd name="connsiteX251" fmla="*/ 3215196 w 5293529"/>
              <a:gd name="connsiteY251" fmla="*/ 1586137 h 3773692"/>
              <a:gd name="connsiteX252" fmla="*/ 3068996 w 5293529"/>
              <a:gd name="connsiteY252" fmla="*/ 1560969 h 3773692"/>
              <a:gd name="connsiteX253" fmla="*/ 2999275 w 5293529"/>
              <a:gd name="connsiteY253" fmla="*/ 1361664 h 3773692"/>
              <a:gd name="connsiteX254" fmla="*/ 2916034 w 5293529"/>
              <a:gd name="connsiteY254" fmla="*/ 1371356 h 3773692"/>
              <a:gd name="connsiteX255" fmla="*/ 2891844 w 5293529"/>
              <a:gd name="connsiteY255" fmla="*/ 1675160 h 3773692"/>
              <a:gd name="connsiteX256" fmla="*/ 2458210 w 5293529"/>
              <a:gd name="connsiteY256" fmla="*/ 1729324 h 3773692"/>
              <a:gd name="connsiteX257" fmla="*/ 2359494 w 5293529"/>
              <a:gd name="connsiteY257" fmla="*/ 1667423 h 3773692"/>
              <a:gd name="connsiteX258" fmla="*/ 2331394 w 5293529"/>
              <a:gd name="connsiteY258" fmla="*/ 1352053 h 3773692"/>
              <a:gd name="connsiteX259" fmla="*/ 2240416 w 5293529"/>
              <a:gd name="connsiteY259" fmla="*/ 1335600 h 3773692"/>
              <a:gd name="connsiteX260" fmla="*/ 2047789 w 5293529"/>
              <a:gd name="connsiteY260" fmla="*/ 1672310 h 3773692"/>
              <a:gd name="connsiteX261" fmla="*/ 1890022 w 5293529"/>
              <a:gd name="connsiteY261" fmla="*/ 1590046 h 3773692"/>
              <a:gd name="connsiteX262" fmla="*/ 1952982 w 5293529"/>
              <a:gd name="connsiteY262" fmla="*/ 1258223 h 3773692"/>
              <a:gd name="connsiteX263" fmla="*/ 1861627 w 5293529"/>
              <a:gd name="connsiteY263" fmla="*/ 1228363 h 3773692"/>
              <a:gd name="connsiteX264" fmla="*/ 1399134 w 5293529"/>
              <a:gd name="connsiteY264" fmla="*/ 1118588 h 3773692"/>
              <a:gd name="connsiteX265" fmla="*/ 1426089 w 5293529"/>
              <a:gd name="connsiteY265" fmla="*/ 1125706 h 3773692"/>
              <a:gd name="connsiteX266" fmla="*/ 1309210 w 5293529"/>
              <a:gd name="connsiteY266" fmla="*/ 1182557 h 3773692"/>
              <a:gd name="connsiteX267" fmla="*/ 1399134 w 5293529"/>
              <a:gd name="connsiteY267" fmla="*/ 1118588 h 3773692"/>
              <a:gd name="connsiteX268" fmla="*/ 1371072 w 5293529"/>
              <a:gd name="connsiteY268" fmla="*/ 997014 h 3773692"/>
              <a:gd name="connsiteX269" fmla="*/ 1337228 w 5293529"/>
              <a:gd name="connsiteY269" fmla="*/ 1015343 h 3773692"/>
              <a:gd name="connsiteX270" fmla="*/ 1249101 w 5293529"/>
              <a:gd name="connsiteY270" fmla="*/ 1124647 h 3773692"/>
              <a:gd name="connsiteX271" fmla="*/ 1228738 w 5293529"/>
              <a:gd name="connsiteY271" fmla="*/ 1209761 h 3773692"/>
              <a:gd name="connsiteX272" fmla="*/ 1172620 w 5293529"/>
              <a:gd name="connsiteY272" fmla="*/ 1285264 h 3773692"/>
              <a:gd name="connsiteX273" fmla="*/ 1192005 w 5293529"/>
              <a:gd name="connsiteY273" fmla="*/ 1377139 h 3773692"/>
              <a:gd name="connsiteX274" fmla="*/ 1395301 w 5293529"/>
              <a:gd name="connsiteY274" fmla="*/ 1435212 h 3773692"/>
              <a:gd name="connsiteX275" fmla="*/ 1537593 w 5293529"/>
              <a:gd name="connsiteY275" fmla="*/ 1660663 h 3773692"/>
              <a:gd name="connsiteX276" fmla="*/ 1724437 w 5293529"/>
              <a:gd name="connsiteY276" fmla="*/ 1252359 h 3773692"/>
              <a:gd name="connsiteX277" fmla="*/ 1559910 w 5293529"/>
              <a:gd name="connsiteY277" fmla="*/ 1078221 h 3773692"/>
              <a:gd name="connsiteX278" fmla="*/ 1371072 w 5293529"/>
              <a:gd name="connsiteY278" fmla="*/ 997014 h 3773692"/>
              <a:gd name="connsiteX279" fmla="*/ 1141364 w 5293529"/>
              <a:gd name="connsiteY279" fmla="*/ 538266 h 3773692"/>
              <a:gd name="connsiteX280" fmla="*/ 1168711 w 5293529"/>
              <a:gd name="connsiteY280" fmla="*/ 573319 h 3773692"/>
              <a:gd name="connsiteX281" fmla="*/ 1458180 w 5293529"/>
              <a:gd name="connsiteY281" fmla="*/ 879976 h 3773692"/>
              <a:gd name="connsiteX282" fmla="*/ 1951842 w 5293529"/>
              <a:gd name="connsiteY282" fmla="*/ 790951 h 3773692"/>
              <a:gd name="connsiteX283" fmla="*/ 1971227 w 5293529"/>
              <a:gd name="connsiteY283" fmla="*/ 843160 h 3773692"/>
              <a:gd name="connsiteX284" fmla="*/ 1727287 w 5293529"/>
              <a:gd name="connsiteY284" fmla="*/ 1038556 h 3773692"/>
              <a:gd name="connsiteX285" fmla="*/ 1730219 w 5293529"/>
              <a:gd name="connsiteY285" fmla="*/ 1081153 h 3773692"/>
              <a:gd name="connsiteX286" fmla="*/ 2670140 w 5293529"/>
              <a:gd name="connsiteY286" fmla="*/ 1296912 h 3773692"/>
              <a:gd name="connsiteX287" fmla="*/ 3249975 w 5293529"/>
              <a:gd name="connsiteY287" fmla="*/ 1252441 h 3773692"/>
              <a:gd name="connsiteX288" fmla="*/ 3637183 w 5293529"/>
              <a:gd name="connsiteY288" fmla="*/ 1503955 h 3773692"/>
              <a:gd name="connsiteX289" fmla="*/ 3670170 w 5293529"/>
              <a:gd name="connsiteY289" fmla="*/ 2709725 h 3773692"/>
              <a:gd name="connsiteX290" fmla="*/ 3632378 w 5293529"/>
              <a:gd name="connsiteY290" fmla="*/ 2765843 h 3773692"/>
              <a:gd name="connsiteX291" fmla="*/ 3486177 w 5293529"/>
              <a:gd name="connsiteY291" fmla="*/ 2803554 h 3773692"/>
              <a:gd name="connsiteX292" fmla="*/ 3447489 w 5293529"/>
              <a:gd name="connsiteY292" fmla="*/ 2939981 h 3773692"/>
              <a:gd name="connsiteX293" fmla="*/ 3397153 w 5293529"/>
              <a:gd name="connsiteY293" fmla="*/ 3001882 h 3773692"/>
              <a:gd name="connsiteX294" fmla="*/ 3235477 w 5293529"/>
              <a:gd name="connsiteY294" fmla="*/ 3001882 h 3773692"/>
              <a:gd name="connsiteX295" fmla="*/ 3218047 w 5293529"/>
              <a:gd name="connsiteY295" fmla="*/ 2932243 h 3773692"/>
              <a:gd name="connsiteX296" fmla="*/ 3288745 w 5293529"/>
              <a:gd name="connsiteY296" fmla="*/ 2107980 h 3773692"/>
              <a:gd name="connsiteX297" fmla="*/ 3214219 w 5293529"/>
              <a:gd name="connsiteY297" fmla="*/ 2335304 h 3773692"/>
              <a:gd name="connsiteX298" fmla="*/ 2825056 w 5293529"/>
              <a:gd name="connsiteY298" fmla="*/ 2961239 h 3773692"/>
              <a:gd name="connsiteX299" fmla="*/ 2759245 w 5293529"/>
              <a:gd name="connsiteY299" fmla="*/ 3002860 h 3773692"/>
              <a:gd name="connsiteX300" fmla="*/ 2580139 w 5293529"/>
              <a:gd name="connsiteY300" fmla="*/ 3002860 h 3773692"/>
              <a:gd name="connsiteX301" fmla="*/ 2562709 w 5293529"/>
              <a:gd name="connsiteY301" fmla="*/ 2931266 h 3773692"/>
              <a:gd name="connsiteX302" fmla="*/ 2993492 w 5293529"/>
              <a:gd name="connsiteY302" fmla="*/ 2268516 h 3773692"/>
              <a:gd name="connsiteX303" fmla="*/ 2736032 w 5293529"/>
              <a:gd name="connsiteY303" fmla="*/ 2066278 h 3773692"/>
              <a:gd name="connsiteX304" fmla="*/ 2273321 w 5293529"/>
              <a:gd name="connsiteY304" fmla="*/ 2247176 h 3773692"/>
              <a:gd name="connsiteX305" fmla="*/ 2454300 w 5293529"/>
              <a:gd name="connsiteY305" fmla="*/ 2955375 h 3773692"/>
              <a:gd name="connsiteX306" fmla="*/ 2399160 w 5293529"/>
              <a:gd name="connsiteY306" fmla="*/ 3004733 h 3773692"/>
              <a:gd name="connsiteX307" fmla="*/ 2229746 w 5293529"/>
              <a:gd name="connsiteY307" fmla="*/ 3004733 h 3773692"/>
              <a:gd name="connsiteX308" fmla="*/ 2201646 w 5293529"/>
              <a:gd name="connsiteY308" fmla="*/ 2931184 h 3773692"/>
              <a:gd name="connsiteX309" fmla="*/ 1934493 w 5293529"/>
              <a:gd name="connsiteY309" fmla="*/ 2164913 h 3773692"/>
              <a:gd name="connsiteX310" fmla="*/ 1671169 w 5293529"/>
              <a:gd name="connsiteY310" fmla="*/ 2946660 h 3773692"/>
              <a:gd name="connsiteX311" fmla="*/ 1628571 w 5293529"/>
              <a:gd name="connsiteY311" fmla="*/ 3002778 h 3773692"/>
              <a:gd name="connsiteX312" fmla="*/ 1431058 w 5293529"/>
              <a:gd name="connsiteY312" fmla="*/ 3002778 h 3773692"/>
              <a:gd name="connsiteX313" fmla="*/ 1417537 w 5293529"/>
              <a:gd name="connsiteY313" fmla="*/ 2924424 h 3773692"/>
              <a:gd name="connsiteX314" fmla="*/ 1674997 w 5293529"/>
              <a:gd name="connsiteY314" fmla="*/ 2150415 h 3773692"/>
              <a:gd name="connsiteX315" fmla="*/ 1626616 w 5293529"/>
              <a:gd name="connsiteY315" fmla="*/ 1954042 h 3773692"/>
              <a:gd name="connsiteX316" fmla="*/ 1402062 w 5293529"/>
              <a:gd name="connsiteY316" fmla="*/ 1567078 h 3773692"/>
              <a:gd name="connsiteX317" fmla="*/ 1276223 w 5293529"/>
              <a:gd name="connsiteY317" fmla="*/ 1468362 h 3773692"/>
              <a:gd name="connsiteX318" fmla="*/ 1169769 w 5293529"/>
              <a:gd name="connsiteY318" fmla="*/ 1456714 h 3773692"/>
              <a:gd name="connsiteX319" fmla="*/ 1090357 w 5293529"/>
              <a:gd name="connsiteY319" fmla="*/ 1374451 h 3773692"/>
              <a:gd name="connsiteX320" fmla="*/ 1076836 w 5293529"/>
              <a:gd name="connsiteY320" fmla="*/ 1276712 h 3773692"/>
              <a:gd name="connsiteX321" fmla="*/ 1165860 w 5293529"/>
              <a:gd name="connsiteY321" fmla="*/ 1156738 h 3773692"/>
              <a:gd name="connsiteX322" fmla="*/ 1174575 w 5293529"/>
              <a:gd name="connsiteY322" fmla="*/ 1098665 h 3773692"/>
              <a:gd name="connsiteX323" fmla="*/ 1255861 w 5293529"/>
              <a:gd name="connsiteY323" fmla="*/ 982600 h 3773692"/>
              <a:gd name="connsiteX324" fmla="*/ 1231671 w 5293529"/>
              <a:gd name="connsiteY324" fmla="*/ 905224 h 3773692"/>
              <a:gd name="connsiteX325" fmla="*/ 1127090 w 5293529"/>
              <a:gd name="connsiteY325" fmla="*/ 591727 h 3773692"/>
              <a:gd name="connsiteX326" fmla="*/ 1141364 w 5293529"/>
              <a:gd name="connsiteY326" fmla="*/ 538266 h 3773692"/>
              <a:gd name="connsiteX327" fmla="*/ 1650644 w 5293529"/>
              <a:gd name="connsiteY327" fmla="*/ 93748 h 3773692"/>
              <a:gd name="connsiteX328" fmla="*/ 1385447 w 5293529"/>
              <a:gd name="connsiteY328" fmla="*/ 357642 h 3773692"/>
              <a:gd name="connsiteX329" fmla="*/ 1650644 w 5293529"/>
              <a:gd name="connsiteY329" fmla="*/ 621537 h 3773692"/>
              <a:gd name="connsiteX330" fmla="*/ 1913887 w 5293529"/>
              <a:gd name="connsiteY330" fmla="*/ 357642 h 3773692"/>
              <a:gd name="connsiteX331" fmla="*/ 1650644 w 5293529"/>
              <a:gd name="connsiteY331" fmla="*/ 93748 h 3773692"/>
              <a:gd name="connsiteX332" fmla="*/ 1639079 w 5293529"/>
              <a:gd name="connsiteY332" fmla="*/ 0 h 3773692"/>
              <a:gd name="connsiteX333" fmla="*/ 2036875 w 5293529"/>
              <a:gd name="connsiteY333" fmla="*/ 399263 h 3773692"/>
              <a:gd name="connsiteX334" fmla="*/ 1639079 w 5293529"/>
              <a:gd name="connsiteY334" fmla="*/ 798525 h 3773692"/>
              <a:gd name="connsiteX335" fmla="*/ 1241282 w 5293529"/>
              <a:gd name="connsiteY335" fmla="*/ 399263 h 3773692"/>
              <a:gd name="connsiteX336" fmla="*/ 1639079 w 5293529"/>
              <a:gd name="connsiteY336" fmla="*/ 0 h 3773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5293529" h="3773692">
                <a:moveTo>
                  <a:pt x="3724334" y="3284754"/>
                </a:moveTo>
                <a:cubicBezTo>
                  <a:pt x="3631808" y="3284754"/>
                  <a:pt x="3564286" y="3367017"/>
                  <a:pt x="3564286" y="3490983"/>
                </a:cubicBezTo>
                <a:cubicBezTo>
                  <a:pt x="3564286" y="3631319"/>
                  <a:pt x="3633681" y="3713664"/>
                  <a:pt x="3731094" y="3713664"/>
                </a:cubicBezTo>
                <a:cubicBezTo>
                  <a:pt x="3776379" y="3713664"/>
                  <a:pt x="3819792" y="3699166"/>
                  <a:pt x="3819792" y="3673021"/>
                </a:cubicBezTo>
                <a:lnTo>
                  <a:pt x="3820769" y="3673021"/>
                </a:lnTo>
                <a:cubicBezTo>
                  <a:pt x="3820769" y="3673021"/>
                  <a:pt x="3820769" y="3673021"/>
                  <a:pt x="3820769" y="3317659"/>
                </a:cubicBezTo>
                <a:cubicBezTo>
                  <a:pt x="3800488" y="3301207"/>
                  <a:pt x="3776379" y="3284754"/>
                  <a:pt x="3724334" y="3284754"/>
                </a:cubicBezTo>
                <a:close/>
                <a:moveTo>
                  <a:pt x="2874414" y="3278646"/>
                </a:moveTo>
                <a:cubicBezTo>
                  <a:pt x="2840694" y="3278646"/>
                  <a:pt x="2814630" y="3286384"/>
                  <a:pt x="2787589" y="3312529"/>
                </a:cubicBezTo>
                <a:cubicBezTo>
                  <a:pt x="2759571" y="3339651"/>
                  <a:pt x="2740267" y="3401634"/>
                  <a:pt x="2740267" y="3497581"/>
                </a:cubicBezTo>
                <a:cubicBezTo>
                  <a:pt x="2740267" y="3594423"/>
                  <a:pt x="2759571" y="3654533"/>
                  <a:pt x="2787589" y="3681655"/>
                </a:cubicBezTo>
                <a:cubicBezTo>
                  <a:pt x="2814549" y="3707800"/>
                  <a:pt x="2838739" y="3714560"/>
                  <a:pt x="2874414" y="3714560"/>
                </a:cubicBezTo>
                <a:cubicBezTo>
                  <a:pt x="2910088" y="3714560"/>
                  <a:pt x="2936152" y="3707800"/>
                  <a:pt x="2963193" y="3681655"/>
                </a:cubicBezTo>
                <a:cubicBezTo>
                  <a:pt x="2992189" y="3654533"/>
                  <a:pt x="3010515" y="3592550"/>
                  <a:pt x="3010515" y="3497581"/>
                </a:cubicBezTo>
                <a:cubicBezTo>
                  <a:pt x="3010515" y="3399761"/>
                  <a:pt x="2992189" y="3339651"/>
                  <a:pt x="2963193" y="3312529"/>
                </a:cubicBezTo>
                <a:cubicBezTo>
                  <a:pt x="2936152" y="3286384"/>
                  <a:pt x="2910088" y="3278646"/>
                  <a:pt x="2874414" y="3278646"/>
                </a:cubicBezTo>
                <a:close/>
                <a:moveTo>
                  <a:pt x="1638997" y="3278646"/>
                </a:moveTo>
                <a:cubicBezTo>
                  <a:pt x="1603078" y="3278646"/>
                  <a:pt x="1576933" y="3286384"/>
                  <a:pt x="1549810" y="3312529"/>
                </a:cubicBezTo>
                <a:cubicBezTo>
                  <a:pt x="1521710" y="3339651"/>
                  <a:pt x="1502326" y="3401634"/>
                  <a:pt x="1502326" y="3497581"/>
                </a:cubicBezTo>
                <a:cubicBezTo>
                  <a:pt x="1502326" y="3594423"/>
                  <a:pt x="1521710" y="3654533"/>
                  <a:pt x="1549810" y="3681655"/>
                </a:cubicBezTo>
                <a:cubicBezTo>
                  <a:pt x="1578888" y="3707800"/>
                  <a:pt x="1603159" y="3714560"/>
                  <a:pt x="1638997" y="3714560"/>
                </a:cubicBezTo>
                <a:cubicBezTo>
                  <a:pt x="1672961" y="3714560"/>
                  <a:pt x="1699106" y="3707800"/>
                  <a:pt x="1726229" y="3681655"/>
                </a:cubicBezTo>
                <a:cubicBezTo>
                  <a:pt x="1755306" y="3654533"/>
                  <a:pt x="1773713" y="3592550"/>
                  <a:pt x="1773713" y="3497581"/>
                </a:cubicBezTo>
                <a:cubicBezTo>
                  <a:pt x="1773713" y="3399761"/>
                  <a:pt x="1755306" y="3339651"/>
                  <a:pt x="1726229" y="3312529"/>
                </a:cubicBezTo>
                <a:cubicBezTo>
                  <a:pt x="1699106" y="3286384"/>
                  <a:pt x="1674916" y="3278646"/>
                  <a:pt x="1638997" y="3278646"/>
                </a:cubicBezTo>
                <a:close/>
                <a:moveTo>
                  <a:pt x="714389" y="3278646"/>
                </a:moveTo>
                <a:cubicBezTo>
                  <a:pt x="679528" y="3278646"/>
                  <a:pt x="654279" y="3286384"/>
                  <a:pt x="627157" y="3312529"/>
                </a:cubicBezTo>
                <a:cubicBezTo>
                  <a:pt x="598079" y="3339651"/>
                  <a:pt x="579672" y="3401634"/>
                  <a:pt x="579672" y="3497581"/>
                </a:cubicBezTo>
                <a:cubicBezTo>
                  <a:pt x="579672" y="3594423"/>
                  <a:pt x="598079" y="3654533"/>
                  <a:pt x="627157" y="3681655"/>
                </a:cubicBezTo>
                <a:cubicBezTo>
                  <a:pt x="654279" y="3707800"/>
                  <a:pt x="678551" y="3714560"/>
                  <a:pt x="714389" y="3714560"/>
                </a:cubicBezTo>
                <a:cubicBezTo>
                  <a:pt x="750226" y="3714560"/>
                  <a:pt x="775475" y="3707800"/>
                  <a:pt x="802598" y="3681655"/>
                </a:cubicBezTo>
                <a:cubicBezTo>
                  <a:pt x="831675" y="3654533"/>
                  <a:pt x="850082" y="3592550"/>
                  <a:pt x="850082" y="3497581"/>
                </a:cubicBezTo>
                <a:cubicBezTo>
                  <a:pt x="850082" y="3399761"/>
                  <a:pt x="830779" y="3339651"/>
                  <a:pt x="802598" y="3312529"/>
                </a:cubicBezTo>
                <a:cubicBezTo>
                  <a:pt x="774498" y="3286384"/>
                  <a:pt x="750226" y="3278646"/>
                  <a:pt x="714389" y="3278646"/>
                </a:cubicBezTo>
                <a:close/>
                <a:moveTo>
                  <a:pt x="4044917" y="3233767"/>
                </a:moveTo>
                <a:cubicBezTo>
                  <a:pt x="4044917" y="3233767"/>
                  <a:pt x="4044917" y="3233767"/>
                  <a:pt x="4097696" y="3233767"/>
                </a:cubicBezTo>
                <a:cubicBezTo>
                  <a:pt x="4113089" y="3233767"/>
                  <a:pt x="4116918" y="3236618"/>
                  <a:pt x="4116918" y="3252093"/>
                </a:cubicBezTo>
                <a:cubicBezTo>
                  <a:pt x="4116918" y="3252093"/>
                  <a:pt x="4116918" y="3252093"/>
                  <a:pt x="4116918" y="3739728"/>
                </a:cubicBezTo>
                <a:cubicBezTo>
                  <a:pt x="4116918" y="3757077"/>
                  <a:pt x="4113089" y="3757077"/>
                  <a:pt x="4097777" y="3758054"/>
                </a:cubicBezTo>
                <a:cubicBezTo>
                  <a:pt x="4097777" y="3758054"/>
                  <a:pt x="4097777" y="3758054"/>
                  <a:pt x="4043043" y="3758054"/>
                </a:cubicBezTo>
                <a:cubicBezTo>
                  <a:pt x="4027650" y="3758054"/>
                  <a:pt x="4027650" y="3754226"/>
                  <a:pt x="4027650" y="3739728"/>
                </a:cubicBezTo>
                <a:cubicBezTo>
                  <a:pt x="4027650" y="3739728"/>
                  <a:pt x="4027650" y="3739728"/>
                  <a:pt x="4027650" y="3252093"/>
                </a:cubicBezTo>
                <a:cubicBezTo>
                  <a:pt x="4027650" y="3239550"/>
                  <a:pt x="4027650" y="3233767"/>
                  <a:pt x="4044917" y="3233767"/>
                </a:cubicBezTo>
                <a:close/>
                <a:moveTo>
                  <a:pt x="4934502" y="3231242"/>
                </a:moveTo>
                <a:cubicBezTo>
                  <a:pt x="4934502" y="3231242"/>
                  <a:pt x="4934502" y="3231242"/>
                  <a:pt x="4982068" y="3231242"/>
                </a:cubicBezTo>
                <a:cubicBezTo>
                  <a:pt x="4995588" y="3231242"/>
                  <a:pt x="5000475" y="3234093"/>
                  <a:pt x="5000475" y="3242808"/>
                </a:cubicBezTo>
                <a:cubicBezTo>
                  <a:pt x="5000475" y="3248591"/>
                  <a:pt x="4999498" y="3253396"/>
                  <a:pt x="4995588" y="3263088"/>
                </a:cubicBezTo>
                <a:cubicBezTo>
                  <a:pt x="4951932" y="3348121"/>
                  <a:pt x="4882048" y="3426475"/>
                  <a:pt x="4814120" y="3476729"/>
                </a:cubicBezTo>
                <a:cubicBezTo>
                  <a:pt x="4814120" y="3476729"/>
                  <a:pt x="4814120" y="3476729"/>
                  <a:pt x="4816075" y="3478684"/>
                </a:cubicBezTo>
                <a:cubicBezTo>
                  <a:pt x="4816075" y="3478684"/>
                  <a:pt x="4816075" y="3478684"/>
                  <a:pt x="5008213" y="3732967"/>
                </a:cubicBezTo>
                <a:cubicBezTo>
                  <a:pt x="5012041" y="3736796"/>
                  <a:pt x="5014973" y="3741682"/>
                  <a:pt x="5014973" y="3745511"/>
                </a:cubicBezTo>
                <a:cubicBezTo>
                  <a:pt x="5014973" y="3757076"/>
                  <a:pt x="5005281" y="3757076"/>
                  <a:pt x="5000475" y="3758135"/>
                </a:cubicBezTo>
                <a:cubicBezTo>
                  <a:pt x="5000475" y="3758135"/>
                  <a:pt x="5000475" y="3758135"/>
                  <a:pt x="4931570" y="3758135"/>
                </a:cubicBezTo>
                <a:cubicBezTo>
                  <a:pt x="4916094" y="3758135"/>
                  <a:pt x="4912185" y="3758135"/>
                  <a:pt x="4901515" y="3742660"/>
                </a:cubicBezTo>
                <a:cubicBezTo>
                  <a:pt x="4901515" y="3742660"/>
                  <a:pt x="4901515" y="3742660"/>
                  <a:pt x="4721024" y="3484548"/>
                </a:cubicBezTo>
                <a:cubicBezTo>
                  <a:pt x="4721024" y="3482593"/>
                  <a:pt x="4720047" y="3479743"/>
                  <a:pt x="4720047" y="3478766"/>
                </a:cubicBezTo>
                <a:cubicBezTo>
                  <a:pt x="4720047" y="3478766"/>
                  <a:pt x="4721024" y="3475915"/>
                  <a:pt x="4723956" y="3472982"/>
                </a:cubicBezTo>
                <a:cubicBezTo>
                  <a:pt x="4799622" y="3428511"/>
                  <a:pt x="4874392" y="3334682"/>
                  <a:pt x="4903470" y="3247695"/>
                </a:cubicBezTo>
                <a:cubicBezTo>
                  <a:pt x="4909252" y="3230265"/>
                  <a:pt x="4916094" y="3231242"/>
                  <a:pt x="4934502" y="3231242"/>
                </a:cubicBezTo>
                <a:close/>
                <a:moveTo>
                  <a:pt x="972337" y="3231242"/>
                </a:moveTo>
                <a:cubicBezTo>
                  <a:pt x="972337" y="3231242"/>
                  <a:pt x="972337" y="3231242"/>
                  <a:pt x="1034320" y="3231242"/>
                </a:cubicBezTo>
                <a:cubicBezTo>
                  <a:pt x="1049795" y="3231242"/>
                  <a:pt x="1051750" y="3233197"/>
                  <a:pt x="1057533" y="3247695"/>
                </a:cubicBezTo>
                <a:cubicBezTo>
                  <a:pt x="1057533" y="3247695"/>
                  <a:pt x="1057533" y="3247695"/>
                  <a:pt x="1193145" y="3633111"/>
                </a:cubicBezTo>
                <a:cubicBezTo>
                  <a:pt x="1193145" y="3633111"/>
                  <a:pt x="1193145" y="3633111"/>
                  <a:pt x="1324929" y="3245740"/>
                </a:cubicBezTo>
                <a:cubicBezTo>
                  <a:pt x="1329816" y="3236047"/>
                  <a:pt x="1330794" y="3233197"/>
                  <a:pt x="1337554" y="3231242"/>
                </a:cubicBezTo>
                <a:cubicBezTo>
                  <a:pt x="1337554" y="3231242"/>
                  <a:pt x="1337554" y="3231242"/>
                  <a:pt x="1387971" y="3231242"/>
                </a:cubicBezTo>
                <a:cubicBezTo>
                  <a:pt x="1392858" y="3231242"/>
                  <a:pt x="1400595" y="3231242"/>
                  <a:pt x="1400595" y="3241912"/>
                </a:cubicBezTo>
                <a:cubicBezTo>
                  <a:pt x="1400595" y="3244762"/>
                  <a:pt x="1400595" y="3245740"/>
                  <a:pt x="1398641" y="3257387"/>
                </a:cubicBezTo>
                <a:cubicBezTo>
                  <a:pt x="1398641" y="3257387"/>
                  <a:pt x="1398641" y="3257387"/>
                  <a:pt x="1220349" y="3742497"/>
                </a:cubicBezTo>
                <a:cubicBezTo>
                  <a:pt x="1216439" y="3756017"/>
                  <a:pt x="1213589" y="3757972"/>
                  <a:pt x="1201942" y="3757972"/>
                </a:cubicBezTo>
                <a:cubicBezTo>
                  <a:pt x="1201942" y="3757972"/>
                  <a:pt x="1201942" y="3757972"/>
                  <a:pt x="1162194" y="3757972"/>
                </a:cubicBezTo>
                <a:cubicBezTo>
                  <a:pt x="1153479" y="3757972"/>
                  <a:pt x="1151525" y="3754144"/>
                  <a:pt x="1145742" y="3742497"/>
                </a:cubicBezTo>
                <a:cubicBezTo>
                  <a:pt x="1145742" y="3742497"/>
                  <a:pt x="1145742" y="3742497"/>
                  <a:pt x="962645" y="3259260"/>
                </a:cubicBezTo>
                <a:cubicBezTo>
                  <a:pt x="959712" y="3253477"/>
                  <a:pt x="958735" y="3248672"/>
                  <a:pt x="958735" y="3244762"/>
                </a:cubicBezTo>
                <a:cubicBezTo>
                  <a:pt x="958735" y="3231242"/>
                  <a:pt x="968427" y="3231242"/>
                  <a:pt x="972337" y="3231242"/>
                </a:cubicBezTo>
                <a:close/>
                <a:moveTo>
                  <a:pt x="4388794" y="3222446"/>
                </a:moveTo>
                <a:cubicBezTo>
                  <a:pt x="4459573" y="3222446"/>
                  <a:pt x="4525465" y="3244682"/>
                  <a:pt x="4525465" y="3283451"/>
                </a:cubicBezTo>
                <a:cubicBezTo>
                  <a:pt x="4525465" y="3310574"/>
                  <a:pt x="4503148" y="3319289"/>
                  <a:pt x="4487673" y="3319289"/>
                </a:cubicBezTo>
                <a:cubicBezTo>
                  <a:pt x="4457618" y="3319289"/>
                  <a:pt x="4442143" y="3280519"/>
                  <a:pt x="4383011" y="3280519"/>
                </a:cubicBezTo>
                <a:cubicBezTo>
                  <a:pt x="4325834" y="3280519"/>
                  <a:pt x="4295779" y="3319289"/>
                  <a:pt x="4295779" y="3358058"/>
                </a:cubicBezTo>
                <a:cubicBezTo>
                  <a:pt x="4295779" y="3471435"/>
                  <a:pt x="4544850" y="3444313"/>
                  <a:pt x="4544850" y="3615763"/>
                </a:cubicBezTo>
                <a:cubicBezTo>
                  <a:pt x="4544850" y="3725230"/>
                  <a:pt x="4450777" y="3773692"/>
                  <a:pt x="4358739" y="3772715"/>
                </a:cubicBezTo>
                <a:cubicBezTo>
                  <a:pt x="4277372" y="3772715"/>
                  <a:pt x="4195923" y="3736796"/>
                  <a:pt x="4195923" y="3695175"/>
                </a:cubicBezTo>
                <a:cubicBezTo>
                  <a:pt x="4195923" y="3669031"/>
                  <a:pt x="4217263" y="3661293"/>
                  <a:pt x="4233715" y="3661293"/>
                </a:cubicBezTo>
                <a:cubicBezTo>
                  <a:pt x="4268657" y="3661293"/>
                  <a:pt x="4288938" y="3714560"/>
                  <a:pt x="4360694" y="3714560"/>
                </a:cubicBezTo>
                <a:cubicBezTo>
                  <a:pt x="4431392" y="3714560"/>
                  <a:pt x="4464379" y="3667076"/>
                  <a:pt x="4464379" y="3625455"/>
                </a:cubicBezTo>
                <a:cubicBezTo>
                  <a:pt x="4464379" y="3571210"/>
                  <a:pt x="4410134" y="3547916"/>
                  <a:pt x="4351979" y="3523726"/>
                </a:cubicBezTo>
                <a:cubicBezTo>
                  <a:pt x="4277372" y="3491716"/>
                  <a:pt x="4215308" y="3454901"/>
                  <a:pt x="4215308" y="3366774"/>
                </a:cubicBezTo>
                <a:cubicBezTo>
                  <a:pt x="4215308" y="3272863"/>
                  <a:pt x="4297653" y="3222446"/>
                  <a:pt x="4388794" y="3222446"/>
                </a:cubicBezTo>
                <a:close/>
                <a:moveTo>
                  <a:pt x="3332238" y="3219514"/>
                </a:moveTo>
                <a:cubicBezTo>
                  <a:pt x="3402936" y="3219514"/>
                  <a:pt x="3464837" y="3234989"/>
                  <a:pt x="3464837" y="3272619"/>
                </a:cubicBezTo>
                <a:cubicBezTo>
                  <a:pt x="3464837" y="3302510"/>
                  <a:pt x="3445452" y="3317986"/>
                  <a:pt x="3420447" y="3317008"/>
                </a:cubicBezTo>
                <a:cubicBezTo>
                  <a:pt x="3385587" y="3317008"/>
                  <a:pt x="3375895" y="3269687"/>
                  <a:pt x="3311061" y="3269687"/>
                </a:cubicBezTo>
                <a:cubicBezTo>
                  <a:pt x="3281007" y="3269687"/>
                  <a:pt x="3259748" y="3288013"/>
                  <a:pt x="3259748" y="3315053"/>
                </a:cubicBezTo>
                <a:cubicBezTo>
                  <a:pt x="3259748" y="3315053"/>
                  <a:pt x="3259748" y="3315053"/>
                  <a:pt x="3259748" y="3738751"/>
                </a:cubicBezTo>
                <a:cubicBezTo>
                  <a:pt x="3259748" y="3754145"/>
                  <a:pt x="3253884" y="3755122"/>
                  <a:pt x="3241341" y="3755122"/>
                </a:cubicBezTo>
                <a:cubicBezTo>
                  <a:pt x="3241341" y="3755122"/>
                  <a:pt x="3241341" y="3755122"/>
                  <a:pt x="3190028" y="3755122"/>
                </a:cubicBezTo>
                <a:cubicBezTo>
                  <a:pt x="3175449" y="3755122"/>
                  <a:pt x="3169666" y="3754226"/>
                  <a:pt x="3169666" y="3738751"/>
                </a:cubicBezTo>
                <a:cubicBezTo>
                  <a:pt x="3169666" y="3738751"/>
                  <a:pt x="3169666" y="3738751"/>
                  <a:pt x="3169666" y="3276447"/>
                </a:cubicBezTo>
                <a:cubicBezTo>
                  <a:pt x="3169666" y="3260075"/>
                  <a:pt x="3182209" y="3243704"/>
                  <a:pt x="3217069" y="3234989"/>
                </a:cubicBezTo>
                <a:cubicBezTo>
                  <a:pt x="3244192" y="3228229"/>
                  <a:pt x="3278075" y="3219514"/>
                  <a:pt x="3332238" y="3219514"/>
                </a:cubicBezTo>
                <a:close/>
                <a:moveTo>
                  <a:pt x="2874495" y="3219514"/>
                </a:moveTo>
                <a:cubicBezTo>
                  <a:pt x="2920758" y="3219514"/>
                  <a:pt x="2969057" y="3231161"/>
                  <a:pt x="3005709" y="3257306"/>
                </a:cubicBezTo>
                <a:cubicBezTo>
                  <a:pt x="3064597" y="3298031"/>
                  <a:pt x="3103204" y="3375489"/>
                  <a:pt x="3103204" y="3497581"/>
                </a:cubicBezTo>
                <a:cubicBezTo>
                  <a:pt x="3103204" y="3618695"/>
                  <a:pt x="3064597" y="3696153"/>
                  <a:pt x="3005709" y="3736878"/>
                </a:cubicBezTo>
                <a:cubicBezTo>
                  <a:pt x="2970035" y="3761068"/>
                  <a:pt x="2921817" y="3773692"/>
                  <a:pt x="2874495" y="3773692"/>
                </a:cubicBezTo>
                <a:cubicBezTo>
                  <a:pt x="2828232" y="3773692"/>
                  <a:pt x="2778956" y="3762045"/>
                  <a:pt x="2743281" y="3736878"/>
                </a:cubicBezTo>
                <a:cubicBezTo>
                  <a:pt x="2685371" y="3696234"/>
                  <a:pt x="2646764" y="3618695"/>
                  <a:pt x="2646764" y="3497581"/>
                </a:cubicBezTo>
                <a:cubicBezTo>
                  <a:pt x="2646764" y="3375489"/>
                  <a:pt x="2685371" y="3298031"/>
                  <a:pt x="2743281" y="3257306"/>
                </a:cubicBezTo>
                <a:cubicBezTo>
                  <a:pt x="2780910" y="3233116"/>
                  <a:pt x="2829128" y="3219514"/>
                  <a:pt x="2874495" y="3219514"/>
                </a:cubicBezTo>
                <a:close/>
                <a:moveTo>
                  <a:pt x="2364299" y="3219514"/>
                </a:moveTo>
                <a:cubicBezTo>
                  <a:pt x="2565641" y="3219514"/>
                  <a:pt x="2567596" y="3326049"/>
                  <a:pt x="2567596" y="3387054"/>
                </a:cubicBezTo>
                <a:cubicBezTo>
                  <a:pt x="2567596" y="3387054"/>
                  <a:pt x="2567596" y="3387054"/>
                  <a:pt x="2567596" y="3737692"/>
                </a:cubicBezTo>
                <a:cubicBezTo>
                  <a:pt x="2567596" y="3746407"/>
                  <a:pt x="2567596" y="3756100"/>
                  <a:pt x="2557985" y="3757973"/>
                </a:cubicBezTo>
                <a:cubicBezTo>
                  <a:pt x="2557985" y="3757973"/>
                  <a:pt x="2557985" y="3757973"/>
                  <a:pt x="2502111" y="3757973"/>
                </a:cubicBezTo>
                <a:cubicBezTo>
                  <a:pt x="2484762" y="3757973"/>
                  <a:pt x="2478979" y="3756018"/>
                  <a:pt x="2478979" y="3737611"/>
                </a:cubicBezTo>
                <a:cubicBezTo>
                  <a:pt x="2478979" y="3737611"/>
                  <a:pt x="2478979" y="3737611"/>
                  <a:pt x="2478979" y="3398620"/>
                </a:cubicBezTo>
                <a:cubicBezTo>
                  <a:pt x="2478979" y="3351136"/>
                  <a:pt x="2478979" y="3274655"/>
                  <a:pt x="2361448" y="3274655"/>
                </a:cubicBezTo>
                <a:cubicBezTo>
                  <a:pt x="2291077" y="3274655"/>
                  <a:pt x="2252551" y="3297868"/>
                  <a:pt x="2252551" y="3320185"/>
                </a:cubicBezTo>
                <a:cubicBezTo>
                  <a:pt x="2252551" y="3320185"/>
                  <a:pt x="2252551" y="3320185"/>
                  <a:pt x="2252551" y="3737611"/>
                </a:cubicBezTo>
                <a:cubicBezTo>
                  <a:pt x="2252551" y="3756018"/>
                  <a:pt x="2245791" y="3757973"/>
                  <a:pt x="2231375" y="3757973"/>
                </a:cubicBezTo>
                <a:cubicBezTo>
                  <a:pt x="2231375" y="3757973"/>
                  <a:pt x="2231375" y="3757973"/>
                  <a:pt x="2181283" y="3757973"/>
                </a:cubicBezTo>
                <a:cubicBezTo>
                  <a:pt x="2165808" y="3757973"/>
                  <a:pt x="2161980" y="3756018"/>
                  <a:pt x="2161980" y="3739565"/>
                </a:cubicBezTo>
                <a:cubicBezTo>
                  <a:pt x="2161980" y="3739565"/>
                  <a:pt x="2161980" y="3739565"/>
                  <a:pt x="2161980" y="3286302"/>
                </a:cubicBezTo>
                <a:cubicBezTo>
                  <a:pt x="2161980" y="3268872"/>
                  <a:pt x="2172568" y="3256329"/>
                  <a:pt x="2207266" y="3244682"/>
                </a:cubicBezTo>
                <a:cubicBezTo>
                  <a:pt x="2235203" y="3235967"/>
                  <a:pt x="2287248" y="3219514"/>
                  <a:pt x="2364299" y="3219514"/>
                </a:cubicBezTo>
                <a:close/>
                <a:moveTo>
                  <a:pt x="1637124" y="3219514"/>
                </a:moveTo>
                <a:cubicBezTo>
                  <a:pt x="1684608" y="3219514"/>
                  <a:pt x="1734048" y="3231161"/>
                  <a:pt x="1768908" y="3257306"/>
                </a:cubicBezTo>
                <a:cubicBezTo>
                  <a:pt x="1828040" y="3298031"/>
                  <a:pt x="1866810" y="3375489"/>
                  <a:pt x="1866810" y="3497581"/>
                </a:cubicBezTo>
                <a:cubicBezTo>
                  <a:pt x="1866810" y="3618695"/>
                  <a:pt x="1828040" y="3696153"/>
                  <a:pt x="1768908" y="3736878"/>
                </a:cubicBezTo>
                <a:cubicBezTo>
                  <a:pt x="1732093" y="3761068"/>
                  <a:pt x="1684608" y="3773692"/>
                  <a:pt x="1637124" y="3773692"/>
                </a:cubicBezTo>
                <a:cubicBezTo>
                  <a:pt x="1590616" y="3773692"/>
                  <a:pt x="1541177" y="3762045"/>
                  <a:pt x="1505339" y="3736878"/>
                </a:cubicBezTo>
                <a:cubicBezTo>
                  <a:pt x="1447185" y="3696234"/>
                  <a:pt x="1408415" y="3618695"/>
                  <a:pt x="1408415" y="3497581"/>
                </a:cubicBezTo>
                <a:cubicBezTo>
                  <a:pt x="1408415" y="3375489"/>
                  <a:pt x="1447185" y="3298031"/>
                  <a:pt x="1505339" y="3257306"/>
                </a:cubicBezTo>
                <a:cubicBezTo>
                  <a:pt x="1543132" y="3233116"/>
                  <a:pt x="1590616" y="3219514"/>
                  <a:pt x="1637124" y="3219514"/>
                </a:cubicBezTo>
                <a:close/>
                <a:moveTo>
                  <a:pt x="714470" y="3219514"/>
                </a:moveTo>
                <a:cubicBezTo>
                  <a:pt x="761955" y="3219514"/>
                  <a:pt x="808462" y="3231161"/>
                  <a:pt x="846254" y="3257306"/>
                </a:cubicBezTo>
                <a:cubicBezTo>
                  <a:pt x="904409" y="3298031"/>
                  <a:pt x="943179" y="3375489"/>
                  <a:pt x="943179" y="3497581"/>
                </a:cubicBezTo>
                <a:cubicBezTo>
                  <a:pt x="943179" y="3618695"/>
                  <a:pt x="904409" y="3696153"/>
                  <a:pt x="846254" y="3736878"/>
                </a:cubicBezTo>
                <a:cubicBezTo>
                  <a:pt x="808462" y="3761068"/>
                  <a:pt x="761955" y="3773692"/>
                  <a:pt x="714470" y="3773692"/>
                </a:cubicBezTo>
                <a:cubicBezTo>
                  <a:pt x="666985" y="3773692"/>
                  <a:pt x="618523" y="3762045"/>
                  <a:pt x="582686" y="3736878"/>
                </a:cubicBezTo>
                <a:cubicBezTo>
                  <a:pt x="523554" y="3696234"/>
                  <a:pt x="484784" y="3618695"/>
                  <a:pt x="484784" y="3497581"/>
                </a:cubicBezTo>
                <a:cubicBezTo>
                  <a:pt x="484784" y="3375489"/>
                  <a:pt x="523554" y="3298031"/>
                  <a:pt x="582686" y="3257306"/>
                </a:cubicBezTo>
                <a:cubicBezTo>
                  <a:pt x="619500" y="3233116"/>
                  <a:pt x="667963" y="3219514"/>
                  <a:pt x="714470" y="3219514"/>
                </a:cubicBezTo>
                <a:close/>
                <a:moveTo>
                  <a:pt x="203297" y="3219514"/>
                </a:moveTo>
                <a:cubicBezTo>
                  <a:pt x="406593" y="3219514"/>
                  <a:pt x="407571" y="3326049"/>
                  <a:pt x="407571" y="3387054"/>
                </a:cubicBezTo>
                <a:cubicBezTo>
                  <a:pt x="407571" y="3387054"/>
                  <a:pt x="407571" y="3387054"/>
                  <a:pt x="407571" y="3737692"/>
                </a:cubicBezTo>
                <a:cubicBezTo>
                  <a:pt x="407571" y="3746407"/>
                  <a:pt x="406593" y="3756100"/>
                  <a:pt x="396819" y="3757973"/>
                </a:cubicBezTo>
                <a:cubicBezTo>
                  <a:pt x="396819" y="3757973"/>
                  <a:pt x="396819" y="3757973"/>
                  <a:pt x="340701" y="3757973"/>
                </a:cubicBezTo>
                <a:cubicBezTo>
                  <a:pt x="323271" y="3757973"/>
                  <a:pt x="317488" y="3756018"/>
                  <a:pt x="317488" y="3737611"/>
                </a:cubicBezTo>
                <a:cubicBezTo>
                  <a:pt x="317488" y="3737611"/>
                  <a:pt x="317488" y="3737611"/>
                  <a:pt x="317488" y="3398620"/>
                </a:cubicBezTo>
                <a:cubicBezTo>
                  <a:pt x="317488" y="3351136"/>
                  <a:pt x="317488" y="3274655"/>
                  <a:pt x="199387" y="3274655"/>
                </a:cubicBezTo>
                <a:cubicBezTo>
                  <a:pt x="128689" y="3274655"/>
                  <a:pt x="90001" y="3297868"/>
                  <a:pt x="90001" y="3320185"/>
                </a:cubicBezTo>
                <a:cubicBezTo>
                  <a:pt x="90001" y="3320185"/>
                  <a:pt x="90001" y="3320185"/>
                  <a:pt x="90001" y="3737611"/>
                </a:cubicBezTo>
                <a:cubicBezTo>
                  <a:pt x="90001" y="3756018"/>
                  <a:pt x="83241" y="3757973"/>
                  <a:pt x="68743" y="3757973"/>
                </a:cubicBezTo>
                <a:cubicBezTo>
                  <a:pt x="68743" y="3757973"/>
                  <a:pt x="68743" y="3757973"/>
                  <a:pt x="18407" y="3757973"/>
                </a:cubicBezTo>
                <a:cubicBezTo>
                  <a:pt x="3910" y="3757973"/>
                  <a:pt x="0" y="3756018"/>
                  <a:pt x="0" y="3739565"/>
                </a:cubicBezTo>
                <a:cubicBezTo>
                  <a:pt x="0" y="3739565"/>
                  <a:pt x="0" y="3739565"/>
                  <a:pt x="0" y="3286302"/>
                </a:cubicBezTo>
                <a:cubicBezTo>
                  <a:pt x="0" y="3268872"/>
                  <a:pt x="11647" y="3256329"/>
                  <a:pt x="45530" y="3244682"/>
                </a:cubicBezTo>
                <a:cubicBezTo>
                  <a:pt x="74526" y="3235967"/>
                  <a:pt x="125839" y="3219514"/>
                  <a:pt x="203297" y="3219514"/>
                </a:cubicBezTo>
                <a:close/>
                <a:moveTo>
                  <a:pt x="3838118" y="3043502"/>
                </a:moveTo>
                <a:cubicBezTo>
                  <a:pt x="3838118" y="3043502"/>
                  <a:pt x="3838118" y="3043502"/>
                  <a:pt x="3888290" y="3043502"/>
                </a:cubicBezTo>
                <a:cubicBezTo>
                  <a:pt x="3901811" y="3043502"/>
                  <a:pt x="3907594" y="3044479"/>
                  <a:pt x="3907594" y="3063864"/>
                </a:cubicBezTo>
                <a:cubicBezTo>
                  <a:pt x="3907594" y="3063864"/>
                  <a:pt x="3907594" y="3063864"/>
                  <a:pt x="3907594" y="3702017"/>
                </a:cubicBezTo>
                <a:cubicBezTo>
                  <a:pt x="3907594" y="3736877"/>
                  <a:pt x="3802443" y="3773692"/>
                  <a:pt x="3728162" y="3773529"/>
                </a:cubicBezTo>
                <a:cubicBezTo>
                  <a:pt x="3573816" y="3773529"/>
                  <a:pt x="3472575" y="3683528"/>
                  <a:pt x="3472575" y="3497580"/>
                </a:cubicBezTo>
                <a:cubicBezTo>
                  <a:pt x="3472575" y="3372719"/>
                  <a:pt x="3552639" y="3222608"/>
                  <a:pt x="3709836" y="3222608"/>
                </a:cubicBezTo>
                <a:cubicBezTo>
                  <a:pt x="3757076" y="3222608"/>
                  <a:pt x="3787945" y="3234256"/>
                  <a:pt x="3819792" y="3250708"/>
                </a:cubicBezTo>
                <a:cubicBezTo>
                  <a:pt x="3819792" y="3250708"/>
                  <a:pt x="3819792" y="3250708"/>
                  <a:pt x="3819792" y="3066715"/>
                </a:cubicBezTo>
                <a:cubicBezTo>
                  <a:pt x="3819792" y="3049285"/>
                  <a:pt x="3820769" y="3043502"/>
                  <a:pt x="3838118" y="3043502"/>
                </a:cubicBezTo>
                <a:close/>
                <a:moveTo>
                  <a:pt x="4634688" y="3041629"/>
                </a:moveTo>
                <a:cubicBezTo>
                  <a:pt x="4634688" y="3041629"/>
                  <a:pt x="4634688" y="3041629"/>
                  <a:pt x="4688037" y="3041629"/>
                </a:cubicBezTo>
                <a:cubicBezTo>
                  <a:pt x="4699684" y="3041629"/>
                  <a:pt x="4706445" y="3041629"/>
                  <a:pt x="4706445" y="3056127"/>
                </a:cubicBezTo>
                <a:cubicBezTo>
                  <a:pt x="4706445" y="3056127"/>
                  <a:pt x="4706445" y="3056127"/>
                  <a:pt x="4706445" y="3742578"/>
                </a:cubicBezTo>
                <a:cubicBezTo>
                  <a:pt x="4706445" y="3757076"/>
                  <a:pt x="4700580" y="3757076"/>
                  <a:pt x="4688037" y="3757076"/>
                </a:cubicBezTo>
                <a:cubicBezTo>
                  <a:pt x="4688037" y="3757076"/>
                  <a:pt x="4688037" y="3757076"/>
                  <a:pt x="4634688" y="3757076"/>
                </a:cubicBezTo>
                <a:cubicBezTo>
                  <a:pt x="4621086" y="3757076"/>
                  <a:pt x="4618154" y="3755122"/>
                  <a:pt x="4618154" y="3741601"/>
                </a:cubicBezTo>
                <a:cubicBezTo>
                  <a:pt x="4618154" y="3741601"/>
                  <a:pt x="4618154" y="3741601"/>
                  <a:pt x="4618154" y="3058082"/>
                </a:cubicBezTo>
                <a:cubicBezTo>
                  <a:pt x="4618154" y="3043584"/>
                  <a:pt x="4624018" y="3041629"/>
                  <a:pt x="4634688" y="3041629"/>
                </a:cubicBezTo>
                <a:close/>
                <a:moveTo>
                  <a:pt x="4074727" y="3035765"/>
                </a:moveTo>
                <a:cubicBezTo>
                  <a:pt x="4101605" y="3035765"/>
                  <a:pt x="4125551" y="3056046"/>
                  <a:pt x="4127506" y="3086019"/>
                </a:cubicBezTo>
                <a:cubicBezTo>
                  <a:pt x="4128483" y="3114933"/>
                  <a:pt x="4107307" y="3141974"/>
                  <a:pt x="4072772" y="3142952"/>
                </a:cubicBezTo>
                <a:cubicBezTo>
                  <a:pt x="4039215" y="3142952"/>
                  <a:pt x="4019016" y="3118843"/>
                  <a:pt x="4019016" y="3089847"/>
                </a:cubicBezTo>
                <a:cubicBezTo>
                  <a:pt x="4019016" y="3058978"/>
                  <a:pt x="4042066" y="3035765"/>
                  <a:pt x="4074727" y="3035765"/>
                </a:cubicBezTo>
                <a:close/>
                <a:moveTo>
                  <a:pt x="5090721" y="2888260"/>
                </a:moveTo>
                <a:lnTo>
                  <a:pt x="5090721" y="2940551"/>
                </a:lnTo>
                <a:cubicBezTo>
                  <a:pt x="5090721" y="2940551"/>
                  <a:pt x="5090721" y="2940551"/>
                  <a:pt x="5125500" y="2940551"/>
                </a:cubicBezTo>
                <a:cubicBezTo>
                  <a:pt x="5138043" y="2940551"/>
                  <a:pt x="5166061" y="2940551"/>
                  <a:pt x="5166061" y="2914405"/>
                </a:cubicBezTo>
                <a:cubicBezTo>
                  <a:pt x="5166061" y="2888260"/>
                  <a:pt x="5139020" y="2888260"/>
                  <a:pt x="5122567" y="2888260"/>
                </a:cubicBezTo>
                <a:cubicBezTo>
                  <a:pt x="5122567" y="2888260"/>
                  <a:pt x="5122567" y="2888260"/>
                  <a:pt x="5090721" y="2888260"/>
                </a:cubicBezTo>
                <a:close/>
                <a:moveTo>
                  <a:pt x="5063680" y="2863988"/>
                </a:moveTo>
                <a:cubicBezTo>
                  <a:pt x="5063680" y="2863988"/>
                  <a:pt x="5063680" y="2863988"/>
                  <a:pt x="5125500" y="2863988"/>
                </a:cubicBezTo>
                <a:cubicBezTo>
                  <a:pt x="5144885" y="2863988"/>
                  <a:pt x="5168016" y="2863988"/>
                  <a:pt x="5182514" y="2877591"/>
                </a:cubicBezTo>
                <a:cubicBezTo>
                  <a:pt x="5192206" y="2884351"/>
                  <a:pt x="5198966" y="2896975"/>
                  <a:pt x="5198966" y="2911473"/>
                </a:cubicBezTo>
                <a:cubicBezTo>
                  <a:pt x="5198966" y="2926745"/>
                  <a:pt x="5191361" y="2945820"/>
                  <a:pt x="5172474" y="2955227"/>
                </a:cubicBezTo>
                <a:lnTo>
                  <a:pt x="5151671" y="2960419"/>
                </a:lnTo>
                <a:lnTo>
                  <a:pt x="5149690" y="2958958"/>
                </a:lnTo>
                <a:cubicBezTo>
                  <a:pt x="5149690" y="2960913"/>
                  <a:pt x="5149690" y="2960913"/>
                  <a:pt x="5149690" y="2960913"/>
                </a:cubicBezTo>
                <a:lnTo>
                  <a:pt x="5151671" y="2960419"/>
                </a:lnTo>
                <a:lnTo>
                  <a:pt x="5165114" y="2970330"/>
                </a:lnTo>
                <a:cubicBezTo>
                  <a:pt x="5171152" y="2976632"/>
                  <a:pt x="5178645" y="2986569"/>
                  <a:pt x="5189274" y="3003510"/>
                </a:cubicBezTo>
                <a:cubicBezTo>
                  <a:pt x="5189274" y="3003510"/>
                  <a:pt x="5189274" y="3003510"/>
                  <a:pt x="5210532" y="3038371"/>
                </a:cubicBezTo>
                <a:cubicBezTo>
                  <a:pt x="5210532" y="3038371"/>
                  <a:pt x="5210532" y="3038371"/>
                  <a:pt x="5176731" y="3038371"/>
                </a:cubicBezTo>
                <a:cubicBezTo>
                  <a:pt x="5176731" y="3038371"/>
                  <a:pt x="5176731" y="3038371"/>
                  <a:pt x="5161256" y="3011248"/>
                </a:cubicBezTo>
                <a:cubicBezTo>
                  <a:pt x="5140975" y="2973456"/>
                  <a:pt x="5132341" y="2964741"/>
                  <a:pt x="5109128" y="2964741"/>
                </a:cubicBezTo>
                <a:cubicBezTo>
                  <a:pt x="5109128" y="2964741"/>
                  <a:pt x="5109128" y="2964741"/>
                  <a:pt x="5092676" y="2964741"/>
                </a:cubicBezTo>
                <a:cubicBezTo>
                  <a:pt x="5092676" y="2964741"/>
                  <a:pt x="5092676" y="2964741"/>
                  <a:pt x="5092676" y="3039348"/>
                </a:cubicBezTo>
                <a:cubicBezTo>
                  <a:pt x="5092676" y="3039348"/>
                  <a:pt x="5092676" y="3039348"/>
                  <a:pt x="5063680" y="3039348"/>
                </a:cubicBezTo>
                <a:close/>
                <a:moveTo>
                  <a:pt x="5132260" y="2815608"/>
                </a:moveTo>
                <a:cubicBezTo>
                  <a:pt x="5056920" y="2815608"/>
                  <a:pt x="4997055" y="2875636"/>
                  <a:pt x="4998032" y="2950243"/>
                </a:cubicBezTo>
                <a:cubicBezTo>
                  <a:pt x="4998032" y="3024850"/>
                  <a:pt x="5057897" y="3086833"/>
                  <a:pt x="5132260" y="3086833"/>
                </a:cubicBezTo>
                <a:cubicBezTo>
                  <a:pt x="5207600" y="3086833"/>
                  <a:pt x="5267465" y="3024850"/>
                  <a:pt x="5267465" y="2950243"/>
                </a:cubicBezTo>
                <a:cubicBezTo>
                  <a:pt x="5267465" y="2875636"/>
                  <a:pt x="5206623" y="2815608"/>
                  <a:pt x="5132260" y="2815608"/>
                </a:cubicBezTo>
                <a:close/>
                <a:moveTo>
                  <a:pt x="5132260" y="2787508"/>
                </a:moveTo>
                <a:cubicBezTo>
                  <a:pt x="5221121" y="2787508"/>
                  <a:pt x="5293529" y="2861138"/>
                  <a:pt x="5293529" y="2950243"/>
                </a:cubicBezTo>
                <a:cubicBezTo>
                  <a:pt x="5293529" y="3039348"/>
                  <a:pt x="5222098" y="3112978"/>
                  <a:pt x="5132260" y="3112978"/>
                </a:cubicBezTo>
                <a:cubicBezTo>
                  <a:pt x="5043399" y="3112978"/>
                  <a:pt x="4970991" y="3041303"/>
                  <a:pt x="4970991" y="2950243"/>
                </a:cubicBezTo>
                <a:cubicBezTo>
                  <a:pt x="4970991" y="2860161"/>
                  <a:pt x="5043399" y="2787508"/>
                  <a:pt x="5132260" y="2787508"/>
                </a:cubicBezTo>
                <a:close/>
                <a:moveTo>
                  <a:pt x="3521882" y="1731870"/>
                </a:moveTo>
                <a:cubicBezTo>
                  <a:pt x="3517412" y="1732236"/>
                  <a:pt x="3513788" y="1735148"/>
                  <a:pt x="3513299" y="1740971"/>
                </a:cubicBezTo>
                <a:cubicBezTo>
                  <a:pt x="3502711" y="1879353"/>
                  <a:pt x="3472656" y="2044776"/>
                  <a:pt x="3483326" y="2098939"/>
                </a:cubicBezTo>
                <a:cubicBezTo>
                  <a:pt x="3493019" y="2156035"/>
                  <a:pt x="3524947" y="2294417"/>
                  <a:pt x="3531707" y="2354363"/>
                </a:cubicBezTo>
                <a:cubicBezTo>
                  <a:pt x="3537490" y="2401766"/>
                  <a:pt x="3558748" y="2383359"/>
                  <a:pt x="3561680" y="2360146"/>
                </a:cubicBezTo>
                <a:cubicBezTo>
                  <a:pt x="3574305" y="2267294"/>
                  <a:pt x="3594585" y="1799940"/>
                  <a:pt x="3535535" y="1738039"/>
                </a:cubicBezTo>
                <a:cubicBezTo>
                  <a:pt x="3531666" y="1733682"/>
                  <a:pt x="3526352" y="1731503"/>
                  <a:pt x="3521882" y="1731870"/>
                </a:cubicBezTo>
                <a:close/>
                <a:moveTo>
                  <a:pt x="2399078" y="1361664"/>
                </a:moveTo>
                <a:cubicBezTo>
                  <a:pt x="2403884" y="1433257"/>
                  <a:pt x="2404861" y="1541584"/>
                  <a:pt x="2416508" y="1600635"/>
                </a:cubicBezTo>
                <a:cubicBezTo>
                  <a:pt x="2427178" y="1650970"/>
                  <a:pt x="2446481" y="1653821"/>
                  <a:pt x="2465866" y="1656753"/>
                </a:cubicBezTo>
                <a:cubicBezTo>
                  <a:pt x="2535586" y="1667341"/>
                  <a:pt x="2780422" y="1678011"/>
                  <a:pt x="2834667" y="1622870"/>
                </a:cubicBezTo>
                <a:cubicBezTo>
                  <a:pt x="2868550" y="1588988"/>
                  <a:pt x="2871482" y="1469013"/>
                  <a:pt x="2847292" y="1377139"/>
                </a:cubicBezTo>
                <a:cubicBezTo>
                  <a:pt x="2699217" y="1385854"/>
                  <a:pt x="2548211" y="1382026"/>
                  <a:pt x="2399078" y="1361664"/>
                </a:cubicBezTo>
                <a:close/>
                <a:moveTo>
                  <a:pt x="3181232" y="1337473"/>
                </a:moveTo>
                <a:cubicBezTo>
                  <a:pt x="3143521" y="1341383"/>
                  <a:pt x="3107684" y="1346188"/>
                  <a:pt x="3073720" y="1351971"/>
                </a:cubicBezTo>
                <a:cubicBezTo>
                  <a:pt x="3112489" y="1408089"/>
                  <a:pt x="3134725" y="1470968"/>
                  <a:pt x="3136680" y="1554209"/>
                </a:cubicBezTo>
                <a:cubicBezTo>
                  <a:pt x="3148327" y="1559014"/>
                  <a:pt x="3202490" y="1536779"/>
                  <a:pt x="3214137" y="1498091"/>
                </a:cubicBezTo>
                <a:cubicBezTo>
                  <a:pt x="3225785" y="1459402"/>
                  <a:pt x="3222853" y="1414850"/>
                  <a:pt x="3181232" y="1337473"/>
                </a:cubicBezTo>
                <a:close/>
                <a:moveTo>
                  <a:pt x="2027427" y="1281436"/>
                </a:moveTo>
                <a:cubicBezTo>
                  <a:pt x="2015779" y="1373311"/>
                  <a:pt x="1996476" y="1485547"/>
                  <a:pt x="1976114" y="1551358"/>
                </a:cubicBezTo>
                <a:cubicBezTo>
                  <a:pt x="1955752" y="1617087"/>
                  <a:pt x="2012847" y="1611305"/>
                  <a:pt x="2039074" y="1600716"/>
                </a:cubicBezTo>
                <a:cubicBezTo>
                  <a:pt x="2072957" y="1587114"/>
                  <a:pt x="2137790" y="1528145"/>
                  <a:pt x="2170695" y="1320125"/>
                </a:cubicBezTo>
                <a:cubicBezTo>
                  <a:pt x="2123292" y="1308559"/>
                  <a:pt x="2074830" y="1295934"/>
                  <a:pt x="2027427" y="1281436"/>
                </a:cubicBezTo>
                <a:close/>
                <a:moveTo>
                  <a:pt x="1861627" y="1228363"/>
                </a:moveTo>
                <a:cubicBezTo>
                  <a:pt x="1845287" y="1227273"/>
                  <a:pt x="1838262" y="1235011"/>
                  <a:pt x="1826166" y="1251463"/>
                </a:cubicBezTo>
                <a:cubicBezTo>
                  <a:pt x="1649992" y="1491412"/>
                  <a:pt x="1614155" y="1621974"/>
                  <a:pt x="1629630" y="1719713"/>
                </a:cubicBezTo>
                <a:cubicBezTo>
                  <a:pt x="1645105" y="1817452"/>
                  <a:pt x="1728346" y="1916087"/>
                  <a:pt x="1853207" y="1989635"/>
                </a:cubicBezTo>
                <a:cubicBezTo>
                  <a:pt x="1977091" y="2061228"/>
                  <a:pt x="2054549" y="2102849"/>
                  <a:pt x="2138767" y="2194723"/>
                </a:cubicBezTo>
                <a:cubicBezTo>
                  <a:pt x="2149437" y="2205393"/>
                  <a:pt x="2161003" y="2208244"/>
                  <a:pt x="2163935" y="2187963"/>
                </a:cubicBezTo>
                <a:cubicBezTo>
                  <a:pt x="2207510" y="1906475"/>
                  <a:pt x="2443712" y="1864855"/>
                  <a:pt x="2751508" y="1870638"/>
                </a:cubicBezTo>
                <a:cubicBezTo>
                  <a:pt x="3185142" y="1877398"/>
                  <a:pt x="3268383" y="2019608"/>
                  <a:pt x="3321650" y="1997372"/>
                </a:cubicBezTo>
                <a:cubicBezTo>
                  <a:pt x="3373859" y="1972205"/>
                  <a:pt x="3408719" y="1752618"/>
                  <a:pt x="3418411" y="1597784"/>
                </a:cubicBezTo>
                <a:cubicBezTo>
                  <a:pt x="3429081" y="1440995"/>
                  <a:pt x="3438774" y="1314260"/>
                  <a:pt x="3245170" y="1329736"/>
                </a:cubicBezTo>
                <a:cubicBezTo>
                  <a:pt x="3291677" y="1423565"/>
                  <a:pt x="3299415" y="1527086"/>
                  <a:pt x="3215196" y="1586137"/>
                </a:cubicBezTo>
                <a:cubicBezTo>
                  <a:pt x="3130001" y="1645107"/>
                  <a:pt x="3068996" y="1616110"/>
                  <a:pt x="3068996" y="1560969"/>
                </a:cubicBezTo>
                <a:cubicBezTo>
                  <a:pt x="3068996" y="1511611"/>
                  <a:pt x="3061258" y="1433257"/>
                  <a:pt x="2999275" y="1361664"/>
                </a:cubicBezTo>
                <a:cubicBezTo>
                  <a:pt x="2970279" y="1365573"/>
                  <a:pt x="2946008" y="1368425"/>
                  <a:pt x="2916034" y="1371356"/>
                </a:cubicBezTo>
                <a:cubicBezTo>
                  <a:pt x="2934442" y="1455574"/>
                  <a:pt x="2956677" y="1611305"/>
                  <a:pt x="2891844" y="1675160"/>
                </a:cubicBezTo>
                <a:cubicBezTo>
                  <a:pt x="2827988" y="1738039"/>
                  <a:pt x="2646031" y="1743822"/>
                  <a:pt x="2458210" y="1729324"/>
                </a:cubicBezTo>
                <a:cubicBezTo>
                  <a:pt x="2422454" y="1726473"/>
                  <a:pt x="2377901" y="1711894"/>
                  <a:pt x="2359494" y="1667423"/>
                </a:cubicBezTo>
                <a:cubicBezTo>
                  <a:pt x="2349801" y="1646165"/>
                  <a:pt x="2335304" y="1592001"/>
                  <a:pt x="2331394" y="1352053"/>
                </a:cubicBezTo>
                <a:cubicBezTo>
                  <a:pt x="2298489" y="1347247"/>
                  <a:pt x="2272344" y="1343338"/>
                  <a:pt x="2240416" y="1335600"/>
                </a:cubicBezTo>
                <a:cubicBezTo>
                  <a:pt x="2206533" y="1566833"/>
                  <a:pt x="2129075" y="1652029"/>
                  <a:pt x="2047789" y="1672310"/>
                </a:cubicBezTo>
                <a:cubicBezTo>
                  <a:pt x="1965525" y="1692591"/>
                  <a:pt x="1872592" y="1673287"/>
                  <a:pt x="1890022" y="1590046"/>
                </a:cubicBezTo>
                <a:cubicBezTo>
                  <a:pt x="1905579" y="1508842"/>
                  <a:pt x="1946222" y="1417863"/>
                  <a:pt x="1952982" y="1258223"/>
                </a:cubicBezTo>
                <a:cubicBezTo>
                  <a:pt x="1903624" y="1239368"/>
                  <a:pt x="1877968" y="1229452"/>
                  <a:pt x="1861627" y="1228363"/>
                </a:cubicBezTo>
                <a:close/>
                <a:moveTo>
                  <a:pt x="1399134" y="1118588"/>
                </a:moveTo>
                <a:cubicBezTo>
                  <a:pt x="1413653" y="1118712"/>
                  <a:pt x="1424399" y="1121125"/>
                  <a:pt x="1426089" y="1125706"/>
                </a:cubicBezTo>
                <a:cubicBezTo>
                  <a:pt x="1432850" y="1143055"/>
                  <a:pt x="1350749" y="1243237"/>
                  <a:pt x="1309210" y="1182557"/>
                </a:cubicBezTo>
                <a:cubicBezTo>
                  <a:pt x="1278056" y="1138453"/>
                  <a:pt x="1355575" y="1118218"/>
                  <a:pt x="1399134" y="1118588"/>
                </a:cubicBezTo>
                <a:close/>
                <a:moveTo>
                  <a:pt x="1371072" y="997014"/>
                </a:moveTo>
                <a:cubicBezTo>
                  <a:pt x="1359077" y="999506"/>
                  <a:pt x="1348367" y="1005671"/>
                  <a:pt x="1337228" y="1015343"/>
                </a:cubicBezTo>
                <a:cubicBezTo>
                  <a:pt x="1297481" y="1051099"/>
                  <a:pt x="1255861" y="1106240"/>
                  <a:pt x="1249101" y="1124647"/>
                </a:cubicBezTo>
                <a:cubicBezTo>
                  <a:pt x="1241363" y="1142973"/>
                  <a:pt x="1246169" y="1186548"/>
                  <a:pt x="1228738" y="1209761"/>
                </a:cubicBezTo>
                <a:cubicBezTo>
                  <a:pt x="1213263" y="1232078"/>
                  <a:pt x="1172620" y="1285264"/>
                  <a:pt x="1172620" y="1285264"/>
                </a:cubicBezTo>
                <a:cubicBezTo>
                  <a:pt x="1138737" y="1328758"/>
                  <a:pt x="1154213" y="1331690"/>
                  <a:pt x="1192005" y="1377139"/>
                </a:cubicBezTo>
                <a:cubicBezTo>
                  <a:pt x="1225888" y="1418759"/>
                  <a:pt x="1304323" y="1363618"/>
                  <a:pt x="1395301" y="1435212"/>
                </a:cubicBezTo>
                <a:cubicBezTo>
                  <a:pt x="1441727" y="1472027"/>
                  <a:pt x="1496950" y="1606499"/>
                  <a:pt x="1537593" y="1660663"/>
                </a:cubicBezTo>
                <a:cubicBezTo>
                  <a:pt x="1567566" y="1468117"/>
                  <a:pt x="1688599" y="1311410"/>
                  <a:pt x="1724437" y="1252359"/>
                </a:cubicBezTo>
                <a:cubicBezTo>
                  <a:pt x="1782591" y="1160485"/>
                  <a:pt x="1730301" y="1181743"/>
                  <a:pt x="1559910" y="1078221"/>
                </a:cubicBezTo>
                <a:cubicBezTo>
                  <a:pt x="1454597" y="1015119"/>
                  <a:pt x="1407056" y="989539"/>
                  <a:pt x="1371072" y="997014"/>
                </a:cubicBezTo>
                <a:close/>
                <a:moveTo>
                  <a:pt x="1141364" y="538266"/>
                </a:moveTo>
                <a:cubicBezTo>
                  <a:pt x="1149591" y="536566"/>
                  <a:pt x="1159996" y="549618"/>
                  <a:pt x="1168711" y="573319"/>
                </a:cubicBezTo>
                <a:cubicBezTo>
                  <a:pt x="1186141" y="620724"/>
                  <a:pt x="1261644" y="810336"/>
                  <a:pt x="1458180" y="879976"/>
                </a:cubicBezTo>
                <a:cubicBezTo>
                  <a:pt x="1653658" y="950591"/>
                  <a:pt x="1828936" y="893495"/>
                  <a:pt x="1951842" y="790951"/>
                </a:cubicBezTo>
                <a:cubicBezTo>
                  <a:pt x="1997372" y="754137"/>
                  <a:pt x="2012847" y="775476"/>
                  <a:pt x="1971227" y="843160"/>
                </a:cubicBezTo>
                <a:cubicBezTo>
                  <a:pt x="1916982" y="932102"/>
                  <a:pt x="1828936" y="982437"/>
                  <a:pt x="1727287" y="1038556"/>
                </a:cubicBezTo>
                <a:cubicBezTo>
                  <a:pt x="1707007" y="1050203"/>
                  <a:pt x="1682816" y="1059895"/>
                  <a:pt x="1730219" y="1081153"/>
                </a:cubicBezTo>
                <a:cubicBezTo>
                  <a:pt x="2001200" y="1207888"/>
                  <a:pt x="2355503" y="1296912"/>
                  <a:pt x="2670140" y="1296912"/>
                </a:cubicBezTo>
                <a:cubicBezTo>
                  <a:pt x="2903410" y="1296912"/>
                  <a:pt x="3129919" y="1261156"/>
                  <a:pt x="3249975" y="1252441"/>
                </a:cubicBezTo>
                <a:cubicBezTo>
                  <a:pt x="3365144" y="1243725"/>
                  <a:pt x="3584893" y="1251463"/>
                  <a:pt x="3637183" y="1503955"/>
                </a:cubicBezTo>
                <a:cubicBezTo>
                  <a:pt x="3674976" y="1683876"/>
                  <a:pt x="3672043" y="2208244"/>
                  <a:pt x="3670170" y="2709725"/>
                </a:cubicBezTo>
                <a:cubicBezTo>
                  <a:pt x="3670170" y="2744585"/>
                  <a:pt x="3673021" y="2765843"/>
                  <a:pt x="3632378" y="2765843"/>
                </a:cubicBezTo>
                <a:cubicBezTo>
                  <a:pt x="3502630" y="2764866"/>
                  <a:pt x="3497824" y="2770649"/>
                  <a:pt x="3486177" y="2803554"/>
                </a:cubicBezTo>
                <a:cubicBezTo>
                  <a:pt x="3466873" y="2856740"/>
                  <a:pt x="3461987" y="2883863"/>
                  <a:pt x="3447489" y="2939981"/>
                </a:cubicBezTo>
                <a:cubicBezTo>
                  <a:pt x="3435841" y="2985429"/>
                  <a:pt x="3427127" y="3001882"/>
                  <a:pt x="3397153" y="3001882"/>
                </a:cubicBezTo>
                <a:cubicBezTo>
                  <a:pt x="3363271" y="3001882"/>
                  <a:pt x="3249975" y="3001882"/>
                  <a:pt x="3235477" y="3001882"/>
                </a:cubicBezTo>
                <a:cubicBezTo>
                  <a:pt x="3209332" y="3001882"/>
                  <a:pt x="3196789" y="2971909"/>
                  <a:pt x="3218047" y="2932243"/>
                </a:cubicBezTo>
                <a:cubicBezTo>
                  <a:pt x="3426231" y="2557822"/>
                  <a:pt x="3409778" y="2267620"/>
                  <a:pt x="3288745" y="2107980"/>
                </a:cubicBezTo>
                <a:cubicBezTo>
                  <a:pt x="3250057" y="2255973"/>
                  <a:pt x="3233604" y="2320806"/>
                  <a:pt x="3214219" y="2335304"/>
                </a:cubicBezTo>
                <a:cubicBezTo>
                  <a:pt x="2963519" y="2524917"/>
                  <a:pt x="2835726" y="2929311"/>
                  <a:pt x="2825056" y="2961239"/>
                </a:cubicBezTo>
                <a:cubicBezTo>
                  <a:pt x="2813490" y="2991213"/>
                  <a:pt x="2797934" y="3002860"/>
                  <a:pt x="2759245" y="3002860"/>
                </a:cubicBezTo>
                <a:cubicBezTo>
                  <a:pt x="2733100" y="3002860"/>
                  <a:pt x="2605307" y="3002860"/>
                  <a:pt x="2580139" y="3002860"/>
                </a:cubicBezTo>
                <a:cubicBezTo>
                  <a:pt x="2528826" y="3002860"/>
                  <a:pt x="2531758" y="2966126"/>
                  <a:pt x="2562709" y="2931266"/>
                </a:cubicBezTo>
                <a:cubicBezTo>
                  <a:pt x="2841509" y="2633244"/>
                  <a:pt x="2912206" y="2521985"/>
                  <a:pt x="2993492" y="2268516"/>
                </a:cubicBezTo>
                <a:cubicBezTo>
                  <a:pt x="3076815" y="2014070"/>
                  <a:pt x="2883210" y="1933761"/>
                  <a:pt x="2736032" y="2066278"/>
                </a:cubicBezTo>
                <a:cubicBezTo>
                  <a:pt x="2352734" y="1891163"/>
                  <a:pt x="2251085" y="2119465"/>
                  <a:pt x="2273321" y="2247176"/>
                </a:cubicBezTo>
                <a:cubicBezTo>
                  <a:pt x="2309077" y="2449414"/>
                  <a:pt x="2445585" y="2792803"/>
                  <a:pt x="2454300" y="2955375"/>
                </a:cubicBezTo>
                <a:cubicBezTo>
                  <a:pt x="2457233" y="2996018"/>
                  <a:pt x="2421395" y="3004733"/>
                  <a:pt x="2399160" y="3004733"/>
                </a:cubicBezTo>
                <a:cubicBezTo>
                  <a:pt x="2379775" y="3004733"/>
                  <a:pt x="2229746" y="3004733"/>
                  <a:pt x="2229746" y="3004733"/>
                </a:cubicBezTo>
                <a:cubicBezTo>
                  <a:pt x="2176478" y="3004733"/>
                  <a:pt x="2197736" y="2954397"/>
                  <a:pt x="2201646" y="2931184"/>
                </a:cubicBezTo>
                <a:cubicBezTo>
                  <a:pt x="2287819" y="2514166"/>
                  <a:pt x="2111645" y="2276172"/>
                  <a:pt x="1934493" y="2164913"/>
                </a:cubicBezTo>
                <a:cubicBezTo>
                  <a:pt x="1828936" y="2242289"/>
                  <a:pt x="1688599" y="2697996"/>
                  <a:pt x="1671169" y="2946660"/>
                </a:cubicBezTo>
                <a:cubicBezTo>
                  <a:pt x="1669214" y="2975656"/>
                  <a:pt x="1653739" y="3002778"/>
                  <a:pt x="1628571" y="3002778"/>
                </a:cubicBezTo>
                <a:cubicBezTo>
                  <a:pt x="1605277" y="3002778"/>
                  <a:pt x="1467872" y="3002778"/>
                  <a:pt x="1431058" y="3002778"/>
                </a:cubicBezTo>
                <a:cubicBezTo>
                  <a:pt x="1399130" y="3002778"/>
                  <a:pt x="1393347" y="2967022"/>
                  <a:pt x="1417537" y="2924424"/>
                </a:cubicBezTo>
                <a:cubicBezTo>
                  <a:pt x="1519185" y="2741571"/>
                  <a:pt x="1677929" y="2454219"/>
                  <a:pt x="1674997" y="2150415"/>
                </a:cubicBezTo>
                <a:cubicBezTo>
                  <a:pt x="1674997" y="2116614"/>
                  <a:pt x="1674997" y="2011137"/>
                  <a:pt x="1626616" y="1954042"/>
                </a:cubicBezTo>
                <a:cubicBezTo>
                  <a:pt x="1518208" y="1824457"/>
                  <a:pt x="1458180" y="1667667"/>
                  <a:pt x="1402062" y="1567078"/>
                </a:cubicBezTo>
                <a:cubicBezTo>
                  <a:pt x="1363374" y="1498335"/>
                  <a:pt x="1314911" y="1475122"/>
                  <a:pt x="1276223" y="1468362"/>
                </a:cubicBezTo>
                <a:cubicBezTo>
                  <a:pt x="1235580" y="1461520"/>
                  <a:pt x="1204630" y="1472190"/>
                  <a:pt x="1169769" y="1456714"/>
                </a:cubicBezTo>
                <a:cubicBezTo>
                  <a:pt x="1135887" y="1441240"/>
                  <a:pt x="1117479" y="1405402"/>
                  <a:pt x="1090357" y="1374451"/>
                </a:cubicBezTo>
                <a:cubicBezTo>
                  <a:pt x="1067144" y="1349283"/>
                  <a:pt x="1049714" y="1311572"/>
                  <a:pt x="1076836" y="1276712"/>
                </a:cubicBezTo>
                <a:cubicBezTo>
                  <a:pt x="1126194" y="1216684"/>
                  <a:pt x="1157145" y="1180928"/>
                  <a:pt x="1165860" y="1156738"/>
                </a:cubicBezTo>
                <a:cubicBezTo>
                  <a:pt x="1174575" y="1131570"/>
                  <a:pt x="1172620" y="1120901"/>
                  <a:pt x="1174575" y="1098665"/>
                </a:cubicBezTo>
                <a:cubicBezTo>
                  <a:pt x="1175552" y="1078384"/>
                  <a:pt x="1217173" y="1028049"/>
                  <a:pt x="1255861" y="982600"/>
                </a:cubicBezTo>
                <a:cubicBezTo>
                  <a:pt x="1270359" y="965171"/>
                  <a:pt x="1257816" y="935197"/>
                  <a:pt x="1231671" y="905224"/>
                </a:cubicBezTo>
                <a:cubicBezTo>
                  <a:pt x="1204548" y="875169"/>
                  <a:pt x="1127090" y="768797"/>
                  <a:pt x="1127090" y="591727"/>
                </a:cubicBezTo>
                <a:cubicBezTo>
                  <a:pt x="1127090" y="556419"/>
                  <a:pt x="1133138" y="539967"/>
                  <a:pt x="1141364" y="538266"/>
                </a:cubicBezTo>
                <a:close/>
                <a:moveTo>
                  <a:pt x="1650644" y="93748"/>
                </a:moveTo>
                <a:cubicBezTo>
                  <a:pt x="1504525" y="93748"/>
                  <a:pt x="1385447" y="210790"/>
                  <a:pt x="1385447" y="357642"/>
                </a:cubicBezTo>
                <a:cubicBezTo>
                  <a:pt x="1385447" y="503599"/>
                  <a:pt x="1504525" y="621537"/>
                  <a:pt x="1650644" y="621537"/>
                </a:cubicBezTo>
                <a:cubicBezTo>
                  <a:pt x="1796764" y="621537"/>
                  <a:pt x="1913887" y="503599"/>
                  <a:pt x="1913887" y="357642"/>
                </a:cubicBezTo>
                <a:cubicBezTo>
                  <a:pt x="1913887" y="212663"/>
                  <a:pt x="1796764" y="93748"/>
                  <a:pt x="1650644" y="93748"/>
                </a:cubicBezTo>
                <a:close/>
                <a:moveTo>
                  <a:pt x="1639079" y="0"/>
                </a:moveTo>
                <a:cubicBezTo>
                  <a:pt x="1859724" y="0"/>
                  <a:pt x="2036875" y="177884"/>
                  <a:pt x="2036875" y="399263"/>
                </a:cubicBezTo>
                <a:cubicBezTo>
                  <a:pt x="2036875" y="618686"/>
                  <a:pt x="1859724" y="798525"/>
                  <a:pt x="1639079" y="798525"/>
                </a:cubicBezTo>
                <a:cubicBezTo>
                  <a:pt x="1420307" y="798525"/>
                  <a:pt x="1241282" y="620641"/>
                  <a:pt x="1241282" y="399263"/>
                </a:cubicBezTo>
                <a:cubicBezTo>
                  <a:pt x="1241282" y="179839"/>
                  <a:pt x="1418433" y="0"/>
                  <a:pt x="1639079" y="0"/>
                </a:cubicBezTo>
                <a:close/>
              </a:path>
            </a:pathLst>
          </a:custGeom>
          <a:solidFill>
            <a:schemeClr val="bg1"/>
          </a:solidFill>
          <a:ln w="8132" cap="flat">
            <a:noFill/>
            <a:prstDash val="solid"/>
            <a:miter/>
          </a:ln>
        </p:spPr>
        <p:txBody>
          <a:bodyPr rtlCol="0" anchor="ctr"/>
          <a:lstStyle/>
          <a:p>
            <a:endParaRPr lang="en-GB" sz="1350" dirty="0"/>
          </a:p>
        </p:txBody>
      </p:sp>
      <p:sp>
        <p:nvSpPr>
          <p:cNvPr id="6" name="Tagline" descr="{&quot;templafy&quot;:{&quot;type&quot;:&quot;image&quot;,&quot;inheritDimensions&quot;:&quot;inheritNone&quot;,&quot;width&quot;:&quot;7.67 cm&quot;,&quot;binding&quot;:&quot;Form.PLogoChoice.PLogoInsertionWhite&quot;}}" title="Form.PLogoChoice.PLogoInsertionWhite">
            <a:extLst>
              <a:ext uri="{FF2B5EF4-FFF2-40B4-BE49-F238E27FC236}">
                <a16:creationId xmlns:a16="http://schemas.microsoft.com/office/drawing/2014/main" id="{D9E9F619-DDA7-4396-BEF5-E42E21A0A600}"/>
              </a:ext>
            </a:extLst>
          </p:cNvPr>
          <p:cNvSpPr/>
          <p:nvPr userDrawn="1"/>
        </p:nvSpPr>
        <p:spPr>
          <a:xfrm>
            <a:off x="6930490" y="5336922"/>
            <a:ext cx="2070635" cy="13091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dirty="0" err="1"/>
          </a:p>
        </p:txBody>
      </p:sp>
    </p:spTree>
    <p:extLst>
      <p:ext uri="{BB962C8B-B14F-4D97-AF65-F5344CB8AC3E}">
        <p14:creationId xmlns:p14="http://schemas.microsoft.com/office/powerpoint/2010/main" val="32745003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B. Divide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E495F4B-43C9-4BD0-8BB8-4942406D920E}"/>
              </a:ext>
            </a:extLst>
          </p:cNvPr>
          <p:cNvSpPr/>
          <p:nvPr userDrawn="1"/>
        </p:nvSpPr>
        <p:spPr>
          <a:xfrm>
            <a:off x="0" y="0"/>
            <a:ext cx="9144000" cy="6858000"/>
          </a:xfrm>
          <a:prstGeom prst="rect">
            <a:avLst/>
          </a:prstGeom>
          <a:solidFill>
            <a:srgbClr val="F5F3F2"/>
          </a:solidFill>
          <a:ln>
            <a:noFill/>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dirty="0" err="1"/>
          </a:p>
        </p:txBody>
      </p:sp>
      <p:sp>
        <p:nvSpPr>
          <p:cNvPr id="4" name="Text Placeholder 3">
            <a:extLst>
              <a:ext uri="{FF2B5EF4-FFF2-40B4-BE49-F238E27FC236}">
                <a16:creationId xmlns:a16="http://schemas.microsoft.com/office/drawing/2014/main" id="{A78766DD-9A06-4EF8-BC56-88FAB7304027}"/>
              </a:ext>
            </a:extLst>
          </p:cNvPr>
          <p:cNvSpPr>
            <a:spLocks noGrp="1"/>
          </p:cNvSpPr>
          <p:nvPr>
            <p:ph type="body" sz="quarter" idx="14" hasCustomPrompt="1"/>
          </p:nvPr>
        </p:nvSpPr>
        <p:spPr bwMode="gray">
          <a:xfrm>
            <a:off x="297874" y="647700"/>
            <a:ext cx="6677126" cy="5562300"/>
          </a:xfrm>
        </p:spPr>
        <p:txBody>
          <a:bodyPr anchor="ctr">
            <a:noAutofit/>
          </a:bodyPr>
          <a:lstStyle>
            <a:lvl1pPr marL="0" indent="0">
              <a:buNone/>
              <a:defRPr sz="30975">
                <a:solidFill>
                  <a:srgbClr val="EBE8E5"/>
                </a:solidFill>
              </a:defRPr>
            </a:lvl1pPr>
          </a:lstStyle>
          <a:p>
            <a:pPr lvl="0"/>
            <a:r>
              <a:rPr lang="en-GB" dirty="0"/>
              <a:t>01</a:t>
            </a:r>
          </a:p>
        </p:txBody>
      </p:sp>
      <p:sp>
        <p:nvSpPr>
          <p:cNvPr id="2" name="Title 1"/>
          <p:cNvSpPr>
            <a:spLocks noGrp="1"/>
          </p:cNvSpPr>
          <p:nvPr>
            <p:ph type="ctrTitle" hasCustomPrompt="1"/>
          </p:nvPr>
        </p:nvSpPr>
        <p:spPr>
          <a:xfrm>
            <a:off x="1217701" y="648000"/>
            <a:ext cx="5756981" cy="5562000"/>
          </a:xfrm>
        </p:spPr>
        <p:txBody>
          <a:bodyPr anchor="ctr"/>
          <a:lstStyle>
            <a:lvl1pPr algn="l">
              <a:defRPr sz="3300" b="1">
                <a:solidFill>
                  <a:schemeClr val="tx2"/>
                </a:solidFill>
              </a:defRPr>
            </a:lvl1pPr>
          </a:lstStyle>
          <a:p>
            <a:r>
              <a:rPr lang="en-GB" noProof="0" dirty="0"/>
              <a:t>Click to add title</a:t>
            </a:r>
            <a:endParaRPr lang="en-GB" dirty="0"/>
          </a:p>
        </p:txBody>
      </p:sp>
      <p:sp>
        <p:nvSpPr>
          <p:cNvPr id="5" name="Text Placeholder 4">
            <a:extLst>
              <a:ext uri="{FF2B5EF4-FFF2-40B4-BE49-F238E27FC236}">
                <a16:creationId xmlns:a16="http://schemas.microsoft.com/office/drawing/2014/main" id="{5C4AEF0E-2F4C-4353-B6DB-EE5157B00646}"/>
              </a:ext>
            </a:extLst>
          </p:cNvPr>
          <p:cNvSpPr>
            <a:spLocks noGrp="1"/>
          </p:cNvSpPr>
          <p:nvPr>
            <p:ph type="body" sz="quarter" idx="13" hasCustomPrompt="1"/>
          </p:nvPr>
        </p:nvSpPr>
        <p:spPr>
          <a:xfrm>
            <a:off x="486000" y="6210000"/>
            <a:ext cx="6489000" cy="324000"/>
          </a:xfrm>
        </p:spPr>
        <p:txBody>
          <a:bodyPr anchor="b"/>
          <a:lstStyle>
            <a:lvl1pPr marL="0" indent="0">
              <a:buNone/>
              <a:defRPr sz="600" i="1">
                <a:solidFill>
                  <a:schemeClr val="tx2"/>
                </a:solidFill>
              </a:defRPr>
            </a:lvl1pPr>
          </a:lstStyle>
          <a:p>
            <a:pPr lvl="0"/>
            <a:r>
              <a:rPr lang="en-GB" dirty="0"/>
              <a:t>Insert notes</a:t>
            </a:r>
          </a:p>
        </p:txBody>
      </p:sp>
      <p:sp>
        <p:nvSpPr>
          <p:cNvPr id="8" name="Date Placeholder 7">
            <a:extLst>
              <a:ext uri="{FF2B5EF4-FFF2-40B4-BE49-F238E27FC236}">
                <a16:creationId xmlns:a16="http://schemas.microsoft.com/office/drawing/2014/main" id="{91ECBE65-010C-4D94-BF91-EEE143A5516D}"/>
              </a:ext>
            </a:extLst>
          </p:cNvPr>
          <p:cNvSpPr>
            <a:spLocks noGrp="1"/>
          </p:cNvSpPr>
          <p:nvPr>
            <p:ph type="dt" sz="half" idx="10"/>
          </p:nvPr>
        </p:nvSpPr>
        <p:spPr/>
        <p:txBody>
          <a:bodyPr/>
          <a:lstStyle>
            <a:lvl1pPr>
              <a:defRPr>
                <a:solidFill>
                  <a:schemeClr val="tx2"/>
                </a:solidFill>
              </a:defRPr>
            </a:lvl1pPr>
          </a:lstStyle>
          <a:p>
            <a:endParaRPr lang="en-GB" dirty="0"/>
          </a:p>
        </p:txBody>
      </p:sp>
      <p:sp>
        <p:nvSpPr>
          <p:cNvPr id="9" name="Footer Placeholder 8">
            <a:extLst>
              <a:ext uri="{FF2B5EF4-FFF2-40B4-BE49-F238E27FC236}">
                <a16:creationId xmlns:a16="http://schemas.microsoft.com/office/drawing/2014/main" id="{AF5C669B-1714-4943-9D5E-0E675970ED2E}"/>
              </a:ext>
            </a:extLst>
          </p:cNvPr>
          <p:cNvSpPr>
            <a:spLocks noGrp="1"/>
          </p:cNvSpPr>
          <p:nvPr>
            <p:ph type="ftr" sz="quarter" idx="11"/>
          </p:nvPr>
        </p:nvSpPr>
        <p:spPr/>
        <p:txBody>
          <a:bodyPr/>
          <a:lstStyle>
            <a:lvl1pPr>
              <a:defRPr>
                <a:solidFill>
                  <a:schemeClr val="tx2"/>
                </a:solidFill>
              </a:defRPr>
            </a:lvl1pPr>
          </a:lstStyle>
          <a:p>
            <a:endParaRPr lang="en-GB" dirty="0"/>
          </a:p>
        </p:txBody>
      </p:sp>
      <p:sp>
        <p:nvSpPr>
          <p:cNvPr id="10" name="Slide Number Placeholder 9">
            <a:extLst>
              <a:ext uri="{FF2B5EF4-FFF2-40B4-BE49-F238E27FC236}">
                <a16:creationId xmlns:a16="http://schemas.microsoft.com/office/drawing/2014/main" id="{984D7319-E350-433D-A2B8-30EE77938BFC}"/>
              </a:ext>
            </a:extLst>
          </p:cNvPr>
          <p:cNvSpPr>
            <a:spLocks noGrp="1"/>
          </p:cNvSpPr>
          <p:nvPr>
            <p:ph type="sldNum" sz="quarter" idx="12"/>
          </p:nvPr>
        </p:nvSpPr>
        <p:spPr/>
        <p:txBody>
          <a:bodyPr/>
          <a:lstStyle>
            <a:lvl1pPr>
              <a:defRPr>
                <a:solidFill>
                  <a:schemeClr val="tx2"/>
                </a:solidFill>
              </a:defRPr>
            </a:lvl1pPr>
          </a:lstStyle>
          <a:p>
            <a:fld id="{23AA811B-2EBD-4900-905E-5BE206449611}" type="slidenum">
              <a:rPr lang="en-GB" smtClean="0"/>
              <a:pPr/>
              <a:t>‹N›</a:t>
            </a:fld>
            <a:endParaRPr lang="en-GB" dirty="0"/>
          </a:p>
        </p:txBody>
      </p:sp>
      <p:sp>
        <p:nvSpPr>
          <p:cNvPr id="24" name="Freeform: Shape 23">
            <a:extLst>
              <a:ext uri="{FF2B5EF4-FFF2-40B4-BE49-F238E27FC236}">
                <a16:creationId xmlns:a16="http://schemas.microsoft.com/office/drawing/2014/main" id="{CFC03F98-43D5-4866-9EED-B1724A421DE5}"/>
              </a:ext>
            </a:extLst>
          </p:cNvPr>
          <p:cNvSpPr/>
          <p:nvPr userDrawn="1"/>
        </p:nvSpPr>
        <p:spPr>
          <a:xfrm>
            <a:off x="8379619" y="321619"/>
            <a:ext cx="525938" cy="499913"/>
          </a:xfrm>
          <a:custGeom>
            <a:avLst/>
            <a:gdLst>
              <a:gd name="connsiteX0" fmla="*/ 3724334 w 5293529"/>
              <a:gd name="connsiteY0" fmla="*/ 3284754 h 3773692"/>
              <a:gd name="connsiteX1" fmla="*/ 3564286 w 5293529"/>
              <a:gd name="connsiteY1" fmla="*/ 3490983 h 3773692"/>
              <a:gd name="connsiteX2" fmla="*/ 3731094 w 5293529"/>
              <a:gd name="connsiteY2" fmla="*/ 3713664 h 3773692"/>
              <a:gd name="connsiteX3" fmla="*/ 3819792 w 5293529"/>
              <a:gd name="connsiteY3" fmla="*/ 3673021 h 3773692"/>
              <a:gd name="connsiteX4" fmla="*/ 3820769 w 5293529"/>
              <a:gd name="connsiteY4" fmla="*/ 3673021 h 3773692"/>
              <a:gd name="connsiteX5" fmla="*/ 3820769 w 5293529"/>
              <a:gd name="connsiteY5" fmla="*/ 3317659 h 3773692"/>
              <a:gd name="connsiteX6" fmla="*/ 3724334 w 5293529"/>
              <a:gd name="connsiteY6" fmla="*/ 3284754 h 3773692"/>
              <a:gd name="connsiteX7" fmla="*/ 2874414 w 5293529"/>
              <a:gd name="connsiteY7" fmla="*/ 3278646 h 3773692"/>
              <a:gd name="connsiteX8" fmla="*/ 2787589 w 5293529"/>
              <a:gd name="connsiteY8" fmla="*/ 3312529 h 3773692"/>
              <a:gd name="connsiteX9" fmla="*/ 2740267 w 5293529"/>
              <a:gd name="connsiteY9" fmla="*/ 3497581 h 3773692"/>
              <a:gd name="connsiteX10" fmla="*/ 2787589 w 5293529"/>
              <a:gd name="connsiteY10" fmla="*/ 3681655 h 3773692"/>
              <a:gd name="connsiteX11" fmla="*/ 2874414 w 5293529"/>
              <a:gd name="connsiteY11" fmla="*/ 3714560 h 3773692"/>
              <a:gd name="connsiteX12" fmla="*/ 2963193 w 5293529"/>
              <a:gd name="connsiteY12" fmla="*/ 3681655 h 3773692"/>
              <a:gd name="connsiteX13" fmla="*/ 3010515 w 5293529"/>
              <a:gd name="connsiteY13" fmla="*/ 3497581 h 3773692"/>
              <a:gd name="connsiteX14" fmla="*/ 2963193 w 5293529"/>
              <a:gd name="connsiteY14" fmla="*/ 3312529 h 3773692"/>
              <a:gd name="connsiteX15" fmla="*/ 2874414 w 5293529"/>
              <a:gd name="connsiteY15" fmla="*/ 3278646 h 3773692"/>
              <a:gd name="connsiteX16" fmla="*/ 1638997 w 5293529"/>
              <a:gd name="connsiteY16" fmla="*/ 3278646 h 3773692"/>
              <a:gd name="connsiteX17" fmla="*/ 1549810 w 5293529"/>
              <a:gd name="connsiteY17" fmla="*/ 3312529 h 3773692"/>
              <a:gd name="connsiteX18" fmla="*/ 1502326 w 5293529"/>
              <a:gd name="connsiteY18" fmla="*/ 3497581 h 3773692"/>
              <a:gd name="connsiteX19" fmla="*/ 1549810 w 5293529"/>
              <a:gd name="connsiteY19" fmla="*/ 3681655 h 3773692"/>
              <a:gd name="connsiteX20" fmla="*/ 1638997 w 5293529"/>
              <a:gd name="connsiteY20" fmla="*/ 3714560 h 3773692"/>
              <a:gd name="connsiteX21" fmla="*/ 1726229 w 5293529"/>
              <a:gd name="connsiteY21" fmla="*/ 3681655 h 3773692"/>
              <a:gd name="connsiteX22" fmla="*/ 1773713 w 5293529"/>
              <a:gd name="connsiteY22" fmla="*/ 3497581 h 3773692"/>
              <a:gd name="connsiteX23" fmla="*/ 1726229 w 5293529"/>
              <a:gd name="connsiteY23" fmla="*/ 3312529 h 3773692"/>
              <a:gd name="connsiteX24" fmla="*/ 1638997 w 5293529"/>
              <a:gd name="connsiteY24" fmla="*/ 3278646 h 3773692"/>
              <a:gd name="connsiteX25" fmla="*/ 714389 w 5293529"/>
              <a:gd name="connsiteY25" fmla="*/ 3278646 h 3773692"/>
              <a:gd name="connsiteX26" fmla="*/ 627157 w 5293529"/>
              <a:gd name="connsiteY26" fmla="*/ 3312529 h 3773692"/>
              <a:gd name="connsiteX27" fmla="*/ 579672 w 5293529"/>
              <a:gd name="connsiteY27" fmla="*/ 3497581 h 3773692"/>
              <a:gd name="connsiteX28" fmla="*/ 627157 w 5293529"/>
              <a:gd name="connsiteY28" fmla="*/ 3681655 h 3773692"/>
              <a:gd name="connsiteX29" fmla="*/ 714389 w 5293529"/>
              <a:gd name="connsiteY29" fmla="*/ 3714560 h 3773692"/>
              <a:gd name="connsiteX30" fmla="*/ 802598 w 5293529"/>
              <a:gd name="connsiteY30" fmla="*/ 3681655 h 3773692"/>
              <a:gd name="connsiteX31" fmla="*/ 850082 w 5293529"/>
              <a:gd name="connsiteY31" fmla="*/ 3497581 h 3773692"/>
              <a:gd name="connsiteX32" fmla="*/ 802598 w 5293529"/>
              <a:gd name="connsiteY32" fmla="*/ 3312529 h 3773692"/>
              <a:gd name="connsiteX33" fmla="*/ 714389 w 5293529"/>
              <a:gd name="connsiteY33" fmla="*/ 3278646 h 3773692"/>
              <a:gd name="connsiteX34" fmla="*/ 4044917 w 5293529"/>
              <a:gd name="connsiteY34" fmla="*/ 3233767 h 3773692"/>
              <a:gd name="connsiteX35" fmla="*/ 4097696 w 5293529"/>
              <a:gd name="connsiteY35" fmla="*/ 3233767 h 3773692"/>
              <a:gd name="connsiteX36" fmla="*/ 4116918 w 5293529"/>
              <a:gd name="connsiteY36" fmla="*/ 3252093 h 3773692"/>
              <a:gd name="connsiteX37" fmla="*/ 4116918 w 5293529"/>
              <a:gd name="connsiteY37" fmla="*/ 3739728 h 3773692"/>
              <a:gd name="connsiteX38" fmla="*/ 4097777 w 5293529"/>
              <a:gd name="connsiteY38" fmla="*/ 3758054 h 3773692"/>
              <a:gd name="connsiteX39" fmla="*/ 4043043 w 5293529"/>
              <a:gd name="connsiteY39" fmla="*/ 3758054 h 3773692"/>
              <a:gd name="connsiteX40" fmla="*/ 4027650 w 5293529"/>
              <a:gd name="connsiteY40" fmla="*/ 3739728 h 3773692"/>
              <a:gd name="connsiteX41" fmla="*/ 4027650 w 5293529"/>
              <a:gd name="connsiteY41" fmla="*/ 3252093 h 3773692"/>
              <a:gd name="connsiteX42" fmla="*/ 4044917 w 5293529"/>
              <a:gd name="connsiteY42" fmla="*/ 3233767 h 3773692"/>
              <a:gd name="connsiteX43" fmla="*/ 4934502 w 5293529"/>
              <a:gd name="connsiteY43" fmla="*/ 3231242 h 3773692"/>
              <a:gd name="connsiteX44" fmla="*/ 4982068 w 5293529"/>
              <a:gd name="connsiteY44" fmla="*/ 3231242 h 3773692"/>
              <a:gd name="connsiteX45" fmla="*/ 5000475 w 5293529"/>
              <a:gd name="connsiteY45" fmla="*/ 3242808 h 3773692"/>
              <a:gd name="connsiteX46" fmla="*/ 4995588 w 5293529"/>
              <a:gd name="connsiteY46" fmla="*/ 3263088 h 3773692"/>
              <a:gd name="connsiteX47" fmla="*/ 4814120 w 5293529"/>
              <a:gd name="connsiteY47" fmla="*/ 3476729 h 3773692"/>
              <a:gd name="connsiteX48" fmla="*/ 4816075 w 5293529"/>
              <a:gd name="connsiteY48" fmla="*/ 3478684 h 3773692"/>
              <a:gd name="connsiteX49" fmla="*/ 5008213 w 5293529"/>
              <a:gd name="connsiteY49" fmla="*/ 3732967 h 3773692"/>
              <a:gd name="connsiteX50" fmla="*/ 5014973 w 5293529"/>
              <a:gd name="connsiteY50" fmla="*/ 3745511 h 3773692"/>
              <a:gd name="connsiteX51" fmla="*/ 5000475 w 5293529"/>
              <a:gd name="connsiteY51" fmla="*/ 3758135 h 3773692"/>
              <a:gd name="connsiteX52" fmla="*/ 4931570 w 5293529"/>
              <a:gd name="connsiteY52" fmla="*/ 3758135 h 3773692"/>
              <a:gd name="connsiteX53" fmla="*/ 4901515 w 5293529"/>
              <a:gd name="connsiteY53" fmla="*/ 3742660 h 3773692"/>
              <a:gd name="connsiteX54" fmla="*/ 4721024 w 5293529"/>
              <a:gd name="connsiteY54" fmla="*/ 3484548 h 3773692"/>
              <a:gd name="connsiteX55" fmla="*/ 4720047 w 5293529"/>
              <a:gd name="connsiteY55" fmla="*/ 3478766 h 3773692"/>
              <a:gd name="connsiteX56" fmla="*/ 4723956 w 5293529"/>
              <a:gd name="connsiteY56" fmla="*/ 3472982 h 3773692"/>
              <a:gd name="connsiteX57" fmla="*/ 4903470 w 5293529"/>
              <a:gd name="connsiteY57" fmla="*/ 3247695 h 3773692"/>
              <a:gd name="connsiteX58" fmla="*/ 4934502 w 5293529"/>
              <a:gd name="connsiteY58" fmla="*/ 3231242 h 3773692"/>
              <a:gd name="connsiteX59" fmla="*/ 972337 w 5293529"/>
              <a:gd name="connsiteY59" fmla="*/ 3231242 h 3773692"/>
              <a:gd name="connsiteX60" fmla="*/ 1034320 w 5293529"/>
              <a:gd name="connsiteY60" fmla="*/ 3231242 h 3773692"/>
              <a:gd name="connsiteX61" fmla="*/ 1057533 w 5293529"/>
              <a:gd name="connsiteY61" fmla="*/ 3247695 h 3773692"/>
              <a:gd name="connsiteX62" fmla="*/ 1193145 w 5293529"/>
              <a:gd name="connsiteY62" fmla="*/ 3633111 h 3773692"/>
              <a:gd name="connsiteX63" fmla="*/ 1324929 w 5293529"/>
              <a:gd name="connsiteY63" fmla="*/ 3245740 h 3773692"/>
              <a:gd name="connsiteX64" fmla="*/ 1337554 w 5293529"/>
              <a:gd name="connsiteY64" fmla="*/ 3231242 h 3773692"/>
              <a:gd name="connsiteX65" fmla="*/ 1387971 w 5293529"/>
              <a:gd name="connsiteY65" fmla="*/ 3231242 h 3773692"/>
              <a:gd name="connsiteX66" fmla="*/ 1400595 w 5293529"/>
              <a:gd name="connsiteY66" fmla="*/ 3241912 h 3773692"/>
              <a:gd name="connsiteX67" fmla="*/ 1398641 w 5293529"/>
              <a:gd name="connsiteY67" fmla="*/ 3257387 h 3773692"/>
              <a:gd name="connsiteX68" fmla="*/ 1220349 w 5293529"/>
              <a:gd name="connsiteY68" fmla="*/ 3742497 h 3773692"/>
              <a:gd name="connsiteX69" fmla="*/ 1201942 w 5293529"/>
              <a:gd name="connsiteY69" fmla="*/ 3757972 h 3773692"/>
              <a:gd name="connsiteX70" fmla="*/ 1162194 w 5293529"/>
              <a:gd name="connsiteY70" fmla="*/ 3757972 h 3773692"/>
              <a:gd name="connsiteX71" fmla="*/ 1145742 w 5293529"/>
              <a:gd name="connsiteY71" fmla="*/ 3742497 h 3773692"/>
              <a:gd name="connsiteX72" fmla="*/ 962645 w 5293529"/>
              <a:gd name="connsiteY72" fmla="*/ 3259260 h 3773692"/>
              <a:gd name="connsiteX73" fmla="*/ 958735 w 5293529"/>
              <a:gd name="connsiteY73" fmla="*/ 3244762 h 3773692"/>
              <a:gd name="connsiteX74" fmla="*/ 972337 w 5293529"/>
              <a:gd name="connsiteY74" fmla="*/ 3231242 h 3773692"/>
              <a:gd name="connsiteX75" fmla="*/ 4388794 w 5293529"/>
              <a:gd name="connsiteY75" fmla="*/ 3222446 h 3773692"/>
              <a:gd name="connsiteX76" fmla="*/ 4525465 w 5293529"/>
              <a:gd name="connsiteY76" fmla="*/ 3283451 h 3773692"/>
              <a:gd name="connsiteX77" fmla="*/ 4487673 w 5293529"/>
              <a:gd name="connsiteY77" fmla="*/ 3319289 h 3773692"/>
              <a:gd name="connsiteX78" fmla="*/ 4383011 w 5293529"/>
              <a:gd name="connsiteY78" fmla="*/ 3280519 h 3773692"/>
              <a:gd name="connsiteX79" fmla="*/ 4295779 w 5293529"/>
              <a:gd name="connsiteY79" fmla="*/ 3358058 h 3773692"/>
              <a:gd name="connsiteX80" fmla="*/ 4544850 w 5293529"/>
              <a:gd name="connsiteY80" fmla="*/ 3615763 h 3773692"/>
              <a:gd name="connsiteX81" fmla="*/ 4358739 w 5293529"/>
              <a:gd name="connsiteY81" fmla="*/ 3772715 h 3773692"/>
              <a:gd name="connsiteX82" fmla="*/ 4195923 w 5293529"/>
              <a:gd name="connsiteY82" fmla="*/ 3695175 h 3773692"/>
              <a:gd name="connsiteX83" fmla="*/ 4233715 w 5293529"/>
              <a:gd name="connsiteY83" fmla="*/ 3661293 h 3773692"/>
              <a:gd name="connsiteX84" fmla="*/ 4360694 w 5293529"/>
              <a:gd name="connsiteY84" fmla="*/ 3714560 h 3773692"/>
              <a:gd name="connsiteX85" fmla="*/ 4464379 w 5293529"/>
              <a:gd name="connsiteY85" fmla="*/ 3625455 h 3773692"/>
              <a:gd name="connsiteX86" fmla="*/ 4351979 w 5293529"/>
              <a:gd name="connsiteY86" fmla="*/ 3523726 h 3773692"/>
              <a:gd name="connsiteX87" fmla="*/ 4215308 w 5293529"/>
              <a:gd name="connsiteY87" fmla="*/ 3366774 h 3773692"/>
              <a:gd name="connsiteX88" fmla="*/ 4388794 w 5293529"/>
              <a:gd name="connsiteY88" fmla="*/ 3222446 h 3773692"/>
              <a:gd name="connsiteX89" fmla="*/ 3332238 w 5293529"/>
              <a:gd name="connsiteY89" fmla="*/ 3219514 h 3773692"/>
              <a:gd name="connsiteX90" fmla="*/ 3464837 w 5293529"/>
              <a:gd name="connsiteY90" fmla="*/ 3272619 h 3773692"/>
              <a:gd name="connsiteX91" fmla="*/ 3420447 w 5293529"/>
              <a:gd name="connsiteY91" fmla="*/ 3317008 h 3773692"/>
              <a:gd name="connsiteX92" fmla="*/ 3311061 w 5293529"/>
              <a:gd name="connsiteY92" fmla="*/ 3269687 h 3773692"/>
              <a:gd name="connsiteX93" fmla="*/ 3259748 w 5293529"/>
              <a:gd name="connsiteY93" fmla="*/ 3315053 h 3773692"/>
              <a:gd name="connsiteX94" fmla="*/ 3259748 w 5293529"/>
              <a:gd name="connsiteY94" fmla="*/ 3738751 h 3773692"/>
              <a:gd name="connsiteX95" fmla="*/ 3241341 w 5293529"/>
              <a:gd name="connsiteY95" fmla="*/ 3755122 h 3773692"/>
              <a:gd name="connsiteX96" fmla="*/ 3190028 w 5293529"/>
              <a:gd name="connsiteY96" fmla="*/ 3755122 h 3773692"/>
              <a:gd name="connsiteX97" fmla="*/ 3169666 w 5293529"/>
              <a:gd name="connsiteY97" fmla="*/ 3738751 h 3773692"/>
              <a:gd name="connsiteX98" fmla="*/ 3169666 w 5293529"/>
              <a:gd name="connsiteY98" fmla="*/ 3276447 h 3773692"/>
              <a:gd name="connsiteX99" fmla="*/ 3217069 w 5293529"/>
              <a:gd name="connsiteY99" fmla="*/ 3234989 h 3773692"/>
              <a:gd name="connsiteX100" fmla="*/ 3332238 w 5293529"/>
              <a:gd name="connsiteY100" fmla="*/ 3219514 h 3773692"/>
              <a:gd name="connsiteX101" fmla="*/ 2874495 w 5293529"/>
              <a:gd name="connsiteY101" fmla="*/ 3219514 h 3773692"/>
              <a:gd name="connsiteX102" fmla="*/ 3005709 w 5293529"/>
              <a:gd name="connsiteY102" fmla="*/ 3257306 h 3773692"/>
              <a:gd name="connsiteX103" fmla="*/ 3103204 w 5293529"/>
              <a:gd name="connsiteY103" fmla="*/ 3497581 h 3773692"/>
              <a:gd name="connsiteX104" fmla="*/ 3005709 w 5293529"/>
              <a:gd name="connsiteY104" fmla="*/ 3736878 h 3773692"/>
              <a:gd name="connsiteX105" fmla="*/ 2874495 w 5293529"/>
              <a:gd name="connsiteY105" fmla="*/ 3773692 h 3773692"/>
              <a:gd name="connsiteX106" fmla="*/ 2743281 w 5293529"/>
              <a:gd name="connsiteY106" fmla="*/ 3736878 h 3773692"/>
              <a:gd name="connsiteX107" fmla="*/ 2646764 w 5293529"/>
              <a:gd name="connsiteY107" fmla="*/ 3497581 h 3773692"/>
              <a:gd name="connsiteX108" fmla="*/ 2743281 w 5293529"/>
              <a:gd name="connsiteY108" fmla="*/ 3257306 h 3773692"/>
              <a:gd name="connsiteX109" fmla="*/ 2874495 w 5293529"/>
              <a:gd name="connsiteY109" fmla="*/ 3219514 h 3773692"/>
              <a:gd name="connsiteX110" fmla="*/ 2364299 w 5293529"/>
              <a:gd name="connsiteY110" fmla="*/ 3219514 h 3773692"/>
              <a:gd name="connsiteX111" fmla="*/ 2567596 w 5293529"/>
              <a:gd name="connsiteY111" fmla="*/ 3387054 h 3773692"/>
              <a:gd name="connsiteX112" fmla="*/ 2567596 w 5293529"/>
              <a:gd name="connsiteY112" fmla="*/ 3737692 h 3773692"/>
              <a:gd name="connsiteX113" fmla="*/ 2557985 w 5293529"/>
              <a:gd name="connsiteY113" fmla="*/ 3757973 h 3773692"/>
              <a:gd name="connsiteX114" fmla="*/ 2502111 w 5293529"/>
              <a:gd name="connsiteY114" fmla="*/ 3757973 h 3773692"/>
              <a:gd name="connsiteX115" fmla="*/ 2478979 w 5293529"/>
              <a:gd name="connsiteY115" fmla="*/ 3737611 h 3773692"/>
              <a:gd name="connsiteX116" fmla="*/ 2478979 w 5293529"/>
              <a:gd name="connsiteY116" fmla="*/ 3398620 h 3773692"/>
              <a:gd name="connsiteX117" fmla="*/ 2361448 w 5293529"/>
              <a:gd name="connsiteY117" fmla="*/ 3274655 h 3773692"/>
              <a:gd name="connsiteX118" fmla="*/ 2252551 w 5293529"/>
              <a:gd name="connsiteY118" fmla="*/ 3320185 h 3773692"/>
              <a:gd name="connsiteX119" fmla="*/ 2252551 w 5293529"/>
              <a:gd name="connsiteY119" fmla="*/ 3737611 h 3773692"/>
              <a:gd name="connsiteX120" fmla="*/ 2231375 w 5293529"/>
              <a:gd name="connsiteY120" fmla="*/ 3757973 h 3773692"/>
              <a:gd name="connsiteX121" fmla="*/ 2181283 w 5293529"/>
              <a:gd name="connsiteY121" fmla="*/ 3757973 h 3773692"/>
              <a:gd name="connsiteX122" fmla="*/ 2161980 w 5293529"/>
              <a:gd name="connsiteY122" fmla="*/ 3739565 h 3773692"/>
              <a:gd name="connsiteX123" fmla="*/ 2161980 w 5293529"/>
              <a:gd name="connsiteY123" fmla="*/ 3286302 h 3773692"/>
              <a:gd name="connsiteX124" fmla="*/ 2207266 w 5293529"/>
              <a:gd name="connsiteY124" fmla="*/ 3244682 h 3773692"/>
              <a:gd name="connsiteX125" fmla="*/ 2364299 w 5293529"/>
              <a:gd name="connsiteY125" fmla="*/ 3219514 h 3773692"/>
              <a:gd name="connsiteX126" fmla="*/ 1637124 w 5293529"/>
              <a:gd name="connsiteY126" fmla="*/ 3219514 h 3773692"/>
              <a:gd name="connsiteX127" fmla="*/ 1768908 w 5293529"/>
              <a:gd name="connsiteY127" fmla="*/ 3257306 h 3773692"/>
              <a:gd name="connsiteX128" fmla="*/ 1866810 w 5293529"/>
              <a:gd name="connsiteY128" fmla="*/ 3497581 h 3773692"/>
              <a:gd name="connsiteX129" fmla="*/ 1768908 w 5293529"/>
              <a:gd name="connsiteY129" fmla="*/ 3736878 h 3773692"/>
              <a:gd name="connsiteX130" fmla="*/ 1637124 w 5293529"/>
              <a:gd name="connsiteY130" fmla="*/ 3773692 h 3773692"/>
              <a:gd name="connsiteX131" fmla="*/ 1505339 w 5293529"/>
              <a:gd name="connsiteY131" fmla="*/ 3736878 h 3773692"/>
              <a:gd name="connsiteX132" fmla="*/ 1408415 w 5293529"/>
              <a:gd name="connsiteY132" fmla="*/ 3497581 h 3773692"/>
              <a:gd name="connsiteX133" fmla="*/ 1505339 w 5293529"/>
              <a:gd name="connsiteY133" fmla="*/ 3257306 h 3773692"/>
              <a:gd name="connsiteX134" fmla="*/ 1637124 w 5293529"/>
              <a:gd name="connsiteY134" fmla="*/ 3219514 h 3773692"/>
              <a:gd name="connsiteX135" fmla="*/ 714470 w 5293529"/>
              <a:gd name="connsiteY135" fmla="*/ 3219514 h 3773692"/>
              <a:gd name="connsiteX136" fmla="*/ 846254 w 5293529"/>
              <a:gd name="connsiteY136" fmla="*/ 3257306 h 3773692"/>
              <a:gd name="connsiteX137" fmla="*/ 943179 w 5293529"/>
              <a:gd name="connsiteY137" fmla="*/ 3497581 h 3773692"/>
              <a:gd name="connsiteX138" fmla="*/ 846254 w 5293529"/>
              <a:gd name="connsiteY138" fmla="*/ 3736878 h 3773692"/>
              <a:gd name="connsiteX139" fmla="*/ 714470 w 5293529"/>
              <a:gd name="connsiteY139" fmla="*/ 3773692 h 3773692"/>
              <a:gd name="connsiteX140" fmla="*/ 582686 w 5293529"/>
              <a:gd name="connsiteY140" fmla="*/ 3736878 h 3773692"/>
              <a:gd name="connsiteX141" fmla="*/ 484784 w 5293529"/>
              <a:gd name="connsiteY141" fmla="*/ 3497581 h 3773692"/>
              <a:gd name="connsiteX142" fmla="*/ 582686 w 5293529"/>
              <a:gd name="connsiteY142" fmla="*/ 3257306 h 3773692"/>
              <a:gd name="connsiteX143" fmla="*/ 714470 w 5293529"/>
              <a:gd name="connsiteY143" fmla="*/ 3219514 h 3773692"/>
              <a:gd name="connsiteX144" fmla="*/ 203297 w 5293529"/>
              <a:gd name="connsiteY144" fmla="*/ 3219514 h 3773692"/>
              <a:gd name="connsiteX145" fmla="*/ 407571 w 5293529"/>
              <a:gd name="connsiteY145" fmla="*/ 3387054 h 3773692"/>
              <a:gd name="connsiteX146" fmla="*/ 407571 w 5293529"/>
              <a:gd name="connsiteY146" fmla="*/ 3737692 h 3773692"/>
              <a:gd name="connsiteX147" fmla="*/ 396819 w 5293529"/>
              <a:gd name="connsiteY147" fmla="*/ 3757973 h 3773692"/>
              <a:gd name="connsiteX148" fmla="*/ 340701 w 5293529"/>
              <a:gd name="connsiteY148" fmla="*/ 3757973 h 3773692"/>
              <a:gd name="connsiteX149" fmla="*/ 317488 w 5293529"/>
              <a:gd name="connsiteY149" fmla="*/ 3737611 h 3773692"/>
              <a:gd name="connsiteX150" fmla="*/ 317488 w 5293529"/>
              <a:gd name="connsiteY150" fmla="*/ 3398620 h 3773692"/>
              <a:gd name="connsiteX151" fmla="*/ 199387 w 5293529"/>
              <a:gd name="connsiteY151" fmla="*/ 3274655 h 3773692"/>
              <a:gd name="connsiteX152" fmla="*/ 90001 w 5293529"/>
              <a:gd name="connsiteY152" fmla="*/ 3320185 h 3773692"/>
              <a:gd name="connsiteX153" fmla="*/ 90001 w 5293529"/>
              <a:gd name="connsiteY153" fmla="*/ 3737611 h 3773692"/>
              <a:gd name="connsiteX154" fmla="*/ 68743 w 5293529"/>
              <a:gd name="connsiteY154" fmla="*/ 3757973 h 3773692"/>
              <a:gd name="connsiteX155" fmla="*/ 18407 w 5293529"/>
              <a:gd name="connsiteY155" fmla="*/ 3757973 h 3773692"/>
              <a:gd name="connsiteX156" fmla="*/ 0 w 5293529"/>
              <a:gd name="connsiteY156" fmla="*/ 3739565 h 3773692"/>
              <a:gd name="connsiteX157" fmla="*/ 0 w 5293529"/>
              <a:gd name="connsiteY157" fmla="*/ 3286302 h 3773692"/>
              <a:gd name="connsiteX158" fmla="*/ 45530 w 5293529"/>
              <a:gd name="connsiteY158" fmla="*/ 3244682 h 3773692"/>
              <a:gd name="connsiteX159" fmla="*/ 203297 w 5293529"/>
              <a:gd name="connsiteY159" fmla="*/ 3219514 h 3773692"/>
              <a:gd name="connsiteX160" fmla="*/ 3838118 w 5293529"/>
              <a:gd name="connsiteY160" fmla="*/ 3043502 h 3773692"/>
              <a:gd name="connsiteX161" fmla="*/ 3888290 w 5293529"/>
              <a:gd name="connsiteY161" fmla="*/ 3043502 h 3773692"/>
              <a:gd name="connsiteX162" fmla="*/ 3907594 w 5293529"/>
              <a:gd name="connsiteY162" fmla="*/ 3063864 h 3773692"/>
              <a:gd name="connsiteX163" fmla="*/ 3907594 w 5293529"/>
              <a:gd name="connsiteY163" fmla="*/ 3702017 h 3773692"/>
              <a:gd name="connsiteX164" fmla="*/ 3728162 w 5293529"/>
              <a:gd name="connsiteY164" fmla="*/ 3773529 h 3773692"/>
              <a:gd name="connsiteX165" fmla="*/ 3472575 w 5293529"/>
              <a:gd name="connsiteY165" fmla="*/ 3497580 h 3773692"/>
              <a:gd name="connsiteX166" fmla="*/ 3709836 w 5293529"/>
              <a:gd name="connsiteY166" fmla="*/ 3222608 h 3773692"/>
              <a:gd name="connsiteX167" fmla="*/ 3819792 w 5293529"/>
              <a:gd name="connsiteY167" fmla="*/ 3250708 h 3773692"/>
              <a:gd name="connsiteX168" fmla="*/ 3819792 w 5293529"/>
              <a:gd name="connsiteY168" fmla="*/ 3066715 h 3773692"/>
              <a:gd name="connsiteX169" fmla="*/ 3838118 w 5293529"/>
              <a:gd name="connsiteY169" fmla="*/ 3043502 h 3773692"/>
              <a:gd name="connsiteX170" fmla="*/ 4634688 w 5293529"/>
              <a:gd name="connsiteY170" fmla="*/ 3041629 h 3773692"/>
              <a:gd name="connsiteX171" fmla="*/ 4688037 w 5293529"/>
              <a:gd name="connsiteY171" fmla="*/ 3041629 h 3773692"/>
              <a:gd name="connsiteX172" fmla="*/ 4706445 w 5293529"/>
              <a:gd name="connsiteY172" fmla="*/ 3056127 h 3773692"/>
              <a:gd name="connsiteX173" fmla="*/ 4706445 w 5293529"/>
              <a:gd name="connsiteY173" fmla="*/ 3742578 h 3773692"/>
              <a:gd name="connsiteX174" fmla="*/ 4688037 w 5293529"/>
              <a:gd name="connsiteY174" fmla="*/ 3757076 h 3773692"/>
              <a:gd name="connsiteX175" fmla="*/ 4634688 w 5293529"/>
              <a:gd name="connsiteY175" fmla="*/ 3757076 h 3773692"/>
              <a:gd name="connsiteX176" fmla="*/ 4618154 w 5293529"/>
              <a:gd name="connsiteY176" fmla="*/ 3741601 h 3773692"/>
              <a:gd name="connsiteX177" fmla="*/ 4618154 w 5293529"/>
              <a:gd name="connsiteY177" fmla="*/ 3058082 h 3773692"/>
              <a:gd name="connsiteX178" fmla="*/ 4634688 w 5293529"/>
              <a:gd name="connsiteY178" fmla="*/ 3041629 h 3773692"/>
              <a:gd name="connsiteX179" fmla="*/ 4074727 w 5293529"/>
              <a:gd name="connsiteY179" fmla="*/ 3035765 h 3773692"/>
              <a:gd name="connsiteX180" fmla="*/ 4127506 w 5293529"/>
              <a:gd name="connsiteY180" fmla="*/ 3086019 h 3773692"/>
              <a:gd name="connsiteX181" fmla="*/ 4072772 w 5293529"/>
              <a:gd name="connsiteY181" fmla="*/ 3142952 h 3773692"/>
              <a:gd name="connsiteX182" fmla="*/ 4019016 w 5293529"/>
              <a:gd name="connsiteY182" fmla="*/ 3089847 h 3773692"/>
              <a:gd name="connsiteX183" fmla="*/ 4074727 w 5293529"/>
              <a:gd name="connsiteY183" fmla="*/ 3035765 h 3773692"/>
              <a:gd name="connsiteX184" fmla="*/ 5090721 w 5293529"/>
              <a:gd name="connsiteY184" fmla="*/ 2888260 h 3773692"/>
              <a:gd name="connsiteX185" fmla="*/ 5090721 w 5293529"/>
              <a:gd name="connsiteY185" fmla="*/ 2940551 h 3773692"/>
              <a:gd name="connsiteX186" fmla="*/ 5125500 w 5293529"/>
              <a:gd name="connsiteY186" fmla="*/ 2940551 h 3773692"/>
              <a:gd name="connsiteX187" fmla="*/ 5166061 w 5293529"/>
              <a:gd name="connsiteY187" fmla="*/ 2914405 h 3773692"/>
              <a:gd name="connsiteX188" fmla="*/ 5122567 w 5293529"/>
              <a:gd name="connsiteY188" fmla="*/ 2888260 h 3773692"/>
              <a:gd name="connsiteX189" fmla="*/ 5090721 w 5293529"/>
              <a:gd name="connsiteY189" fmla="*/ 2888260 h 3773692"/>
              <a:gd name="connsiteX190" fmla="*/ 5063680 w 5293529"/>
              <a:gd name="connsiteY190" fmla="*/ 2863988 h 3773692"/>
              <a:gd name="connsiteX191" fmla="*/ 5125500 w 5293529"/>
              <a:gd name="connsiteY191" fmla="*/ 2863988 h 3773692"/>
              <a:gd name="connsiteX192" fmla="*/ 5182514 w 5293529"/>
              <a:gd name="connsiteY192" fmla="*/ 2877591 h 3773692"/>
              <a:gd name="connsiteX193" fmla="*/ 5198966 w 5293529"/>
              <a:gd name="connsiteY193" fmla="*/ 2911473 h 3773692"/>
              <a:gd name="connsiteX194" fmla="*/ 5172474 w 5293529"/>
              <a:gd name="connsiteY194" fmla="*/ 2955227 h 3773692"/>
              <a:gd name="connsiteX195" fmla="*/ 5151671 w 5293529"/>
              <a:gd name="connsiteY195" fmla="*/ 2960419 h 3773692"/>
              <a:gd name="connsiteX196" fmla="*/ 5149690 w 5293529"/>
              <a:gd name="connsiteY196" fmla="*/ 2958958 h 3773692"/>
              <a:gd name="connsiteX197" fmla="*/ 5149690 w 5293529"/>
              <a:gd name="connsiteY197" fmla="*/ 2960913 h 3773692"/>
              <a:gd name="connsiteX198" fmla="*/ 5151671 w 5293529"/>
              <a:gd name="connsiteY198" fmla="*/ 2960419 h 3773692"/>
              <a:gd name="connsiteX199" fmla="*/ 5165114 w 5293529"/>
              <a:gd name="connsiteY199" fmla="*/ 2970330 h 3773692"/>
              <a:gd name="connsiteX200" fmla="*/ 5189274 w 5293529"/>
              <a:gd name="connsiteY200" fmla="*/ 3003510 h 3773692"/>
              <a:gd name="connsiteX201" fmla="*/ 5210532 w 5293529"/>
              <a:gd name="connsiteY201" fmla="*/ 3038371 h 3773692"/>
              <a:gd name="connsiteX202" fmla="*/ 5176731 w 5293529"/>
              <a:gd name="connsiteY202" fmla="*/ 3038371 h 3773692"/>
              <a:gd name="connsiteX203" fmla="*/ 5161256 w 5293529"/>
              <a:gd name="connsiteY203" fmla="*/ 3011248 h 3773692"/>
              <a:gd name="connsiteX204" fmla="*/ 5109128 w 5293529"/>
              <a:gd name="connsiteY204" fmla="*/ 2964741 h 3773692"/>
              <a:gd name="connsiteX205" fmla="*/ 5092676 w 5293529"/>
              <a:gd name="connsiteY205" fmla="*/ 2964741 h 3773692"/>
              <a:gd name="connsiteX206" fmla="*/ 5092676 w 5293529"/>
              <a:gd name="connsiteY206" fmla="*/ 3039348 h 3773692"/>
              <a:gd name="connsiteX207" fmla="*/ 5063680 w 5293529"/>
              <a:gd name="connsiteY207" fmla="*/ 3039348 h 3773692"/>
              <a:gd name="connsiteX208" fmla="*/ 5132260 w 5293529"/>
              <a:gd name="connsiteY208" fmla="*/ 2815608 h 3773692"/>
              <a:gd name="connsiteX209" fmla="*/ 4998032 w 5293529"/>
              <a:gd name="connsiteY209" fmla="*/ 2950243 h 3773692"/>
              <a:gd name="connsiteX210" fmla="*/ 5132260 w 5293529"/>
              <a:gd name="connsiteY210" fmla="*/ 3086833 h 3773692"/>
              <a:gd name="connsiteX211" fmla="*/ 5267465 w 5293529"/>
              <a:gd name="connsiteY211" fmla="*/ 2950243 h 3773692"/>
              <a:gd name="connsiteX212" fmla="*/ 5132260 w 5293529"/>
              <a:gd name="connsiteY212" fmla="*/ 2815608 h 3773692"/>
              <a:gd name="connsiteX213" fmla="*/ 5132260 w 5293529"/>
              <a:gd name="connsiteY213" fmla="*/ 2787508 h 3773692"/>
              <a:gd name="connsiteX214" fmla="*/ 5293529 w 5293529"/>
              <a:gd name="connsiteY214" fmla="*/ 2950243 h 3773692"/>
              <a:gd name="connsiteX215" fmla="*/ 5132260 w 5293529"/>
              <a:gd name="connsiteY215" fmla="*/ 3112978 h 3773692"/>
              <a:gd name="connsiteX216" fmla="*/ 4970991 w 5293529"/>
              <a:gd name="connsiteY216" fmla="*/ 2950243 h 3773692"/>
              <a:gd name="connsiteX217" fmla="*/ 5132260 w 5293529"/>
              <a:gd name="connsiteY217" fmla="*/ 2787508 h 3773692"/>
              <a:gd name="connsiteX218" fmla="*/ 3521882 w 5293529"/>
              <a:gd name="connsiteY218" fmla="*/ 1731870 h 3773692"/>
              <a:gd name="connsiteX219" fmla="*/ 3513299 w 5293529"/>
              <a:gd name="connsiteY219" fmla="*/ 1740971 h 3773692"/>
              <a:gd name="connsiteX220" fmla="*/ 3483326 w 5293529"/>
              <a:gd name="connsiteY220" fmla="*/ 2098939 h 3773692"/>
              <a:gd name="connsiteX221" fmla="*/ 3531707 w 5293529"/>
              <a:gd name="connsiteY221" fmla="*/ 2354363 h 3773692"/>
              <a:gd name="connsiteX222" fmla="*/ 3561680 w 5293529"/>
              <a:gd name="connsiteY222" fmla="*/ 2360146 h 3773692"/>
              <a:gd name="connsiteX223" fmla="*/ 3535535 w 5293529"/>
              <a:gd name="connsiteY223" fmla="*/ 1738039 h 3773692"/>
              <a:gd name="connsiteX224" fmla="*/ 3521882 w 5293529"/>
              <a:gd name="connsiteY224" fmla="*/ 1731870 h 3773692"/>
              <a:gd name="connsiteX225" fmla="*/ 2399078 w 5293529"/>
              <a:gd name="connsiteY225" fmla="*/ 1361664 h 3773692"/>
              <a:gd name="connsiteX226" fmla="*/ 2416508 w 5293529"/>
              <a:gd name="connsiteY226" fmla="*/ 1600635 h 3773692"/>
              <a:gd name="connsiteX227" fmla="*/ 2465866 w 5293529"/>
              <a:gd name="connsiteY227" fmla="*/ 1656753 h 3773692"/>
              <a:gd name="connsiteX228" fmla="*/ 2834667 w 5293529"/>
              <a:gd name="connsiteY228" fmla="*/ 1622870 h 3773692"/>
              <a:gd name="connsiteX229" fmla="*/ 2847292 w 5293529"/>
              <a:gd name="connsiteY229" fmla="*/ 1377139 h 3773692"/>
              <a:gd name="connsiteX230" fmla="*/ 2399078 w 5293529"/>
              <a:gd name="connsiteY230" fmla="*/ 1361664 h 3773692"/>
              <a:gd name="connsiteX231" fmla="*/ 3181232 w 5293529"/>
              <a:gd name="connsiteY231" fmla="*/ 1337473 h 3773692"/>
              <a:gd name="connsiteX232" fmla="*/ 3073720 w 5293529"/>
              <a:gd name="connsiteY232" fmla="*/ 1351971 h 3773692"/>
              <a:gd name="connsiteX233" fmla="*/ 3136680 w 5293529"/>
              <a:gd name="connsiteY233" fmla="*/ 1554209 h 3773692"/>
              <a:gd name="connsiteX234" fmla="*/ 3214137 w 5293529"/>
              <a:gd name="connsiteY234" fmla="*/ 1498091 h 3773692"/>
              <a:gd name="connsiteX235" fmla="*/ 3181232 w 5293529"/>
              <a:gd name="connsiteY235" fmla="*/ 1337473 h 3773692"/>
              <a:gd name="connsiteX236" fmla="*/ 2027427 w 5293529"/>
              <a:gd name="connsiteY236" fmla="*/ 1281436 h 3773692"/>
              <a:gd name="connsiteX237" fmla="*/ 1976114 w 5293529"/>
              <a:gd name="connsiteY237" fmla="*/ 1551358 h 3773692"/>
              <a:gd name="connsiteX238" fmla="*/ 2039074 w 5293529"/>
              <a:gd name="connsiteY238" fmla="*/ 1600716 h 3773692"/>
              <a:gd name="connsiteX239" fmla="*/ 2170695 w 5293529"/>
              <a:gd name="connsiteY239" fmla="*/ 1320125 h 3773692"/>
              <a:gd name="connsiteX240" fmla="*/ 2027427 w 5293529"/>
              <a:gd name="connsiteY240" fmla="*/ 1281436 h 3773692"/>
              <a:gd name="connsiteX241" fmla="*/ 1861627 w 5293529"/>
              <a:gd name="connsiteY241" fmla="*/ 1228363 h 3773692"/>
              <a:gd name="connsiteX242" fmla="*/ 1826166 w 5293529"/>
              <a:gd name="connsiteY242" fmla="*/ 1251463 h 3773692"/>
              <a:gd name="connsiteX243" fmla="*/ 1629630 w 5293529"/>
              <a:gd name="connsiteY243" fmla="*/ 1719713 h 3773692"/>
              <a:gd name="connsiteX244" fmla="*/ 1853207 w 5293529"/>
              <a:gd name="connsiteY244" fmla="*/ 1989635 h 3773692"/>
              <a:gd name="connsiteX245" fmla="*/ 2138767 w 5293529"/>
              <a:gd name="connsiteY245" fmla="*/ 2194723 h 3773692"/>
              <a:gd name="connsiteX246" fmla="*/ 2163935 w 5293529"/>
              <a:gd name="connsiteY246" fmla="*/ 2187963 h 3773692"/>
              <a:gd name="connsiteX247" fmla="*/ 2751508 w 5293529"/>
              <a:gd name="connsiteY247" fmla="*/ 1870638 h 3773692"/>
              <a:gd name="connsiteX248" fmla="*/ 3321650 w 5293529"/>
              <a:gd name="connsiteY248" fmla="*/ 1997372 h 3773692"/>
              <a:gd name="connsiteX249" fmla="*/ 3418411 w 5293529"/>
              <a:gd name="connsiteY249" fmla="*/ 1597784 h 3773692"/>
              <a:gd name="connsiteX250" fmla="*/ 3245170 w 5293529"/>
              <a:gd name="connsiteY250" fmla="*/ 1329736 h 3773692"/>
              <a:gd name="connsiteX251" fmla="*/ 3215196 w 5293529"/>
              <a:gd name="connsiteY251" fmla="*/ 1586137 h 3773692"/>
              <a:gd name="connsiteX252" fmla="*/ 3068996 w 5293529"/>
              <a:gd name="connsiteY252" fmla="*/ 1560969 h 3773692"/>
              <a:gd name="connsiteX253" fmla="*/ 2999275 w 5293529"/>
              <a:gd name="connsiteY253" fmla="*/ 1361664 h 3773692"/>
              <a:gd name="connsiteX254" fmla="*/ 2916034 w 5293529"/>
              <a:gd name="connsiteY254" fmla="*/ 1371356 h 3773692"/>
              <a:gd name="connsiteX255" fmla="*/ 2891844 w 5293529"/>
              <a:gd name="connsiteY255" fmla="*/ 1675160 h 3773692"/>
              <a:gd name="connsiteX256" fmla="*/ 2458210 w 5293529"/>
              <a:gd name="connsiteY256" fmla="*/ 1729324 h 3773692"/>
              <a:gd name="connsiteX257" fmla="*/ 2359494 w 5293529"/>
              <a:gd name="connsiteY257" fmla="*/ 1667423 h 3773692"/>
              <a:gd name="connsiteX258" fmla="*/ 2331394 w 5293529"/>
              <a:gd name="connsiteY258" fmla="*/ 1352053 h 3773692"/>
              <a:gd name="connsiteX259" fmla="*/ 2240416 w 5293529"/>
              <a:gd name="connsiteY259" fmla="*/ 1335600 h 3773692"/>
              <a:gd name="connsiteX260" fmla="*/ 2047789 w 5293529"/>
              <a:gd name="connsiteY260" fmla="*/ 1672310 h 3773692"/>
              <a:gd name="connsiteX261" fmla="*/ 1890022 w 5293529"/>
              <a:gd name="connsiteY261" fmla="*/ 1590046 h 3773692"/>
              <a:gd name="connsiteX262" fmla="*/ 1952982 w 5293529"/>
              <a:gd name="connsiteY262" fmla="*/ 1258223 h 3773692"/>
              <a:gd name="connsiteX263" fmla="*/ 1861627 w 5293529"/>
              <a:gd name="connsiteY263" fmla="*/ 1228363 h 3773692"/>
              <a:gd name="connsiteX264" fmla="*/ 1399134 w 5293529"/>
              <a:gd name="connsiteY264" fmla="*/ 1118588 h 3773692"/>
              <a:gd name="connsiteX265" fmla="*/ 1426089 w 5293529"/>
              <a:gd name="connsiteY265" fmla="*/ 1125706 h 3773692"/>
              <a:gd name="connsiteX266" fmla="*/ 1309210 w 5293529"/>
              <a:gd name="connsiteY266" fmla="*/ 1182557 h 3773692"/>
              <a:gd name="connsiteX267" fmla="*/ 1399134 w 5293529"/>
              <a:gd name="connsiteY267" fmla="*/ 1118588 h 3773692"/>
              <a:gd name="connsiteX268" fmla="*/ 1371072 w 5293529"/>
              <a:gd name="connsiteY268" fmla="*/ 997014 h 3773692"/>
              <a:gd name="connsiteX269" fmla="*/ 1337228 w 5293529"/>
              <a:gd name="connsiteY269" fmla="*/ 1015343 h 3773692"/>
              <a:gd name="connsiteX270" fmla="*/ 1249101 w 5293529"/>
              <a:gd name="connsiteY270" fmla="*/ 1124647 h 3773692"/>
              <a:gd name="connsiteX271" fmla="*/ 1228738 w 5293529"/>
              <a:gd name="connsiteY271" fmla="*/ 1209761 h 3773692"/>
              <a:gd name="connsiteX272" fmla="*/ 1172620 w 5293529"/>
              <a:gd name="connsiteY272" fmla="*/ 1285264 h 3773692"/>
              <a:gd name="connsiteX273" fmla="*/ 1192005 w 5293529"/>
              <a:gd name="connsiteY273" fmla="*/ 1377139 h 3773692"/>
              <a:gd name="connsiteX274" fmla="*/ 1395301 w 5293529"/>
              <a:gd name="connsiteY274" fmla="*/ 1435212 h 3773692"/>
              <a:gd name="connsiteX275" fmla="*/ 1537593 w 5293529"/>
              <a:gd name="connsiteY275" fmla="*/ 1660663 h 3773692"/>
              <a:gd name="connsiteX276" fmla="*/ 1724437 w 5293529"/>
              <a:gd name="connsiteY276" fmla="*/ 1252359 h 3773692"/>
              <a:gd name="connsiteX277" fmla="*/ 1559910 w 5293529"/>
              <a:gd name="connsiteY277" fmla="*/ 1078221 h 3773692"/>
              <a:gd name="connsiteX278" fmla="*/ 1371072 w 5293529"/>
              <a:gd name="connsiteY278" fmla="*/ 997014 h 3773692"/>
              <a:gd name="connsiteX279" fmla="*/ 1141364 w 5293529"/>
              <a:gd name="connsiteY279" fmla="*/ 538266 h 3773692"/>
              <a:gd name="connsiteX280" fmla="*/ 1168711 w 5293529"/>
              <a:gd name="connsiteY280" fmla="*/ 573319 h 3773692"/>
              <a:gd name="connsiteX281" fmla="*/ 1458180 w 5293529"/>
              <a:gd name="connsiteY281" fmla="*/ 879976 h 3773692"/>
              <a:gd name="connsiteX282" fmla="*/ 1951842 w 5293529"/>
              <a:gd name="connsiteY282" fmla="*/ 790951 h 3773692"/>
              <a:gd name="connsiteX283" fmla="*/ 1971227 w 5293529"/>
              <a:gd name="connsiteY283" fmla="*/ 843160 h 3773692"/>
              <a:gd name="connsiteX284" fmla="*/ 1727287 w 5293529"/>
              <a:gd name="connsiteY284" fmla="*/ 1038556 h 3773692"/>
              <a:gd name="connsiteX285" fmla="*/ 1730219 w 5293529"/>
              <a:gd name="connsiteY285" fmla="*/ 1081153 h 3773692"/>
              <a:gd name="connsiteX286" fmla="*/ 2670140 w 5293529"/>
              <a:gd name="connsiteY286" fmla="*/ 1296912 h 3773692"/>
              <a:gd name="connsiteX287" fmla="*/ 3249975 w 5293529"/>
              <a:gd name="connsiteY287" fmla="*/ 1252441 h 3773692"/>
              <a:gd name="connsiteX288" fmla="*/ 3637183 w 5293529"/>
              <a:gd name="connsiteY288" fmla="*/ 1503955 h 3773692"/>
              <a:gd name="connsiteX289" fmla="*/ 3670170 w 5293529"/>
              <a:gd name="connsiteY289" fmla="*/ 2709725 h 3773692"/>
              <a:gd name="connsiteX290" fmla="*/ 3632378 w 5293529"/>
              <a:gd name="connsiteY290" fmla="*/ 2765843 h 3773692"/>
              <a:gd name="connsiteX291" fmla="*/ 3486177 w 5293529"/>
              <a:gd name="connsiteY291" fmla="*/ 2803554 h 3773692"/>
              <a:gd name="connsiteX292" fmla="*/ 3447489 w 5293529"/>
              <a:gd name="connsiteY292" fmla="*/ 2939981 h 3773692"/>
              <a:gd name="connsiteX293" fmla="*/ 3397153 w 5293529"/>
              <a:gd name="connsiteY293" fmla="*/ 3001882 h 3773692"/>
              <a:gd name="connsiteX294" fmla="*/ 3235477 w 5293529"/>
              <a:gd name="connsiteY294" fmla="*/ 3001882 h 3773692"/>
              <a:gd name="connsiteX295" fmla="*/ 3218047 w 5293529"/>
              <a:gd name="connsiteY295" fmla="*/ 2932243 h 3773692"/>
              <a:gd name="connsiteX296" fmla="*/ 3288745 w 5293529"/>
              <a:gd name="connsiteY296" fmla="*/ 2107980 h 3773692"/>
              <a:gd name="connsiteX297" fmla="*/ 3214219 w 5293529"/>
              <a:gd name="connsiteY297" fmla="*/ 2335304 h 3773692"/>
              <a:gd name="connsiteX298" fmla="*/ 2825056 w 5293529"/>
              <a:gd name="connsiteY298" fmla="*/ 2961239 h 3773692"/>
              <a:gd name="connsiteX299" fmla="*/ 2759245 w 5293529"/>
              <a:gd name="connsiteY299" fmla="*/ 3002860 h 3773692"/>
              <a:gd name="connsiteX300" fmla="*/ 2580139 w 5293529"/>
              <a:gd name="connsiteY300" fmla="*/ 3002860 h 3773692"/>
              <a:gd name="connsiteX301" fmla="*/ 2562709 w 5293529"/>
              <a:gd name="connsiteY301" fmla="*/ 2931266 h 3773692"/>
              <a:gd name="connsiteX302" fmla="*/ 2993492 w 5293529"/>
              <a:gd name="connsiteY302" fmla="*/ 2268516 h 3773692"/>
              <a:gd name="connsiteX303" fmla="*/ 2736032 w 5293529"/>
              <a:gd name="connsiteY303" fmla="*/ 2066278 h 3773692"/>
              <a:gd name="connsiteX304" fmla="*/ 2273321 w 5293529"/>
              <a:gd name="connsiteY304" fmla="*/ 2247176 h 3773692"/>
              <a:gd name="connsiteX305" fmla="*/ 2454300 w 5293529"/>
              <a:gd name="connsiteY305" fmla="*/ 2955375 h 3773692"/>
              <a:gd name="connsiteX306" fmla="*/ 2399160 w 5293529"/>
              <a:gd name="connsiteY306" fmla="*/ 3004733 h 3773692"/>
              <a:gd name="connsiteX307" fmla="*/ 2229746 w 5293529"/>
              <a:gd name="connsiteY307" fmla="*/ 3004733 h 3773692"/>
              <a:gd name="connsiteX308" fmla="*/ 2201646 w 5293529"/>
              <a:gd name="connsiteY308" fmla="*/ 2931184 h 3773692"/>
              <a:gd name="connsiteX309" fmla="*/ 1934493 w 5293529"/>
              <a:gd name="connsiteY309" fmla="*/ 2164913 h 3773692"/>
              <a:gd name="connsiteX310" fmla="*/ 1671169 w 5293529"/>
              <a:gd name="connsiteY310" fmla="*/ 2946660 h 3773692"/>
              <a:gd name="connsiteX311" fmla="*/ 1628571 w 5293529"/>
              <a:gd name="connsiteY311" fmla="*/ 3002778 h 3773692"/>
              <a:gd name="connsiteX312" fmla="*/ 1431058 w 5293529"/>
              <a:gd name="connsiteY312" fmla="*/ 3002778 h 3773692"/>
              <a:gd name="connsiteX313" fmla="*/ 1417537 w 5293529"/>
              <a:gd name="connsiteY313" fmla="*/ 2924424 h 3773692"/>
              <a:gd name="connsiteX314" fmla="*/ 1674997 w 5293529"/>
              <a:gd name="connsiteY314" fmla="*/ 2150415 h 3773692"/>
              <a:gd name="connsiteX315" fmla="*/ 1626616 w 5293529"/>
              <a:gd name="connsiteY315" fmla="*/ 1954042 h 3773692"/>
              <a:gd name="connsiteX316" fmla="*/ 1402062 w 5293529"/>
              <a:gd name="connsiteY316" fmla="*/ 1567078 h 3773692"/>
              <a:gd name="connsiteX317" fmla="*/ 1276223 w 5293529"/>
              <a:gd name="connsiteY317" fmla="*/ 1468362 h 3773692"/>
              <a:gd name="connsiteX318" fmla="*/ 1169769 w 5293529"/>
              <a:gd name="connsiteY318" fmla="*/ 1456714 h 3773692"/>
              <a:gd name="connsiteX319" fmla="*/ 1090357 w 5293529"/>
              <a:gd name="connsiteY319" fmla="*/ 1374451 h 3773692"/>
              <a:gd name="connsiteX320" fmla="*/ 1076836 w 5293529"/>
              <a:gd name="connsiteY320" fmla="*/ 1276712 h 3773692"/>
              <a:gd name="connsiteX321" fmla="*/ 1165860 w 5293529"/>
              <a:gd name="connsiteY321" fmla="*/ 1156738 h 3773692"/>
              <a:gd name="connsiteX322" fmla="*/ 1174575 w 5293529"/>
              <a:gd name="connsiteY322" fmla="*/ 1098665 h 3773692"/>
              <a:gd name="connsiteX323" fmla="*/ 1255861 w 5293529"/>
              <a:gd name="connsiteY323" fmla="*/ 982600 h 3773692"/>
              <a:gd name="connsiteX324" fmla="*/ 1231671 w 5293529"/>
              <a:gd name="connsiteY324" fmla="*/ 905224 h 3773692"/>
              <a:gd name="connsiteX325" fmla="*/ 1127090 w 5293529"/>
              <a:gd name="connsiteY325" fmla="*/ 591727 h 3773692"/>
              <a:gd name="connsiteX326" fmla="*/ 1141364 w 5293529"/>
              <a:gd name="connsiteY326" fmla="*/ 538266 h 3773692"/>
              <a:gd name="connsiteX327" fmla="*/ 1650644 w 5293529"/>
              <a:gd name="connsiteY327" fmla="*/ 93748 h 3773692"/>
              <a:gd name="connsiteX328" fmla="*/ 1385447 w 5293529"/>
              <a:gd name="connsiteY328" fmla="*/ 357642 h 3773692"/>
              <a:gd name="connsiteX329" fmla="*/ 1650644 w 5293529"/>
              <a:gd name="connsiteY329" fmla="*/ 621537 h 3773692"/>
              <a:gd name="connsiteX330" fmla="*/ 1913887 w 5293529"/>
              <a:gd name="connsiteY330" fmla="*/ 357642 h 3773692"/>
              <a:gd name="connsiteX331" fmla="*/ 1650644 w 5293529"/>
              <a:gd name="connsiteY331" fmla="*/ 93748 h 3773692"/>
              <a:gd name="connsiteX332" fmla="*/ 1639079 w 5293529"/>
              <a:gd name="connsiteY332" fmla="*/ 0 h 3773692"/>
              <a:gd name="connsiteX333" fmla="*/ 2036875 w 5293529"/>
              <a:gd name="connsiteY333" fmla="*/ 399263 h 3773692"/>
              <a:gd name="connsiteX334" fmla="*/ 1639079 w 5293529"/>
              <a:gd name="connsiteY334" fmla="*/ 798525 h 3773692"/>
              <a:gd name="connsiteX335" fmla="*/ 1241282 w 5293529"/>
              <a:gd name="connsiteY335" fmla="*/ 399263 h 3773692"/>
              <a:gd name="connsiteX336" fmla="*/ 1639079 w 5293529"/>
              <a:gd name="connsiteY336" fmla="*/ 0 h 3773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5293529" h="3773692">
                <a:moveTo>
                  <a:pt x="3724334" y="3284754"/>
                </a:moveTo>
                <a:cubicBezTo>
                  <a:pt x="3631808" y="3284754"/>
                  <a:pt x="3564286" y="3367017"/>
                  <a:pt x="3564286" y="3490983"/>
                </a:cubicBezTo>
                <a:cubicBezTo>
                  <a:pt x="3564286" y="3631319"/>
                  <a:pt x="3633681" y="3713664"/>
                  <a:pt x="3731094" y="3713664"/>
                </a:cubicBezTo>
                <a:cubicBezTo>
                  <a:pt x="3776379" y="3713664"/>
                  <a:pt x="3819792" y="3699166"/>
                  <a:pt x="3819792" y="3673021"/>
                </a:cubicBezTo>
                <a:lnTo>
                  <a:pt x="3820769" y="3673021"/>
                </a:lnTo>
                <a:cubicBezTo>
                  <a:pt x="3820769" y="3673021"/>
                  <a:pt x="3820769" y="3673021"/>
                  <a:pt x="3820769" y="3317659"/>
                </a:cubicBezTo>
                <a:cubicBezTo>
                  <a:pt x="3800488" y="3301207"/>
                  <a:pt x="3776379" y="3284754"/>
                  <a:pt x="3724334" y="3284754"/>
                </a:cubicBezTo>
                <a:close/>
                <a:moveTo>
                  <a:pt x="2874414" y="3278646"/>
                </a:moveTo>
                <a:cubicBezTo>
                  <a:pt x="2840694" y="3278646"/>
                  <a:pt x="2814630" y="3286384"/>
                  <a:pt x="2787589" y="3312529"/>
                </a:cubicBezTo>
                <a:cubicBezTo>
                  <a:pt x="2759571" y="3339651"/>
                  <a:pt x="2740267" y="3401634"/>
                  <a:pt x="2740267" y="3497581"/>
                </a:cubicBezTo>
                <a:cubicBezTo>
                  <a:pt x="2740267" y="3594423"/>
                  <a:pt x="2759571" y="3654533"/>
                  <a:pt x="2787589" y="3681655"/>
                </a:cubicBezTo>
                <a:cubicBezTo>
                  <a:pt x="2814549" y="3707800"/>
                  <a:pt x="2838739" y="3714560"/>
                  <a:pt x="2874414" y="3714560"/>
                </a:cubicBezTo>
                <a:cubicBezTo>
                  <a:pt x="2910088" y="3714560"/>
                  <a:pt x="2936152" y="3707800"/>
                  <a:pt x="2963193" y="3681655"/>
                </a:cubicBezTo>
                <a:cubicBezTo>
                  <a:pt x="2992189" y="3654533"/>
                  <a:pt x="3010515" y="3592550"/>
                  <a:pt x="3010515" y="3497581"/>
                </a:cubicBezTo>
                <a:cubicBezTo>
                  <a:pt x="3010515" y="3399761"/>
                  <a:pt x="2992189" y="3339651"/>
                  <a:pt x="2963193" y="3312529"/>
                </a:cubicBezTo>
                <a:cubicBezTo>
                  <a:pt x="2936152" y="3286384"/>
                  <a:pt x="2910088" y="3278646"/>
                  <a:pt x="2874414" y="3278646"/>
                </a:cubicBezTo>
                <a:close/>
                <a:moveTo>
                  <a:pt x="1638997" y="3278646"/>
                </a:moveTo>
                <a:cubicBezTo>
                  <a:pt x="1603078" y="3278646"/>
                  <a:pt x="1576933" y="3286384"/>
                  <a:pt x="1549810" y="3312529"/>
                </a:cubicBezTo>
                <a:cubicBezTo>
                  <a:pt x="1521710" y="3339651"/>
                  <a:pt x="1502326" y="3401634"/>
                  <a:pt x="1502326" y="3497581"/>
                </a:cubicBezTo>
                <a:cubicBezTo>
                  <a:pt x="1502326" y="3594423"/>
                  <a:pt x="1521710" y="3654533"/>
                  <a:pt x="1549810" y="3681655"/>
                </a:cubicBezTo>
                <a:cubicBezTo>
                  <a:pt x="1578888" y="3707800"/>
                  <a:pt x="1603159" y="3714560"/>
                  <a:pt x="1638997" y="3714560"/>
                </a:cubicBezTo>
                <a:cubicBezTo>
                  <a:pt x="1672961" y="3714560"/>
                  <a:pt x="1699106" y="3707800"/>
                  <a:pt x="1726229" y="3681655"/>
                </a:cubicBezTo>
                <a:cubicBezTo>
                  <a:pt x="1755306" y="3654533"/>
                  <a:pt x="1773713" y="3592550"/>
                  <a:pt x="1773713" y="3497581"/>
                </a:cubicBezTo>
                <a:cubicBezTo>
                  <a:pt x="1773713" y="3399761"/>
                  <a:pt x="1755306" y="3339651"/>
                  <a:pt x="1726229" y="3312529"/>
                </a:cubicBezTo>
                <a:cubicBezTo>
                  <a:pt x="1699106" y="3286384"/>
                  <a:pt x="1674916" y="3278646"/>
                  <a:pt x="1638997" y="3278646"/>
                </a:cubicBezTo>
                <a:close/>
                <a:moveTo>
                  <a:pt x="714389" y="3278646"/>
                </a:moveTo>
                <a:cubicBezTo>
                  <a:pt x="679528" y="3278646"/>
                  <a:pt x="654279" y="3286384"/>
                  <a:pt x="627157" y="3312529"/>
                </a:cubicBezTo>
                <a:cubicBezTo>
                  <a:pt x="598079" y="3339651"/>
                  <a:pt x="579672" y="3401634"/>
                  <a:pt x="579672" y="3497581"/>
                </a:cubicBezTo>
                <a:cubicBezTo>
                  <a:pt x="579672" y="3594423"/>
                  <a:pt x="598079" y="3654533"/>
                  <a:pt x="627157" y="3681655"/>
                </a:cubicBezTo>
                <a:cubicBezTo>
                  <a:pt x="654279" y="3707800"/>
                  <a:pt x="678551" y="3714560"/>
                  <a:pt x="714389" y="3714560"/>
                </a:cubicBezTo>
                <a:cubicBezTo>
                  <a:pt x="750226" y="3714560"/>
                  <a:pt x="775475" y="3707800"/>
                  <a:pt x="802598" y="3681655"/>
                </a:cubicBezTo>
                <a:cubicBezTo>
                  <a:pt x="831675" y="3654533"/>
                  <a:pt x="850082" y="3592550"/>
                  <a:pt x="850082" y="3497581"/>
                </a:cubicBezTo>
                <a:cubicBezTo>
                  <a:pt x="850082" y="3399761"/>
                  <a:pt x="830779" y="3339651"/>
                  <a:pt x="802598" y="3312529"/>
                </a:cubicBezTo>
                <a:cubicBezTo>
                  <a:pt x="774498" y="3286384"/>
                  <a:pt x="750226" y="3278646"/>
                  <a:pt x="714389" y="3278646"/>
                </a:cubicBezTo>
                <a:close/>
                <a:moveTo>
                  <a:pt x="4044917" y="3233767"/>
                </a:moveTo>
                <a:cubicBezTo>
                  <a:pt x="4044917" y="3233767"/>
                  <a:pt x="4044917" y="3233767"/>
                  <a:pt x="4097696" y="3233767"/>
                </a:cubicBezTo>
                <a:cubicBezTo>
                  <a:pt x="4113089" y="3233767"/>
                  <a:pt x="4116918" y="3236618"/>
                  <a:pt x="4116918" y="3252093"/>
                </a:cubicBezTo>
                <a:cubicBezTo>
                  <a:pt x="4116918" y="3252093"/>
                  <a:pt x="4116918" y="3252093"/>
                  <a:pt x="4116918" y="3739728"/>
                </a:cubicBezTo>
                <a:cubicBezTo>
                  <a:pt x="4116918" y="3757077"/>
                  <a:pt x="4113089" y="3757077"/>
                  <a:pt x="4097777" y="3758054"/>
                </a:cubicBezTo>
                <a:cubicBezTo>
                  <a:pt x="4097777" y="3758054"/>
                  <a:pt x="4097777" y="3758054"/>
                  <a:pt x="4043043" y="3758054"/>
                </a:cubicBezTo>
                <a:cubicBezTo>
                  <a:pt x="4027650" y="3758054"/>
                  <a:pt x="4027650" y="3754226"/>
                  <a:pt x="4027650" y="3739728"/>
                </a:cubicBezTo>
                <a:cubicBezTo>
                  <a:pt x="4027650" y="3739728"/>
                  <a:pt x="4027650" y="3739728"/>
                  <a:pt x="4027650" y="3252093"/>
                </a:cubicBezTo>
                <a:cubicBezTo>
                  <a:pt x="4027650" y="3239550"/>
                  <a:pt x="4027650" y="3233767"/>
                  <a:pt x="4044917" y="3233767"/>
                </a:cubicBezTo>
                <a:close/>
                <a:moveTo>
                  <a:pt x="4934502" y="3231242"/>
                </a:moveTo>
                <a:cubicBezTo>
                  <a:pt x="4934502" y="3231242"/>
                  <a:pt x="4934502" y="3231242"/>
                  <a:pt x="4982068" y="3231242"/>
                </a:cubicBezTo>
                <a:cubicBezTo>
                  <a:pt x="4995588" y="3231242"/>
                  <a:pt x="5000475" y="3234093"/>
                  <a:pt x="5000475" y="3242808"/>
                </a:cubicBezTo>
                <a:cubicBezTo>
                  <a:pt x="5000475" y="3248591"/>
                  <a:pt x="4999498" y="3253396"/>
                  <a:pt x="4995588" y="3263088"/>
                </a:cubicBezTo>
                <a:cubicBezTo>
                  <a:pt x="4951932" y="3348121"/>
                  <a:pt x="4882048" y="3426475"/>
                  <a:pt x="4814120" y="3476729"/>
                </a:cubicBezTo>
                <a:cubicBezTo>
                  <a:pt x="4814120" y="3476729"/>
                  <a:pt x="4814120" y="3476729"/>
                  <a:pt x="4816075" y="3478684"/>
                </a:cubicBezTo>
                <a:cubicBezTo>
                  <a:pt x="4816075" y="3478684"/>
                  <a:pt x="4816075" y="3478684"/>
                  <a:pt x="5008213" y="3732967"/>
                </a:cubicBezTo>
                <a:cubicBezTo>
                  <a:pt x="5012041" y="3736796"/>
                  <a:pt x="5014973" y="3741682"/>
                  <a:pt x="5014973" y="3745511"/>
                </a:cubicBezTo>
                <a:cubicBezTo>
                  <a:pt x="5014973" y="3757076"/>
                  <a:pt x="5005281" y="3757076"/>
                  <a:pt x="5000475" y="3758135"/>
                </a:cubicBezTo>
                <a:cubicBezTo>
                  <a:pt x="5000475" y="3758135"/>
                  <a:pt x="5000475" y="3758135"/>
                  <a:pt x="4931570" y="3758135"/>
                </a:cubicBezTo>
                <a:cubicBezTo>
                  <a:pt x="4916094" y="3758135"/>
                  <a:pt x="4912185" y="3758135"/>
                  <a:pt x="4901515" y="3742660"/>
                </a:cubicBezTo>
                <a:cubicBezTo>
                  <a:pt x="4901515" y="3742660"/>
                  <a:pt x="4901515" y="3742660"/>
                  <a:pt x="4721024" y="3484548"/>
                </a:cubicBezTo>
                <a:cubicBezTo>
                  <a:pt x="4721024" y="3482593"/>
                  <a:pt x="4720047" y="3479743"/>
                  <a:pt x="4720047" y="3478766"/>
                </a:cubicBezTo>
                <a:cubicBezTo>
                  <a:pt x="4720047" y="3478766"/>
                  <a:pt x="4721024" y="3475915"/>
                  <a:pt x="4723956" y="3472982"/>
                </a:cubicBezTo>
                <a:cubicBezTo>
                  <a:pt x="4799622" y="3428511"/>
                  <a:pt x="4874392" y="3334682"/>
                  <a:pt x="4903470" y="3247695"/>
                </a:cubicBezTo>
                <a:cubicBezTo>
                  <a:pt x="4909252" y="3230265"/>
                  <a:pt x="4916094" y="3231242"/>
                  <a:pt x="4934502" y="3231242"/>
                </a:cubicBezTo>
                <a:close/>
                <a:moveTo>
                  <a:pt x="972337" y="3231242"/>
                </a:moveTo>
                <a:cubicBezTo>
                  <a:pt x="972337" y="3231242"/>
                  <a:pt x="972337" y="3231242"/>
                  <a:pt x="1034320" y="3231242"/>
                </a:cubicBezTo>
                <a:cubicBezTo>
                  <a:pt x="1049795" y="3231242"/>
                  <a:pt x="1051750" y="3233197"/>
                  <a:pt x="1057533" y="3247695"/>
                </a:cubicBezTo>
                <a:cubicBezTo>
                  <a:pt x="1057533" y="3247695"/>
                  <a:pt x="1057533" y="3247695"/>
                  <a:pt x="1193145" y="3633111"/>
                </a:cubicBezTo>
                <a:cubicBezTo>
                  <a:pt x="1193145" y="3633111"/>
                  <a:pt x="1193145" y="3633111"/>
                  <a:pt x="1324929" y="3245740"/>
                </a:cubicBezTo>
                <a:cubicBezTo>
                  <a:pt x="1329816" y="3236047"/>
                  <a:pt x="1330794" y="3233197"/>
                  <a:pt x="1337554" y="3231242"/>
                </a:cubicBezTo>
                <a:cubicBezTo>
                  <a:pt x="1337554" y="3231242"/>
                  <a:pt x="1337554" y="3231242"/>
                  <a:pt x="1387971" y="3231242"/>
                </a:cubicBezTo>
                <a:cubicBezTo>
                  <a:pt x="1392858" y="3231242"/>
                  <a:pt x="1400595" y="3231242"/>
                  <a:pt x="1400595" y="3241912"/>
                </a:cubicBezTo>
                <a:cubicBezTo>
                  <a:pt x="1400595" y="3244762"/>
                  <a:pt x="1400595" y="3245740"/>
                  <a:pt x="1398641" y="3257387"/>
                </a:cubicBezTo>
                <a:cubicBezTo>
                  <a:pt x="1398641" y="3257387"/>
                  <a:pt x="1398641" y="3257387"/>
                  <a:pt x="1220349" y="3742497"/>
                </a:cubicBezTo>
                <a:cubicBezTo>
                  <a:pt x="1216439" y="3756017"/>
                  <a:pt x="1213589" y="3757972"/>
                  <a:pt x="1201942" y="3757972"/>
                </a:cubicBezTo>
                <a:cubicBezTo>
                  <a:pt x="1201942" y="3757972"/>
                  <a:pt x="1201942" y="3757972"/>
                  <a:pt x="1162194" y="3757972"/>
                </a:cubicBezTo>
                <a:cubicBezTo>
                  <a:pt x="1153479" y="3757972"/>
                  <a:pt x="1151525" y="3754144"/>
                  <a:pt x="1145742" y="3742497"/>
                </a:cubicBezTo>
                <a:cubicBezTo>
                  <a:pt x="1145742" y="3742497"/>
                  <a:pt x="1145742" y="3742497"/>
                  <a:pt x="962645" y="3259260"/>
                </a:cubicBezTo>
                <a:cubicBezTo>
                  <a:pt x="959712" y="3253477"/>
                  <a:pt x="958735" y="3248672"/>
                  <a:pt x="958735" y="3244762"/>
                </a:cubicBezTo>
                <a:cubicBezTo>
                  <a:pt x="958735" y="3231242"/>
                  <a:pt x="968427" y="3231242"/>
                  <a:pt x="972337" y="3231242"/>
                </a:cubicBezTo>
                <a:close/>
                <a:moveTo>
                  <a:pt x="4388794" y="3222446"/>
                </a:moveTo>
                <a:cubicBezTo>
                  <a:pt x="4459573" y="3222446"/>
                  <a:pt x="4525465" y="3244682"/>
                  <a:pt x="4525465" y="3283451"/>
                </a:cubicBezTo>
                <a:cubicBezTo>
                  <a:pt x="4525465" y="3310574"/>
                  <a:pt x="4503148" y="3319289"/>
                  <a:pt x="4487673" y="3319289"/>
                </a:cubicBezTo>
                <a:cubicBezTo>
                  <a:pt x="4457618" y="3319289"/>
                  <a:pt x="4442143" y="3280519"/>
                  <a:pt x="4383011" y="3280519"/>
                </a:cubicBezTo>
                <a:cubicBezTo>
                  <a:pt x="4325834" y="3280519"/>
                  <a:pt x="4295779" y="3319289"/>
                  <a:pt x="4295779" y="3358058"/>
                </a:cubicBezTo>
                <a:cubicBezTo>
                  <a:pt x="4295779" y="3471435"/>
                  <a:pt x="4544850" y="3444313"/>
                  <a:pt x="4544850" y="3615763"/>
                </a:cubicBezTo>
                <a:cubicBezTo>
                  <a:pt x="4544850" y="3725230"/>
                  <a:pt x="4450777" y="3773692"/>
                  <a:pt x="4358739" y="3772715"/>
                </a:cubicBezTo>
                <a:cubicBezTo>
                  <a:pt x="4277372" y="3772715"/>
                  <a:pt x="4195923" y="3736796"/>
                  <a:pt x="4195923" y="3695175"/>
                </a:cubicBezTo>
                <a:cubicBezTo>
                  <a:pt x="4195923" y="3669031"/>
                  <a:pt x="4217263" y="3661293"/>
                  <a:pt x="4233715" y="3661293"/>
                </a:cubicBezTo>
                <a:cubicBezTo>
                  <a:pt x="4268657" y="3661293"/>
                  <a:pt x="4288938" y="3714560"/>
                  <a:pt x="4360694" y="3714560"/>
                </a:cubicBezTo>
                <a:cubicBezTo>
                  <a:pt x="4431392" y="3714560"/>
                  <a:pt x="4464379" y="3667076"/>
                  <a:pt x="4464379" y="3625455"/>
                </a:cubicBezTo>
                <a:cubicBezTo>
                  <a:pt x="4464379" y="3571210"/>
                  <a:pt x="4410134" y="3547916"/>
                  <a:pt x="4351979" y="3523726"/>
                </a:cubicBezTo>
                <a:cubicBezTo>
                  <a:pt x="4277372" y="3491716"/>
                  <a:pt x="4215308" y="3454901"/>
                  <a:pt x="4215308" y="3366774"/>
                </a:cubicBezTo>
                <a:cubicBezTo>
                  <a:pt x="4215308" y="3272863"/>
                  <a:pt x="4297653" y="3222446"/>
                  <a:pt x="4388794" y="3222446"/>
                </a:cubicBezTo>
                <a:close/>
                <a:moveTo>
                  <a:pt x="3332238" y="3219514"/>
                </a:moveTo>
                <a:cubicBezTo>
                  <a:pt x="3402936" y="3219514"/>
                  <a:pt x="3464837" y="3234989"/>
                  <a:pt x="3464837" y="3272619"/>
                </a:cubicBezTo>
                <a:cubicBezTo>
                  <a:pt x="3464837" y="3302510"/>
                  <a:pt x="3445452" y="3317986"/>
                  <a:pt x="3420447" y="3317008"/>
                </a:cubicBezTo>
                <a:cubicBezTo>
                  <a:pt x="3385587" y="3317008"/>
                  <a:pt x="3375895" y="3269687"/>
                  <a:pt x="3311061" y="3269687"/>
                </a:cubicBezTo>
                <a:cubicBezTo>
                  <a:pt x="3281007" y="3269687"/>
                  <a:pt x="3259748" y="3288013"/>
                  <a:pt x="3259748" y="3315053"/>
                </a:cubicBezTo>
                <a:cubicBezTo>
                  <a:pt x="3259748" y="3315053"/>
                  <a:pt x="3259748" y="3315053"/>
                  <a:pt x="3259748" y="3738751"/>
                </a:cubicBezTo>
                <a:cubicBezTo>
                  <a:pt x="3259748" y="3754145"/>
                  <a:pt x="3253884" y="3755122"/>
                  <a:pt x="3241341" y="3755122"/>
                </a:cubicBezTo>
                <a:cubicBezTo>
                  <a:pt x="3241341" y="3755122"/>
                  <a:pt x="3241341" y="3755122"/>
                  <a:pt x="3190028" y="3755122"/>
                </a:cubicBezTo>
                <a:cubicBezTo>
                  <a:pt x="3175449" y="3755122"/>
                  <a:pt x="3169666" y="3754226"/>
                  <a:pt x="3169666" y="3738751"/>
                </a:cubicBezTo>
                <a:cubicBezTo>
                  <a:pt x="3169666" y="3738751"/>
                  <a:pt x="3169666" y="3738751"/>
                  <a:pt x="3169666" y="3276447"/>
                </a:cubicBezTo>
                <a:cubicBezTo>
                  <a:pt x="3169666" y="3260075"/>
                  <a:pt x="3182209" y="3243704"/>
                  <a:pt x="3217069" y="3234989"/>
                </a:cubicBezTo>
                <a:cubicBezTo>
                  <a:pt x="3244192" y="3228229"/>
                  <a:pt x="3278075" y="3219514"/>
                  <a:pt x="3332238" y="3219514"/>
                </a:cubicBezTo>
                <a:close/>
                <a:moveTo>
                  <a:pt x="2874495" y="3219514"/>
                </a:moveTo>
                <a:cubicBezTo>
                  <a:pt x="2920758" y="3219514"/>
                  <a:pt x="2969057" y="3231161"/>
                  <a:pt x="3005709" y="3257306"/>
                </a:cubicBezTo>
                <a:cubicBezTo>
                  <a:pt x="3064597" y="3298031"/>
                  <a:pt x="3103204" y="3375489"/>
                  <a:pt x="3103204" y="3497581"/>
                </a:cubicBezTo>
                <a:cubicBezTo>
                  <a:pt x="3103204" y="3618695"/>
                  <a:pt x="3064597" y="3696153"/>
                  <a:pt x="3005709" y="3736878"/>
                </a:cubicBezTo>
                <a:cubicBezTo>
                  <a:pt x="2970035" y="3761068"/>
                  <a:pt x="2921817" y="3773692"/>
                  <a:pt x="2874495" y="3773692"/>
                </a:cubicBezTo>
                <a:cubicBezTo>
                  <a:pt x="2828232" y="3773692"/>
                  <a:pt x="2778956" y="3762045"/>
                  <a:pt x="2743281" y="3736878"/>
                </a:cubicBezTo>
                <a:cubicBezTo>
                  <a:pt x="2685371" y="3696234"/>
                  <a:pt x="2646764" y="3618695"/>
                  <a:pt x="2646764" y="3497581"/>
                </a:cubicBezTo>
                <a:cubicBezTo>
                  <a:pt x="2646764" y="3375489"/>
                  <a:pt x="2685371" y="3298031"/>
                  <a:pt x="2743281" y="3257306"/>
                </a:cubicBezTo>
                <a:cubicBezTo>
                  <a:pt x="2780910" y="3233116"/>
                  <a:pt x="2829128" y="3219514"/>
                  <a:pt x="2874495" y="3219514"/>
                </a:cubicBezTo>
                <a:close/>
                <a:moveTo>
                  <a:pt x="2364299" y="3219514"/>
                </a:moveTo>
                <a:cubicBezTo>
                  <a:pt x="2565641" y="3219514"/>
                  <a:pt x="2567596" y="3326049"/>
                  <a:pt x="2567596" y="3387054"/>
                </a:cubicBezTo>
                <a:cubicBezTo>
                  <a:pt x="2567596" y="3387054"/>
                  <a:pt x="2567596" y="3387054"/>
                  <a:pt x="2567596" y="3737692"/>
                </a:cubicBezTo>
                <a:cubicBezTo>
                  <a:pt x="2567596" y="3746407"/>
                  <a:pt x="2567596" y="3756100"/>
                  <a:pt x="2557985" y="3757973"/>
                </a:cubicBezTo>
                <a:cubicBezTo>
                  <a:pt x="2557985" y="3757973"/>
                  <a:pt x="2557985" y="3757973"/>
                  <a:pt x="2502111" y="3757973"/>
                </a:cubicBezTo>
                <a:cubicBezTo>
                  <a:pt x="2484762" y="3757973"/>
                  <a:pt x="2478979" y="3756018"/>
                  <a:pt x="2478979" y="3737611"/>
                </a:cubicBezTo>
                <a:cubicBezTo>
                  <a:pt x="2478979" y="3737611"/>
                  <a:pt x="2478979" y="3737611"/>
                  <a:pt x="2478979" y="3398620"/>
                </a:cubicBezTo>
                <a:cubicBezTo>
                  <a:pt x="2478979" y="3351136"/>
                  <a:pt x="2478979" y="3274655"/>
                  <a:pt x="2361448" y="3274655"/>
                </a:cubicBezTo>
                <a:cubicBezTo>
                  <a:pt x="2291077" y="3274655"/>
                  <a:pt x="2252551" y="3297868"/>
                  <a:pt x="2252551" y="3320185"/>
                </a:cubicBezTo>
                <a:cubicBezTo>
                  <a:pt x="2252551" y="3320185"/>
                  <a:pt x="2252551" y="3320185"/>
                  <a:pt x="2252551" y="3737611"/>
                </a:cubicBezTo>
                <a:cubicBezTo>
                  <a:pt x="2252551" y="3756018"/>
                  <a:pt x="2245791" y="3757973"/>
                  <a:pt x="2231375" y="3757973"/>
                </a:cubicBezTo>
                <a:cubicBezTo>
                  <a:pt x="2231375" y="3757973"/>
                  <a:pt x="2231375" y="3757973"/>
                  <a:pt x="2181283" y="3757973"/>
                </a:cubicBezTo>
                <a:cubicBezTo>
                  <a:pt x="2165808" y="3757973"/>
                  <a:pt x="2161980" y="3756018"/>
                  <a:pt x="2161980" y="3739565"/>
                </a:cubicBezTo>
                <a:cubicBezTo>
                  <a:pt x="2161980" y="3739565"/>
                  <a:pt x="2161980" y="3739565"/>
                  <a:pt x="2161980" y="3286302"/>
                </a:cubicBezTo>
                <a:cubicBezTo>
                  <a:pt x="2161980" y="3268872"/>
                  <a:pt x="2172568" y="3256329"/>
                  <a:pt x="2207266" y="3244682"/>
                </a:cubicBezTo>
                <a:cubicBezTo>
                  <a:pt x="2235203" y="3235967"/>
                  <a:pt x="2287248" y="3219514"/>
                  <a:pt x="2364299" y="3219514"/>
                </a:cubicBezTo>
                <a:close/>
                <a:moveTo>
                  <a:pt x="1637124" y="3219514"/>
                </a:moveTo>
                <a:cubicBezTo>
                  <a:pt x="1684608" y="3219514"/>
                  <a:pt x="1734048" y="3231161"/>
                  <a:pt x="1768908" y="3257306"/>
                </a:cubicBezTo>
                <a:cubicBezTo>
                  <a:pt x="1828040" y="3298031"/>
                  <a:pt x="1866810" y="3375489"/>
                  <a:pt x="1866810" y="3497581"/>
                </a:cubicBezTo>
                <a:cubicBezTo>
                  <a:pt x="1866810" y="3618695"/>
                  <a:pt x="1828040" y="3696153"/>
                  <a:pt x="1768908" y="3736878"/>
                </a:cubicBezTo>
                <a:cubicBezTo>
                  <a:pt x="1732093" y="3761068"/>
                  <a:pt x="1684608" y="3773692"/>
                  <a:pt x="1637124" y="3773692"/>
                </a:cubicBezTo>
                <a:cubicBezTo>
                  <a:pt x="1590616" y="3773692"/>
                  <a:pt x="1541177" y="3762045"/>
                  <a:pt x="1505339" y="3736878"/>
                </a:cubicBezTo>
                <a:cubicBezTo>
                  <a:pt x="1447185" y="3696234"/>
                  <a:pt x="1408415" y="3618695"/>
                  <a:pt x="1408415" y="3497581"/>
                </a:cubicBezTo>
                <a:cubicBezTo>
                  <a:pt x="1408415" y="3375489"/>
                  <a:pt x="1447185" y="3298031"/>
                  <a:pt x="1505339" y="3257306"/>
                </a:cubicBezTo>
                <a:cubicBezTo>
                  <a:pt x="1543132" y="3233116"/>
                  <a:pt x="1590616" y="3219514"/>
                  <a:pt x="1637124" y="3219514"/>
                </a:cubicBezTo>
                <a:close/>
                <a:moveTo>
                  <a:pt x="714470" y="3219514"/>
                </a:moveTo>
                <a:cubicBezTo>
                  <a:pt x="761955" y="3219514"/>
                  <a:pt x="808462" y="3231161"/>
                  <a:pt x="846254" y="3257306"/>
                </a:cubicBezTo>
                <a:cubicBezTo>
                  <a:pt x="904409" y="3298031"/>
                  <a:pt x="943179" y="3375489"/>
                  <a:pt x="943179" y="3497581"/>
                </a:cubicBezTo>
                <a:cubicBezTo>
                  <a:pt x="943179" y="3618695"/>
                  <a:pt x="904409" y="3696153"/>
                  <a:pt x="846254" y="3736878"/>
                </a:cubicBezTo>
                <a:cubicBezTo>
                  <a:pt x="808462" y="3761068"/>
                  <a:pt x="761955" y="3773692"/>
                  <a:pt x="714470" y="3773692"/>
                </a:cubicBezTo>
                <a:cubicBezTo>
                  <a:pt x="666985" y="3773692"/>
                  <a:pt x="618523" y="3762045"/>
                  <a:pt x="582686" y="3736878"/>
                </a:cubicBezTo>
                <a:cubicBezTo>
                  <a:pt x="523554" y="3696234"/>
                  <a:pt x="484784" y="3618695"/>
                  <a:pt x="484784" y="3497581"/>
                </a:cubicBezTo>
                <a:cubicBezTo>
                  <a:pt x="484784" y="3375489"/>
                  <a:pt x="523554" y="3298031"/>
                  <a:pt x="582686" y="3257306"/>
                </a:cubicBezTo>
                <a:cubicBezTo>
                  <a:pt x="619500" y="3233116"/>
                  <a:pt x="667963" y="3219514"/>
                  <a:pt x="714470" y="3219514"/>
                </a:cubicBezTo>
                <a:close/>
                <a:moveTo>
                  <a:pt x="203297" y="3219514"/>
                </a:moveTo>
                <a:cubicBezTo>
                  <a:pt x="406593" y="3219514"/>
                  <a:pt x="407571" y="3326049"/>
                  <a:pt x="407571" y="3387054"/>
                </a:cubicBezTo>
                <a:cubicBezTo>
                  <a:pt x="407571" y="3387054"/>
                  <a:pt x="407571" y="3387054"/>
                  <a:pt x="407571" y="3737692"/>
                </a:cubicBezTo>
                <a:cubicBezTo>
                  <a:pt x="407571" y="3746407"/>
                  <a:pt x="406593" y="3756100"/>
                  <a:pt x="396819" y="3757973"/>
                </a:cubicBezTo>
                <a:cubicBezTo>
                  <a:pt x="396819" y="3757973"/>
                  <a:pt x="396819" y="3757973"/>
                  <a:pt x="340701" y="3757973"/>
                </a:cubicBezTo>
                <a:cubicBezTo>
                  <a:pt x="323271" y="3757973"/>
                  <a:pt x="317488" y="3756018"/>
                  <a:pt x="317488" y="3737611"/>
                </a:cubicBezTo>
                <a:cubicBezTo>
                  <a:pt x="317488" y="3737611"/>
                  <a:pt x="317488" y="3737611"/>
                  <a:pt x="317488" y="3398620"/>
                </a:cubicBezTo>
                <a:cubicBezTo>
                  <a:pt x="317488" y="3351136"/>
                  <a:pt x="317488" y="3274655"/>
                  <a:pt x="199387" y="3274655"/>
                </a:cubicBezTo>
                <a:cubicBezTo>
                  <a:pt x="128689" y="3274655"/>
                  <a:pt x="90001" y="3297868"/>
                  <a:pt x="90001" y="3320185"/>
                </a:cubicBezTo>
                <a:cubicBezTo>
                  <a:pt x="90001" y="3320185"/>
                  <a:pt x="90001" y="3320185"/>
                  <a:pt x="90001" y="3737611"/>
                </a:cubicBezTo>
                <a:cubicBezTo>
                  <a:pt x="90001" y="3756018"/>
                  <a:pt x="83241" y="3757973"/>
                  <a:pt x="68743" y="3757973"/>
                </a:cubicBezTo>
                <a:cubicBezTo>
                  <a:pt x="68743" y="3757973"/>
                  <a:pt x="68743" y="3757973"/>
                  <a:pt x="18407" y="3757973"/>
                </a:cubicBezTo>
                <a:cubicBezTo>
                  <a:pt x="3910" y="3757973"/>
                  <a:pt x="0" y="3756018"/>
                  <a:pt x="0" y="3739565"/>
                </a:cubicBezTo>
                <a:cubicBezTo>
                  <a:pt x="0" y="3739565"/>
                  <a:pt x="0" y="3739565"/>
                  <a:pt x="0" y="3286302"/>
                </a:cubicBezTo>
                <a:cubicBezTo>
                  <a:pt x="0" y="3268872"/>
                  <a:pt x="11647" y="3256329"/>
                  <a:pt x="45530" y="3244682"/>
                </a:cubicBezTo>
                <a:cubicBezTo>
                  <a:pt x="74526" y="3235967"/>
                  <a:pt x="125839" y="3219514"/>
                  <a:pt x="203297" y="3219514"/>
                </a:cubicBezTo>
                <a:close/>
                <a:moveTo>
                  <a:pt x="3838118" y="3043502"/>
                </a:moveTo>
                <a:cubicBezTo>
                  <a:pt x="3838118" y="3043502"/>
                  <a:pt x="3838118" y="3043502"/>
                  <a:pt x="3888290" y="3043502"/>
                </a:cubicBezTo>
                <a:cubicBezTo>
                  <a:pt x="3901811" y="3043502"/>
                  <a:pt x="3907594" y="3044479"/>
                  <a:pt x="3907594" y="3063864"/>
                </a:cubicBezTo>
                <a:cubicBezTo>
                  <a:pt x="3907594" y="3063864"/>
                  <a:pt x="3907594" y="3063864"/>
                  <a:pt x="3907594" y="3702017"/>
                </a:cubicBezTo>
                <a:cubicBezTo>
                  <a:pt x="3907594" y="3736877"/>
                  <a:pt x="3802443" y="3773692"/>
                  <a:pt x="3728162" y="3773529"/>
                </a:cubicBezTo>
                <a:cubicBezTo>
                  <a:pt x="3573816" y="3773529"/>
                  <a:pt x="3472575" y="3683528"/>
                  <a:pt x="3472575" y="3497580"/>
                </a:cubicBezTo>
                <a:cubicBezTo>
                  <a:pt x="3472575" y="3372719"/>
                  <a:pt x="3552639" y="3222608"/>
                  <a:pt x="3709836" y="3222608"/>
                </a:cubicBezTo>
                <a:cubicBezTo>
                  <a:pt x="3757076" y="3222608"/>
                  <a:pt x="3787945" y="3234256"/>
                  <a:pt x="3819792" y="3250708"/>
                </a:cubicBezTo>
                <a:cubicBezTo>
                  <a:pt x="3819792" y="3250708"/>
                  <a:pt x="3819792" y="3250708"/>
                  <a:pt x="3819792" y="3066715"/>
                </a:cubicBezTo>
                <a:cubicBezTo>
                  <a:pt x="3819792" y="3049285"/>
                  <a:pt x="3820769" y="3043502"/>
                  <a:pt x="3838118" y="3043502"/>
                </a:cubicBezTo>
                <a:close/>
                <a:moveTo>
                  <a:pt x="4634688" y="3041629"/>
                </a:moveTo>
                <a:cubicBezTo>
                  <a:pt x="4634688" y="3041629"/>
                  <a:pt x="4634688" y="3041629"/>
                  <a:pt x="4688037" y="3041629"/>
                </a:cubicBezTo>
                <a:cubicBezTo>
                  <a:pt x="4699684" y="3041629"/>
                  <a:pt x="4706445" y="3041629"/>
                  <a:pt x="4706445" y="3056127"/>
                </a:cubicBezTo>
                <a:cubicBezTo>
                  <a:pt x="4706445" y="3056127"/>
                  <a:pt x="4706445" y="3056127"/>
                  <a:pt x="4706445" y="3742578"/>
                </a:cubicBezTo>
                <a:cubicBezTo>
                  <a:pt x="4706445" y="3757076"/>
                  <a:pt x="4700580" y="3757076"/>
                  <a:pt x="4688037" y="3757076"/>
                </a:cubicBezTo>
                <a:cubicBezTo>
                  <a:pt x="4688037" y="3757076"/>
                  <a:pt x="4688037" y="3757076"/>
                  <a:pt x="4634688" y="3757076"/>
                </a:cubicBezTo>
                <a:cubicBezTo>
                  <a:pt x="4621086" y="3757076"/>
                  <a:pt x="4618154" y="3755122"/>
                  <a:pt x="4618154" y="3741601"/>
                </a:cubicBezTo>
                <a:cubicBezTo>
                  <a:pt x="4618154" y="3741601"/>
                  <a:pt x="4618154" y="3741601"/>
                  <a:pt x="4618154" y="3058082"/>
                </a:cubicBezTo>
                <a:cubicBezTo>
                  <a:pt x="4618154" y="3043584"/>
                  <a:pt x="4624018" y="3041629"/>
                  <a:pt x="4634688" y="3041629"/>
                </a:cubicBezTo>
                <a:close/>
                <a:moveTo>
                  <a:pt x="4074727" y="3035765"/>
                </a:moveTo>
                <a:cubicBezTo>
                  <a:pt x="4101605" y="3035765"/>
                  <a:pt x="4125551" y="3056046"/>
                  <a:pt x="4127506" y="3086019"/>
                </a:cubicBezTo>
                <a:cubicBezTo>
                  <a:pt x="4128483" y="3114933"/>
                  <a:pt x="4107307" y="3141974"/>
                  <a:pt x="4072772" y="3142952"/>
                </a:cubicBezTo>
                <a:cubicBezTo>
                  <a:pt x="4039215" y="3142952"/>
                  <a:pt x="4019016" y="3118843"/>
                  <a:pt x="4019016" y="3089847"/>
                </a:cubicBezTo>
                <a:cubicBezTo>
                  <a:pt x="4019016" y="3058978"/>
                  <a:pt x="4042066" y="3035765"/>
                  <a:pt x="4074727" y="3035765"/>
                </a:cubicBezTo>
                <a:close/>
                <a:moveTo>
                  <a:pt x="5090721" y="2888260"/>
                </a:moveTo>
                <a:lnTo>
                  <a:pt x="5090721" y="2940551"/>
                </a:lnTo>
                <a:cubicBezTo>
                  <a:pt x="5090721" y="2940551"/>
                  <a:pt x="5090721" y="2940551"/>
                  <a:pt x="5125500" y="2940551"/>
                </a:cubicBezTo>
                <a:cubicBezTo>
                  <a:pt x="5138043" y="2940551"/>
                  <a:pt x="5166061" y="2940551"/>
                  <a:pt x="5166061" y="2914405"/>
                </a:cubicBezTo>
                <a:cubicBezTo>
                  <a:pt x="5166061" y="2888260"/>
                  <a:pt x="5139020" y="2888260"/>
                  <a:pt x="5122567" y="2888260"/>
                </a:cubicBezTo>
                <a:cubicBezTo>
                  <a:pt x="5122567" y="2888260"/>
                  <a:pt x="5122567" y="2888260"/>
                  <a:pt x="5090721" y="2888260"/>
                </a:cubicBezTo>
                <a:close/>
                <a:moveTo>
                  <a:pt x="5063680" y="2863988"/>
                </a:moveTo>
                <a:cubicBezTo>
                  <a:pt x="5063680" y="2863988"/>
                  <a:pt x="5063680" y="2863988"/>
                  <a:pt x="5125500" y="2863988"/>
                </a:cubicBezTo>
                <a:cubicBezTo>
                  <a:pt x="5144885" y="2863988"/>
                  <a:pt x="5168016" y="2863988"/>
                  <a:pt x="5182514" y="2877591"/>
                </a:cubicBezTo>
                <a:cubicBezTo>
                  <a:pt x="5192206" y="2884351"/>
                  <a:pt x="5198966" y="2896975"/>
                  <a:pt x="5198966" y="2911473"/>
                </a:cubicBezTo>
                <a:cubicBezTo>
                  <a:pt x="5198966" y="2926745"/>
                  <a:pt x="5191361" y="2945820"/>
                  <a:pt x="5172474" y="2955227"/>
                </a:cubicBezTo>
                <a:lnTo>
                  <a:pt x="5151671" y="2960419"/>
                </a:lnTo>
                <a:lnTo>
                  <a:pt x="5149690" y="2958958"/>
                </a:lnTo>
                <a:cubicBezTo>
                  <a:pt x="5149690" y="2960913"/>
                  <a:pt x="5149690" y="2960913"/>
                  <a:pt x="5149690" y="2960913"/>
                </a:cubicBezTo>
                <a:lnTo>
                  <a:pt x="5151671" y="2960419"/>
                </a:lnTo>
                <a:lnTo>
                  <a:pt x="5165114" y="2970330"/>
                </a:lnTo>
                <a:cubicBezTo>
                  <a:pt x="5171152" y="2976632"/>
                  <a:pt x="5178645" y="2986569"/>
                  <a:pt x="5189274" y="3003510"/>
                </a:cubicBezTo>
                <a:cubicBezTo>
                  <a:pt x="5189274" y="3003510"/>
                  <a:pt x="5189274" y="3003510"/>
                  <a:pt x="5210532" y="3038371"/>
                </a:cubicBezTo>
                <a:cubicBezTo>
                  <a:pt x="5210532" y="3038371"/>
                  <a:pt x="5210532" y="3038371"/>
                  <a:pt x="5176731" y="3038371"/>
                </a:cubicBezTo>
                <a:cubicBezTo>
                  <a:pt x="5176731" y="3038371"/>
                  <a:pt x="5176731" y="3038371"/>
                  <a:pt x="5161256" y="3011248"/>
                </a:cubicBezTo>
                <a:cubicBezTo>
                  <a:pt x="5140975" y="2973456"/>
                  <a:pt x="5132341" y="2964741"/>
                  <a:pt x="5109128" y="2964741"/>
                </a:cubicBezTo>
                <a:cubicBezTo>
                  <a:pt x="5109128" y="2964741"/>
                  <a:pt x="5109128" y="2964741"/>
                  <a:pt x="5092676" y="2964741"/>
                </a:cubicBezTo>
                <a:cubicBezTo>
                  <a:pt x="5092676" y="2964741"/>
                  <a:pt x="5092676" y="2964741"/>
                  <a:pt x="5092676" y="3039348"/>
                </a:cubicBezTo>
                <a:cubicBezTo>
                  <a:pt x="5092676" y="3039348"/>
                  <a:pt x="5092676" y="3039348"/>
                  <a:pt x="5063680" y="3039348"/>
                </a:cubicBezTo>
                <a:close/>
                <a:moveTo>
                  <a:pt x="5132260" y="2815608"/>
                </a:moveTo>
                <a:cubicBezTo>
                  <a:pt x="5056920" y="2815608"/>
                  <a:pt x="4997055" y="2875636"/>
                  <a:pt x="4998032" y="2950243"/>
                </a:cubicBezTo>
                <a:cubicBezTo>
                  <a:pt x="4998032" y="3024850"/>
                  <a:pt x="5057897" y="3086833"/>
                  <a:pt x="5132260" y="3086833"/>
                </a:cubicBezTo>
                <a:cubicBezTo>
                  <a:pt x="5207600" y="3086833"/>
                  <a:pt x="5267465" y="3024850"/>
                  <a:pt x="5267465" y="2950243"/>
                </a:cubicBezTo>
                <a:cubicBezTo>
                  <a:pt x="5267465" y="2875636"/>
                  <a:pt x="5206623" y="2815608"/>
                  <a:pt x="5132260" y="2815608"/>
                </a:cubicBezTo>
                <a:close/>
                <a:moveTo>
                  <a:pt x="5132260" y="2787508"/>
                </a:moveTo>
                <a:cubicBezTo>
                  <a:pt x="5221121" y="2787508"/>
                  <a:pt x="5293529" y="2861138"/>
                  <a:pt x="5293529" y="2950243"/>
                </a:cubicBezTo>
                <a:cubicBezTo>
                  <a:pt x="5293529" y="3039348"/>
                  <a:pt x="5222098" y="3112978"/>
                  <a:pt x="5132260" y="3112978"/>
                </a:cubicBezTo>
                <a:cubicBezTo>
                  <a:pt x="5043399" y="3112978"/>
                  <a:pt x="4970991" y="3041303"/>
                  <a:pt x="4970991" y="2950243"/>
                </a:cubicBezTo>
                <a:cubicBezTo>
                  <a:pt x="4970991" y="2860161"/>
                  <a:pt x="5043399" y="2787508"/>
                  <a:pt x="5132260" y="2787508"/>
                </a:cubicBezTo>
                <a:close/>
                <a:moveTo>
                  <a:pt x="3521882" y="1731870"/>
                </a:moveTo>
                <a:cubicBezTo>
                  <a:pt x="3517412" y="1732236"/>
                  <a:pt x="3513788" y="1735148"/>
                  <a:pt x="3513299" y="1740971"/>
                </a:cubicBezTo>
                <a:cubicBezTo>
                  <a:pt x="3502711" y="1879353"/>
                  <a:pt x="3472656" y="2044776"/>
                  <a:pt x="3483326" y="2098939"/>
                </a:cubicBezTo>
                <a:cubicBezTo>
                  <a:pt x="3493019" y="2156035"/>
                  <a:pt x="3524947" y="2294417"/>
                  <a:pt x="3531707" y="2354363"/>
                </a:cubicBezTo>
                <a:cubicBezTo>
                  <a:pt x="3537490" y="2401766"/>
                  <a:pt x="3558748" y="2383359"/>
                  <a:pt x="3561680" y="2360146"/>
                </a:cubicBezTo>
                <a:cubicBezTo>
                  <a:pt x="3574305" y="2267294"/>
                  <a:pt x="3594585" y="1799940"/>
                  <a:pt x="3535535" y="1738039"/>
                </a:cubicBezTo>
                <a:cubicBezTo>
                  <a:pt x="3531666" y="1733682"/>
                  <a:pt x="3526352" y="1731503"/>
                  <a:pt x="3521882" y="1731870"/>
                </a:cubicBezTo>
                <a:close/>
                <a:moveTo>
                  <a:pt x="2399078" y="1361664"/>
                </a:moveTo>
                <a:cubicBezTo>
                  <a:pt x="2403884" y="1433257"/>
                  <a:pt x="2404861" y="1541584"/>
                  <a:pt x="2416508" y="1600635"/>
                </a:cubicBezTo>
                <a:cubicBezTo>
                  <a:pt x="2427178" y="1650970"/>
                  <a:pt x="2446481" y="1653821"/>
                  <a:pt x="2465866" y="1656753"/>
                </a:cubicBezTo>
                <a:cubicBezTo>
                  <a:pt x="2535586" y="1667341"/>
                  <a:pt x="2780422" y="1678011"/>
                  <a:pt x="2834667" y="1622870"/>
                </a:cubicBezTo>
                <a:cubicBezTo>
                  <a:pt x="2868550" y="1588988"/>
                  <a:pt x="2871482" y="1469013"/>
                  <a:pt x="2847292" y="1377139"/>
                </a:cubicBezTo>
                <a:cubicBezTo>
                  <a:pt x="2699217" y="1385854"/>
                  <a:pt x="2548211" y="1382026"/>
                  <a:pt x="2399078" y="1361664"/>
                </a:cubicBezTo>
                <a:close/>
                <a:moveTo>
                  <a:pt x="3181232" y="1337473"/>
                </a:moveTo>
                <a:cubicBezTo>
                  <a:pt x="3143521" y="1341383"/>
                  <a:pt x="3107684" y="1346188"/>
                  <a:pt x="3073720" y="1351971"/>
                </a:cubicBezTo>
                <a:cubicBezTo>
                  <a:pt x="3112489" y="1408089"/>
                  <a:pt x="3134725" y="1470968"/>
                  <a:pt x="3136680" y="1554209"/>
                </a:cubicBezTo>
                <a:cubicBezTo>
                  <a:pt x="3148327" y="1559014"/>
                  <a:pt x="3202490" y="1536779"/>
                  <a:pt x="3214137" y="1498091"/>
                </a:cubicBezTo>
                <a:cubicBezTo>
                  <a:pt x="3225785" y="1459402"/>
                  <a:pt x="3222853" y="1414850"/>
                  <a:pt x="3181232" y="1337473"/>
                </a:cubicBezTo>
                <a:close/>
                <a:moveTo>
                  <a:pt x="2027427" y="1281436"/>
                </a:moveTo>
                <a:cubicBezTo>
                  <a:pt x="2015779" y="1373311"/>
                  <a:pt x="1996476" y="1485547"/>
                  <a:pt x="1976114" y="1551358"/>
                </a:cubicBezTo>
                <a:cubicBezTo>
                  <a:pt x="1955752" y="1617087"/>
                  <a:pt x="2012847" y="1611305"/>
                  <a:pt x="2039074" y="1600716"/>
                </a:cubicBezTo>
                <a:cubicBezTo>
                  <a:pt x="2072957" y="1587114"/>
                  <a:pt x="2137790" y="1528145"/>
                  <a:pt x="2170695" y="1320125"/>
                </a:cubicBezTo>
                <a:cubicBezTo>
                  <a:pt x="2123292" y="1308559"/>
                  <a:pt x="2074830" y="1295934"/>
                  <a:pt x="2027427" y="1281436"/>
                </a:cubicBezTo>
                <a:close/>
                <a:moveTo>
                  <a:pt x="1861627" y="1228363"/>
                </a:moveTo>
                <a:cubicBezTo>
                  <a:pt x="1845287" y="1227273"/>
                  <a:pt x="1838262" y="1235011"/>
                  <a:pt x="1826166" y="1251463"/>
                </a:cubicBezTo>
                <a:cubicBezTo>
                  <a:pt x="1649992" y="1491412"/>
                  <a:pt x="1614155" y="1621974"/>
                  <a:pt x="1629630" y="1719713"/>
                </a:cubicBezTo>
                <a:cubicBezTo>
                  <a:pt x="1645105" y="1817452"/>
                  <a:pt x="1728346" y="1916087"/>
                  <a:pt x="1853207" y="1989635"/>
                </a:cubicBezTo>
                <a:cubicBezTo>
                  <a:pt x="1977091" y="2061228"/>
                  <a:pt x="2054549" y="2102849"/>
                  <a:pt x="2138767" y="2194723"/>
                </a:cubicBezTo>
                <a:cubicBezTo>
                  <a:pt x="2149437" y="2205393"/>
                  <a:pt x="2161003" y="2208244"/>
                  <a:pt x="2163935" y="2187963"/>
                </a:cubicBezTo>
                <a:cubicBezTo>
                  <a:pt x="2207510" y="1906475"/>
                  <a:pt x="2443712" y="1864855"/>
                  <a:pt x="2751508" y="1870638"/>
                </a:cubicBezTo>
                <a:cubicBezTo>
                  <a:pt x="3185142" y="1877398"/>
                  <a:pt x="3268383" y="2019608"/>
                  <a:pt x="3321650" y="1997372"/>
                </a:cubicBezTo>
                <a:cubicBezTo>
                  <a:pt x="3373859" y="1972205"/>
                  <a:pt x="3408719" y="1752618"/>
                  <a:pt x="3418411" y="1597784"/>
                </a:cubicBezTo>
                <a:cubicBezTo>
                  <a:pt x="3429081" y="1440995"/>
                  <a:pt x="3438774" y="1314260"/>
                  <a:pt x="3245170" y="1329736"/>
                </a:cubicBezTo>
                <a:cubicBezTo>
                  <a:pt x="3291677" y="1423565"/>
                  <a:pt x="3299415" y="1527086"/>
                  <a:pt x="3215196" y="1586137"/>
                </a:cubicBezTo>
                <a:cubicBezTo>
                  <a:pt x="3130001" y="1645107"/>
                  <a:pt x="3068996" y="1616110"/>
                  <a:pt x="3068996" y="1560969"/>
                </a:cubicBezTo>
                <a:cubicBezTo>
                  <a:pt x="3068996" y="1511611"/>
                  <a:pt x="3061258" y="1433257"/>
                  <a:pt x="2999275" y="1361664"/>
                </a:cubicBezTo>
                <a:cubicBezTo>
                  <a:pt x="2970279" y="1365573"/>
                  <a:pt x="2946008" y="1368425"/>
                  <a:pt x="2916034" y="1371356"/>
                </a:cubicBezTo>
                <a:cubicBezTo>
                  <a:pt x="2934442" y="1455574"/>
                  <a:pt x="2956677" y="1611305"/>
                  <a:pt x="2891844" y="1675160"/>
                </a:cubicBezTo>
                <a:cubicBezTo>
                  <a:pt x="2827988" y="1738039"/>
                  <a:pt x="2646031" y="1743822"/>
                  <a:pt x="2458210" y="1729324"/>
                </a:cubicBezTo>
                <a:cubicBezTo>
                  <a:pt x="2422454" y="1726473"/>
                  <a:pt x="2377901" y="1711894"/>
                  <a:pt x="2359494" y="1667423"/>
                </a:cubicBezTo>
                <a:cubicBezTo>
                  <a:pt x="2349801" y="1646165"/>
                  <a:pt x="2335304" y="1592001"/>
                  <a:pt x="2331394" y="1352053"/>
                </a:cubicBezTo>
                <a:cubicBezTo>
                  <a:pt x="2298489" y="1347247"/>
                  <a:pt x="2272344" y="1343338"/>
                  <a:pt x="2240416" y="1335600"/>
                </a:cubicBezTo>
                <a:cubicBezTo>
                  <a:pt x="2206533" y="1566833"/>
                  <a:pt x="2129075" y="1652029"/>
                  <a:pt x="2047789" y="1672310"/>
                </a:cubicBezTo>
                <a:cubicBezTo>
                  <a:pt x="1965525" y="1692591"/>
                  <a:pt x="1872592" y="1673287"/>
                  <a:pt x="1890022" y="1590046"/>
                </a:cubicBezTo>
                <a:cubicBezTo>
                  <a:pt x="1905579" y="1508842"/>
                  <a:pt x="1946222" y="1417863"/>
                  <a:pt x="1952982" y="1258223"/>
                </a:cubicBezTo>
                <a:cubicBezTo>
                  <a:pt x="1903624" y="1239368"/>
                  <a:pt x="1877968" y="1229452"/>
                  <a:pt x="1861627" y="1228363"/>
                </a:cubicBezTo>
                <a:close/>
                <a:moveTo>
                  <a:pt x="1399134" y="1118588"/>
                </a:moveTo>
                <a:cubicBezTo>
                  <a:pt x="1413653" y="1118712"/>
                  <a:pt x="1424399" y="1121125"/>
                  <a:pt x="1426089" y="1125706"/>
                </a:cubicBezTo>
                <a:cubicBezTo>
                  <a:pt x="1432850" y="1143055"/>
                  <a:pt x="1350749" y="1243237"/>
                  <a:pt x="1309210" y="1182557"/>
                </a:cubicBezTo>
                <a:cubicBezTo>
                  <a:pt x="1278056" y="1138453"/>
                  <a:pt x="1355575" y="1118218"/>
                  <a:pt x="1399134" y="1118588"/>
                </a:cubicBezTo>
                <a:close/>
                <a:moveTo>
                  <a:pt x="1371072" y="997014"/>
                </a:moveTo>
                <a:cubicBezTo>
                  <a:pt x="1359077" y="999506"/>
                  <a:pt x="1348367" y="1005671"/>
                  <a:pt x="1337228" y="1015343"/>
                </a:cubicBezTo>
                <a:cubicBezTo>
                  <a:pt x="1297481" y="1051099"/>
                  <a:pt x="1255861" y="1106240"/>
                  <a:pt x="1249101" y="1124647"/>
                </a:cubicBezTo>
                <a:cubicBezTo>
                  <a:pt x="1241363" y="1142973"/>
                  <a:pt x="1246169" y="1186548"/>
                  <a:pt x="1228738" y="1209761"/>
                </a:cubicBezTo>
                <a:cubicBezTo>
                  <a:pt x="1213263" y="1232078"/>
                  <a:pt x="1172620" y="1285264"/>
                  <a:pt x="1172620" y="1285264"/>
                </a:cubicBezTo>
                <a:cubicBezTo>
                  <a:pt x="1138737" y="1328758"/>
                  <a:pt x="1154213" y="1331690"/>
                  <a:pt x="1192005" y="1377139"/>
                </a:cubicBezTo>
                <a:cubicBezTo>
                  <a:pt x="1225888" y="1418759"/>
                  <a:pt x="1304323" y="1363618"/>
                  <a:pt x="1395301" y="1435212"/>
                </a:cubicBezTo>
                <a:cubicBezTo>
                  <a:pt x="1441727" y="1472027"/>
                  <a:pt x="1496950" y="1606499"/>
                  <a:pt x="1537593" y="1660663"/>
                </a:cubicBezTo>
                <a:cubicBezTo>
                  <a:pt x="1567566" y="1468117"/>
                  <a:pt x="1688599" y="1311410"/>
                  <a:pt x="1724437" y="1252359"/>
                </a:cubicBezTo>
                <a:cubicBezTo>
                  <a:pt x="1782591" y="1160485"/>
                  <a:pt x="1730301" y="1181743"/>
                  <a:pt x="1559910" y="1078221"/>
                </a:cubicBezTo>
                <a:cubicBezTo>
                  <a:pt x="1454597" y="1015119"/>
                  <a:pt x="1407056" y="989539"/>
                  <a:pt x="1371072" y="997014"/>
                </a:cubicBezTo>
                <a:close/>
                <a:moveTo>
                  <a:pt x="1141364" y="538266"/>
                </a:moveTo>
                <a:cubicBezTo>
                  <a:pt x="1149591" y="536566"/>
                  <a:pt x="1159996" y="549618"/>
                  <a:pt x="1168711" y="573319"/>
                </a:cubicBezTo>
                <a:cubicBezTo>
                  <a:pt x="1186141" y="620724"/>
                  <a:pt x="1261644" y="810336"/>
                  <a:pt x="1458180" y="879976"/>
                </a:cubicBezTo>
                <a:cubicBezTo>
                  <a:pt x="1653658" y="950591"/>
                  <a:pt x="1828936" y="893495"/>
                  <a:pt x="1951842" y="790951"/>
                </a:cubicBezTo>
                <a:cubicBezTo>
                  <a:pt x="1997372" y="754137"/>
                  <a:pt x="2012847" y="775476"/>
                  <a:pt x="1971227" y="843160"/>
                </a:cubicBezTo>
                <a:cubicBezTo>
                  <a:pt x="1916982" y="932102"/>
                  <a:pt x="1828936" y="982437"/>
                  <a:pt x="1727287" y="1038556"/>
                </a:cubicBezTo>
                <a:cubicBezTo>
                  <a:pt x="1707007" y="1050203"/>
                  <a:pt x="1682816" y="1059895"/>
                  <a:pt x="1730219" y="1081153"/>
                </a:cubicBezTo>
                <a:cubicBezTo>
                  <a:pt x="2001200" y="1207888"/>
                  <a:pt x="2355503" y="1296912"/>
                  <a:pt x="2670140" y="1296912"/>
                </a:cubicBezTo>
                <a:cubicBezTo>
                  <a:pt x="2903410" y="1296912"/>
                  <a:pt x="3129919" y="1261156"/>
                  <a:pt x="3249975" y="1252441"/>
                </a:cubicBezTo>
                <a:cubicBezTo>
                  <a:pt x="3365144" y="1243725"/>
                  <a:pt x="3584893" y="1251463"/>
                  <a:pt x="3637183" y="1503955"/>
                </a:cubicBezTo>
                <a:cubicBezTo>
                  <a:pt x="3674976" y="1683876"/>
                  <a:pt x="3672043" y="2208244"/>
                  <a:pt x="3670170" y="2709725"/>
                </a:cubicBezTo>
                <a:cubicBezTo>
                  <a:pt x="3670170" y="2744585"/>
                  <a:pt x="3673021" y="2765843"/>
                  <a:pt x="3632378" y="2765843"/>
                </a:cubicBezTo>
                <a:cubicBezTo>
                  <a:pt x="3502630" y="2764866"/>
                  <a:pt x="3497824" y="2770649"/>
                  <a:pt x="3486177" y="2803554"/>
                </a:cubicBezTo>
                <a:cubicBezTo>
                  <a:pt x="3466873" y="2856740"/>
                  <a:pt x="3461987" y="2883863"/>
                  <a:pt x="3447489" y="2939981"/>
                </a:cubicBezTo>
                <a:cubicBezTo>
                  <a:pt x="3435841" y="2985429"/>
                  <a:pt x="3427127" y="3001882"/>
                  <a:pt x="3397153" y="3001882"/>
                </a:cubicBezTo>
                <a:cubicBezTo>
                  <a:pt x="3363271" y="3001882"/>
                  <a:pt x="3249975" y="3001882"/>
                  <a:pt x="3235477" y="3001882"/>
                </a:cubicBezTo>
                <a:cubicBezTo>
                  <a:pt x="3209332" y="3001882"/>
                  <a:pt x="3196789" y="2971909"/>
                  <a:pt x="3218047" y="2932243"/>
                </a:cubicBezTo>
                <a:cubicBezTo>
                  <a:pt x="3426231" y="2557822"/>
                  <a:pt x="3409778" y="2267620"/>
                  <a:pt x="3288745" y="2107980"/>
                </a:cubicBezTo>
                <a:cubicBezTo>
                  <a:pt x="3250057" y="2255973"/>
                  <a:pt x="3233604" y="2320806"/>
                  <a:pt x="3214219" y="2335304"/>
                </a:cubicBezTo>
                <a:cubicBezTo>
                  <a:pt x="2963519" y="2524917"/>
                  <a:pt x="2835726" y="2929311"/>
                  <a:pt x="2825056" y="2961239"/>
                </a:cubicBezTo>
                <a:cubicBezTo>
                  <a:pt x="2813490" y="2991213"/>
                  <a:pt x="2797934" y="3002860"/>
                  <a:pt x="2759245" y="3002860"/>
                </a:cubicBezTo>
                <a:cubicBezTo>
                  <a:pt x="2733100" y="3002860"/>
                  <a:pt x="2605307" y="3002860"/>
                  <a:pt x="2580139" y="3002860"/>
                </a:cubicBezTo>
                <a:cubicBezTo>
                  <a:pt x="2528826" y="3002860"/>
                  <a:pt x="2531758" y="2966126"/>
                  <a:pt x="2562709" y="2931266"/>
                </a:cubicBezTo>
                <a:cubicBezTo>
                  <a:pt x="2841509" y="2633244"/>
                  <a:pt x="2912206" y="2521985"/>
                  <a:pt x="2993492" y="2268516"/>
                </a:cubicBezTo>
                <a:cubicBezTo>
                  <a:pt x="3076815" y="2014070"/>
                  <a:pt x="2883210" y="1933761"/>
                  <a:pt x="2736032" y="2066278"/>
                </a:cubicBezTo>
                <a:cubicBezTo>
                  <a:pt x="2352734" y="1891163"/>
                  <a:pt x="2251085" y="2119465"/>
                  <a:pt x="2273321" y="2247176"/>
                </a:cubicBezTo>
                <a:cubicBezTo>
                  <a:pt x="2309077" y="2449414"/>
                  <a:pt x="2445585" y="2792803"/>
                  <a:pt x="2454300" y="2955375"/>
                </a:cubicBezTo>
                <a:cubicBezTo>
                  <a:pt x="2457233" y="2996018"/>
                  <a:pt x="2421395" y="3004733"/>
                  <a:pt x="2399160" y="3004733"/>
                </a:cubicBezTo>
                <a:cubicBezTo>
                  <a:pt x="2379775" y="3004733"/>
                  <a:pt x="2229746" y="3004733"/>
                  <a:pt x="2229746" y="3004733"/>
                </a:cubicBezTo>
                <a:cubicBezTo>
                  <a:pt x="2176478" y="3004733"/>
                  <a:pt x="2197736" y="2954397"/>
                  <a:pt x="2201646" y="2931184"/>
                </a:cubicBezTo>
                <a:cubicBezTo>
                  <a:pt x="2287819" y="2514166"/>
                  <a:pt x="2111645" y="2276172"/>
                  <a:pt x="1934493" y="2164913"/>
                </a:cubicBezTo>
                <a:cubicBezTo>
                  <a:pt x="1828936" y="2242289"/>
                  <a:pt x="1688599" y="2697996"/>
                  <a:pt x="1671169" y="2946660"/>
                </a:cubicBezTo>
                <a:cubicBezTo>
                  <a:pt x="1669214" y="2975656"/>
                  <a:pt x="1653739" y="3002778"/>
                  <a:pt x="1628571" y="3002778"/>
                </a:cubicBezTo>
                <a:cubicBezTo>
                  <a:pt x="1605277" y="3002778"/>
                  <a:pt x="1467872" y="3002778"/>
                  <a:pt x="1431058" y="3002778"/>
                </a:cubicBezTo>
                <a:cubicBezTo>
                  <a:pt x="1399130" y="3002778"/>
                  <a:pt x="1393347" y="2967022"/>
                  <a:pt x="1417537" y="2924424"/>
                </a:cubicBezTo>
                <a:cubicBezTo>
                  <a:pt x="1519185" y="2741571"/>
                  <a:pt x="1677929" y="2454219"/>
                  <a:pt x="1674997" y="2150415"/>
                </a:cubicBezTo>
                <a:cubicBezTo>
                  <a:pt x="1674997" y="2116614"/>
                  <a:pt x="1674997" y="2011137"/>
                  <a:pt x="1626616" y="1954042"/>
                </a:cubicBezTo>
                <a:cubicBezTo>
                  <a:pt x="1518208" y="1824457"/>
                  <a:pt x="1458180" y="1667667"/>
                  <a:pt x="1402062" y="1567078"/>
                </a:cubicBezTo>
                <a:cubicBezTo>
                  <a:pt x="1363374" y="1498335"/>
                  <a:pt x="1314911" y="1475122"/>
                  <a:pt x="1276223" y="1468362"/>
                </a:cubicBezTo>
                <a:cubicBezTo>
                  <a:pt x="1235580" y="1461520"/>
                  <a:pt x="1204630" y="1472190"/>
                  <a:pt x="1169769" y="1456714"/>
                </a:cubicBezTo>
                <a:cubicBezTo>
                  <a:pt x="1135887" y="1441240"/>
                  <a:pt x="1117479" y="1405402"/>
                  <a:pt x="1090357" y="1374451"/>
                </a:cubicBezTo>
                <a:cubicBezTo>
                  <a:pt x="1067144" y="1349283"/>
                  <a:pt x="1049714" y="1311572"/>
                  <a:pt x="1076836" y="1276712"/>
                </a:cubicBezTo>
                <a:cubicBezTo>
                  <a:pt x="1126194" y="1216684"/>
                  <a:pt x="1157145" y="1180928"/>
                  <a:pt x="1165860" y="1156738"/>
                </a:cubicBezTo>
                <a:cubicBezTo>
                  <a:pt x="1174575" y="1131570"/>
                  <a:pt x="1172620" y="1120901"/>
                  <a:pt x="1174575" y="1098665"/>
                </a:cubicBezTo>
                <a:cubicBezTo>
                  <a:pt x="1175552" y="1078384"/>
                  <a:pt x="1217173" y="1028049"/>
                  <a:pt x="1255861" y="982600"/>
                </a:cubicBezTo>
                <a:cubicBezTo>
                  <a:pt x="1270359" y="965171"/>
                  <a:pt x="1257816" y="935197"/>
                  <a:pt x="1231671" y="905224"/>
                </a:cubicBezTo>
                <a:cubicBezTo>
                  <a:pt x="1204548" y="875169"/>
                  <a:pt x="1127090" y="768797"/>
                  <a:pt x="1127090" y="591727"/>
                </a:cubicBezTo>
                <a:cubicBezTo>
                  <a:pt x="1127090" y="556419"/>
                  <a:pt x="1133138" y="539967"/>
                  <a:pt x="1141364" y="538266"/>
                </a:cubicBezTo>
                <a:close/>
                <a:moveTo>
                  <a:pt x="1650644" y="93748"/>
                </a:moveTo>
                <a:cubicBezTo>
                  <a:pt x="1504525" y="93748"/>
                  <a:pt x="1385447" y="210790"/>
                  <a:pt x="1385447" y="357642"/>
                </a:cubicBezTo>
                <a:cubicBezTo>
                  <a:pt x="1385447" y="503599"/>
                  <a:pt x="1504525" y="621537"/>
                  <a:pt x="1650644" y="621537"/>
                </a:cubicBezTo>
                <a:cubicBezTo>
                  <a:pt x="1796764" y="621537"/>
                  <a:pt x="1913887" y="503599"/>
                  <a:pt x="1913887" y="357642"/>
                </a:cubicBezTo>
                <a:cubicBezTo>
                  <a:pt x="1913887" y="212663"/>
                  <a:pt x="1796764" y="93748"/>
                  <a:pt x="1650644" y="93748"/>
                </a:cubicBezTo>
                <a:close/>
                <a:moveTo>
                  <a:pt x="1639079" y="0"/>
                </a:moveTo>
                <a:cubicBezTo>
                  <a:pt x="1859724" y="0"/>
                  <a:pt x="2036875" y="177884"/>
                  <a:pt x="2036875" y="399263"/>
                </a:cubicBezTo>
                <a:cubicBezTo>
                  <a:pt x="2036875" y="618686"/>
                  <a:pt x="1859724" y="798525"/>
                  <a:pt x="1639079" y="798525"/>
                </a:cubicBezTo>
                <a:cubicBezTo>
                  <a:pt x="1420307" y="798525"/>
                  <a:pt x="1241282" y="620641"/>
                  <a:pt x="1241282" y="399263"/>
                </a:cubicBezTo>
                <a:cubicBezTo>
                  <a:pt x="1241282" y="179839"/>
                  <a:pt x="1418433" y="0"/>
                  <a:pt x="1639079" y="0"/>
                </a:cubicBezTo>
                <a:close/>
              </a:path>
            </a:pathLst>
          </a:custGeom>
          <a:solidFill>
            <a:schemeClr val="accent1"/>
          </a:solidFill>
          <a:ln w="8132" cap="flat">
            <a:noFill/>
            <a:prstDash val="solid"/>
            <a:miter/>
          </a:ln>
        </p:spPr>
        <p:txBody>
          <a:bodyPr rtlCol="0" anchor="ctr"/>
          <a:lstStyle/>
          <a:p>
            <a:endParaRPr lang="en-GB" sz="1350" dirty="0"/>
          </a:p>
        </p:txBody>
      </p:sp>
      <p:sp>
        <p:nvSpPr>
          <p:cNvPr id="6" name="image" descr="{&quot;templafy&quot;:{&quot;type&quot;:&quot;image&quot;,&quot;inheritDimensions&quot;:&quot;inheritNone&quot;,&quot;width&quot;:&quot;7.67 cm&quot;,&quot;binding&quot;:&quot;Form.PLogoChoice.PLogoInsertion&quot;}}" title="Form.PLogoChoice.PLogoInsertion">
            <a:extLst>
              <a:ext uri="{FF2B5EF4-FFF2-40B4-BE49-F238E27FC236}">
                <a16:creationId xmlns:a16="http://schemas.microsoft.com/office/drawing/2014/main" id="{8C259898-72ED-48AD-B8DB-354C87B7C69D}"/>
              </a:ext>
            </a:extLst>
          </p:cNvPr>
          <p:cNvSpPr/>
          <p:nvPr userDrawn="1"/>
        </p:nvSpPr>
        <p:spPr>
          <a:xfrm>
            <a:off x="6930490" y="5336922"/>
            <a:ext cx="2070635" cy="13091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dirty="0" err="1"/>
          </a:p>
        </p:txBody>
      </p:sp>
    </p:spTree>
    <p:extLst>
      <p:ext uri="{BB962C8B-B14F-4D97-AF65-F5344CB8AC3E}">
        <p14:creationId xmlns:p14="http://schemas.microsoft.com/office/powerpoint/2010/main" val="254034963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C. Divider">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99650DCB-43F5-4BCD-9599-AED4AC9F48B5}"/>
              </a:ext>
            </a:extLst>
          </p:cNvPr>
          <p:cNvSpPr>
            <a:spLocks noGrp="1"/>
          </p:cNvSpPr>
          <p:nvPr>
            <p:ph type="body" sz="quarter" idx="16"/>
          </p:nvPr>
        </p:nvSpPr>
        <p:spPr>
          <a:xfrm>
            <a:off x="2169000" y="647700"/>
            <a:ext cx="6732113" cy="5886300"/>
          </a:xfrm>
          <a:solidFill>
            <a:srgbClr val="D8EAF8"/>
          </a:solidFill>
        </p:spPr>
        <p:txBody>
          <a:bodyPr/>
          <a:lstStyle>
            <a:lvl1pPr marL="0" indent="0">
              <a:buNone/>
              <a:defRPr sz="100">
                <a:noFill/>
              </a:defRPr>
            </a:lvl1pPr>
          </a:lstStyle>
          <a:p>
            <a:pPr lvl="0"/>
            <a:r>
              <a:rPr lang="it-IT"/>
              <a:t>Fare clic per modificare gli stili del testo dello schema</a:t>
            </a:r>
          </a:p>
        </p:txBody>
      </p:sp>
      <p:sp>
        <p:nvSpPr>
          <p:cNvPr id="2" name="Title 1"/>
          <p:cNvSpPr>
            <a:spLocks noGrp="1"/>
          </p:cNvSpPr>
          <p:nvPr>
            <p:ph type="title" hasCustomPrompt="1"/>
          </p:nvPr>
        </p:nvSpPr>
        <p:spPr>
          <a:xfrm>
            <a:off x="486000" y="970713"/>
            <a:ext cx="4805138" cy="5238000"/>
          </a:xfrm>
        </p:spPr>
        <p:txBody>
          <a:bodyPr anchor="ctr"/>
          <a:lstStyle>
            <a:lvl1pPr>
              <a:lnSpc>
                <a:spcPct val="100000"/>
              </a:lnSpc>
              <a:defRPr sz="3300" b="0"/>
            </a:lvl1pPr>
          </a:lstStyle>
          <a:p>
            <a:r>
              <a:rPr lang="en-GB" noProof="0" dirty="0"/>
              <a:t>Click to add title</a:t>
            </a:r>
          </a:p>
        </p:txBody>
      </p:sp>
      <p:sp>
        <p:nvSpPr>
          <p:cNvPr id="10" name="Text Placeholder 4">
            <a:extLst>
              <a:ext uri="{FF2B5EF4-FFF2-40B4-BE49-F238E27FC236}">
                <a16:creationId xmlns:a16="http://schemas.microsoft.com/office/drawing/2014/main" id="{BEE9CAB8-E41D-4FCF-AC14-48AEBE341F5A}"/>
              </a:ext>
            </a:extLst>
          </p:cNvPr>
          <p:cNvSpPr>
            <a:spLocks noGrp="1"/>
          </p:cNvSpPr>
          <p:nvPr>
            <p:ph type="body" sz="quarter" idx="13" hasCustomPrompt="1"/>
          </p:nvPr>
        </p:nvSpPr>
        <p:spPr>
          <a:xfrm>
            <a:off x="486000" y="6210000"/>
            <a:ext cx="3123000" cy="324000"/>
          </a:xfrm>
        </p:spPr>
        <p:txBody>
          <a:bodyPr anchor="b"/>
          <a:lstStyle>
            <a:lvl1pPr marL="0" indent="0">
              <a:buNone/>
              <a:defRPr sz="600" i="1">
                <a:solidFill>
                  <a:schemeClr val="accent6"/>
                </a:solidFill>
              </a:defRPr>
            </a:lvl1pPr>
          </a:lstStyle>
          <a:p>
            <a:pPr lvl="0"/>
            <a:r>
              <a:rPr lang="en-GB" dirty="0"/>
              <a:t>Insert notes</a:t>
            </a:r>
          </a:p>
        </p:txBody>
      </p:sp>
      <p:sp>
        <p:nvSpPr>
          <p:cNvPr id="4" name="Date Placeholder 3">
            <a:extLst>
              <a:ext uri="{FF2B5EF4-FFF2-40B4-BE49-F238E27FC236}">
                <a16:creationId xmlns:a16="http://schemas.microsoft.com/office/drawing/2014/main" id="{779FC834-4845-430D-833F-E27D62F7E107}"/>
              </a:ext>
            </a:extLst>
          </p:cNvPr>
          <p:cNvSpPr>
            <a:spLocks noGrp="1"/>
          </p:cNvSpPr>
          <p:nvPr>
            <p:ph type="dt" sz="half" idx="17"/>
          </p:nvPr>
        </p:nvSpPr>
        <p:spPr/>
        <p:txBody>
          <a:bodyPr/>
          <a:lstStyle/>
          <a:p>
            <a:endParaRPr lang="en-GB" dirty="0"/>
          </a:p>
        </p:txBody>
      </p:sp>
      <p:sp>
        <p:nvSpPr>
          <p:cNvPr id="7" name="Footer Placeholder 6">
            <a:extLst>
              <a:ext uri="{FF2B5EF4-FFF2-40B4-BE49-F238E27FC236}">
                <a16:creationId xmlns:a16="http://schemas.microsoft.com/office/drawing/2014/main" id="{FB39247E-D185-41FD-BF62-F6D03E65C52B}"/>
              </a:ext>
            </a:extLst>
          </p:cNvPr>
          <p:cNvSpPr>
            <a:spLocks noGrp="1"/>
          </p:cNvSpPr>
          <p:nvPr>
            <p:ph type="ftr" sz="quarter" idx="18"/>
          </p:nvPr>
        </p:nvSpPr>
        <p:spPr/>
        <p:txBody>
          <a:bodyPr/>
          <a:lstStyle/>
          <a:p>
            <a:endParaRPr lang="en-GB" dirty="0"/>
          </a:p>
        </p:txBody>
      </p:sp>
      <p:sp>
        <p:nvSpPr>
          <p:cNvPr id="8" name="Slide Number Placeholder 7">
            <a:extLst>
              <a:ext uri="{FF2B5EF4-FFF2-40B4-BE49-F238E27FC236}">
                <a16:creationId xmlns:a16="http://schemas.microsoft.com/office/drawing/2014/main" id="{470F0230-6038-4355-80ED-FB8CD83128CA}"/>
              </a:ext>
            </a:extLst>
          </p:cNvPr>
          <p:cNvSpPr>
            <a:spLocks noGrp="1"/>
          </p:cNvSpPr>
          <p:nvPr>
            <p:ph type="sldNum" sz="quarter" idx="19"/>
          </p:nvPr>
        </p:nvSpPr>
        <p:spPr/>
        <p:txBody>
          <a:bodyPr/>
          <a:lstStyle/>
          <a:p>
            <a:fld id="{23AA811B-2EBD-4900-905E-5BE206449611}" type="slidenum">
              <a:rPr lang="en-GB" smtClean="0"/>
              <a:pPr/>
              <a:t>‹N›</a:t>
            </a:fld>
            <a:endParaRPr lang="en-GB" dirty="0"/>
          </a:p>
        </p:txBody>
      </p:sp>
    </p:spTree>
    <p:extLst>
      <p:ext uri="{BB962C8B-B14F-4D97-AF65-F5344CB8AC3E}">
        <p14:creationId xmlns:p14="http://schemas.microsoft.com/office/powerpoint/2010/main" val="93135660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D. Divider">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99650DCB-43F5-4BCD-9599-AED4AC9F48B5}"/>
              </a:ext>
            </a:extLst>
          </p:cNvPr>
          <p:cNvSpPr>
            <a:spLocks noGrp="1"/>
          </p:cNvSpPr>
          <p:nvPr>
            <p:ph type="body" sz="quarter" idx="16"/>
          </p:nvPr>
        </p:nvSpPr>
        <p:spPr>
          <a:xfrm>
            <a:off x="243001" y="3429001"/>
            <a:ext cx="8657999" cy="3104999"/>
          </a:xfrm>
          <a:solidFill>
            <a:srgbClr val="D8EAF8"/>
          </a:solidFill>
        </p:spPr>
        <p:txBody>
          <a:bodyPr/>
          <a:lstStyle>
            <a:lvl1pPr marL="0" indent="0">
              <a:buNone/>
              <a:defRPr sz="100">
                <a:noFill/>
              </a:defRPr>
            </a:lvl1pPr>
          </a:lstStyle>
          <a:p>
            <a:pPr lvl="0"/>
            <a:r>
              <a:rPr lang="it-IT"/>
              <a:t>Fare clic per modificare gli stili del testo dello schema</a:t>
            </a:r>
          </a:p>
        </p:txBody>
      </p:sp>
      <p:sp>
        <p:nvSpPr>
          <p:cNvPr id="2" name="Title 1"/>
          <p:cNvSpPr>
            <a:spLocks noGrp="1"/>
          </p:cNvSpPr>
          <p:nvPr>
            <p:ph type="title" hasCustomPrompt="1"/>
          </p:nvPr>
        </p:nvSpPr>
        <p:spPr>
          <a:xfrm>
            <a:off x="486000" y="970713"/>
            <a:ext cx="4805138" cy="5238000"/>
          </a:xfrm>
        </p:spPr>
        <p:txBody>
          <a:bodyPr anchor="ctr"/>
          <a:lstStyle>
            <a:lvl1pPr>
              <a:lnSpc>
                <a:spcPct val="100000"/>
              </a:lnSpc>
              <a:defRPr sz="3300" b="0"/>
            </a:lvl1pPr>
          </a:lstStyle>
          <a:p>
            <a:r>
              <a:rPr lang="en-GB" noProof="0" dirty="0"/>
              <a:t>Click to add title</a:t>
            </a:r>
          </a:p>
        </p:txBody>
      </p:sp>
      <p:sp>
        <p:nvSpPr>
          <p:cNvPr id="10" name="Text Placeholder 4">
            <a:extLst>
              <a:ext uri="{FF2B5EF4-FFF2-40B4-BE49-F238E27FC236}">
                <a16:creationId xmlns:a16="http://schemas.microsoft.com/office/drawing/2014/main" id="{BEE9CAB8-E41D-4FCF-AC14-48AEBE341F5A}"/>
              </a:ext>
            </a:extLst>
          </p:cNvPr>
          <p:cNvSpPr>
            <a:spLocks noGrp="1"/>
          </p:cNvSpPr>
          <p:nvPr>
            <p:ph type="body" sz="quarter" idx="13" hasCustomPrompt="1"/>
          </p:nvPr>
        </p:nvSpPr>
        <p:spPr>
          <a:xfrm>
            <a:off x="486000" y="6210000"/>
            <a:ext cx="3123000" cy="324000"/>
          </a:xfrm>
        </p:spPr>
        <p:txBody>
          <a:bodyPr anchor="b"/>
          <a:lstStyle>
            <a:lvl1pPr marL="0" indent="0">
              <a:buNone/>
              <a:defRPr sz="600" i="1">
                <a:solidFill>
                  <a:schemeClr val="accent6"/>
                </a:solidFill>
              </a:defRPr>
            </a:lvl1pPr>
          </a:lstStyle>
          <a:p>
            <a:pPr lvl="0"/>
            <a:r>
              <a:rPr lang="en-GB" dirty="0"/>
              <a:t>Insert notes</a:t>
            </a:r>
          </a:p>
        </p:txBody>
      </p:sp>
      <p:sp>
        <p:nvSpPr>
          <p:cNvPr id="4" name="Date Placeholder 3">
            <a:extLst>
              <a:ext uri="{FF2B5EF4-FFF2-40B4-BE49-F238E27FC236}">
                <a16:creationId xmlns:a16="http://schemas.microsoft.com/office/drawing/2014/main" id="{F0DD836B-4E8F-40F5-B8F7-589382C6DFF2}"/>
              </a:ext>
            </a:extLst>
          </p:cNvPr>
          <p:cNvSpPr>
            <a:spLocks noGrp="1"/>
          </p:cNvSpPr>
          <p:nvPr>
            <p:ph type="dt" sz="half" idx="17"/>
          </p:nvPr>
        </p:nvSpPr>
        <p:spPr/>
        <p:txBody>
          <a:bodyPr/>
          <a:lstStyle/>
          <a:p>
            <a:endParaRPr lang="en-GB" dirty="0"/>
          </a:p>
        </p:txBody>
      </p:sp>
      <p:sp>
        <p:nvSpPr>
          <p:cNvPr id="7" name="Footer Placeholder 6">
            <a:extLst>
              <a:ext uri="{FF2B5EF4-FFF2-40B4-BE49-F238E27FC236}">
                <a16:creationId xmlns:a16="http://schemas.microsoft.com/office/drawing/2014/main" id="{603AE82F-9C53-4FB7-8399-260EEAC48983}"/>
              </a:ext>
            </a:extLst>
          </p:cNvPr>
          <p:cNvSpPr>
            <a:spLocks noGrp="1"/>
          </p:cNvSpPr>
          <p:nvPr>
            <p:ph type="ftr" sz="quarter" idx="18"/>
          </p:nvPr>
        </p:nvSpPr>
        <p:spPr/>
        <p:txBody>
          <a:bodyPr/>
          <a:lstStyle/>
          <a:p>
            <a:endParaRPr lang="en-GB" dirty="0"/>
          </a:p>
        </p:txBody>
      </p:sp>
      <p:sp>
        <p:nvSpPr>
          <p:cNvPr id="8" name="Slide Number Placeholder 7">
            <a:extLst>
              <a:ext uri="{FF2B5EF4-FFF2-40B4-BE49-F238E27FC236}">
                <a16:creationId xmlns:a16="http://schemas.microsoft.com/office/drawing/2014/main" id="{8BBC4390-ECEC-4EC2-BC84-6A63CD446A04}"/>
              </a:ext>
            </a:extLst>
          </p:cNvPr>
          <p:cNvSpPr>
            <a:spLocks noGrp="1"/>
          </p:cNvSpPr>
          <p:nvPr>
            <p:ph type="sldNum" sz="quarter" idx="19"/>
          </p:nvPr>
        </p:nvSpPr>
        <p:spPr/>
        <p:txBody>
          <a:bodyPr/>
          <a:lstStyle/>
          <a:p>
            <a:fld id="{23AA811B-2EBD-4900-905E-5BE206449611}" type="slidenum">
              <a:rPr lang="en-GB" smtClean="0"/>
              <a:pPr/>
              <a:t>‹N›</a:t>
            </a:fld>
            <a:endParaRPr lang="en-GB" dirty="0"/>
          </a:p>
        </p:txBody>
      </p:sp>
    </p:spTree>
    <p:extLst>
      <p:ext uri="{BB962C8B-B14F-4D97-AF65-F5344CB8AC3E}">
        <p14:creationId xmlns:p14="http://schemas.microsoft.com/office/powerpoint/2010/main" val="176352691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A. Content Trumpe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86000" y="972000"/>
            <a:ext cx="8172000" cy="972000"/>
          </a:xfrm>
        </p:spPr>
        <p:txBody>
          <a:bodyPr/>
          <a:lstStyle/>
          <a:p>
            <a:r>
              <a:rPr lang="en-GB" noProof="0" dirty="0"/>
              <a:t>Click to add title</a:t>
            </a:r>
          </a:p>
        </p:txBody>
      </p:sp>
      <p:sp>
        <p:nvSpPr>
          <p:cNvPr id="3" name="Content Placeholder 2"/>
          <p:cNvSpPr>
            <a:spLocks noGrp="1"/>
          </p:cNvSpPr>
          <p:nvPr>
            <p:ph idx="1" hasCustomPrompt="1"/>
          </p:nvPr>
        </p:nvSpPr>
        <p:spPr>
          <a:xfrm>
            <a:off x="486000" y="1944000"/>
            <a:ext cx="8172000" cy="4269600"/>
          </a:xfrm>
        </p:spPr>
        <p:txBody>
          <a:bodyPr/>
          <a:lstStyle>
            <a:lvl1pPr>
              <a:defRPr/>
            </a:lvl1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10" name="Text Placeholder 4">
            <a:extLst>
              <a:ext uri="{FF2B5EF4-FFF2-40B4-BE49-F238E27FC236}">
                <a16:creationId xmlns:a16="http://schemas.microsoft.com/office/drawing/2014/main" id="{BEE9CAB8-E41D-4FCF-AC14-48AEBE341F5A}"/>
              </a:ext>
            </a:extLst>
          </p:cNvPr>
          <p:cNvSpPr>
            <a:spLocks noGrp="1"/>
          </p:cNvSpPr>
          <p:nvPr>
            <p:ph type="body" sz="quarter" idx="13" hasCustomPrompt="1"/>
          </p:nvPr>
        </p:nvSpPr>
        <p:spPr>
          <a:xfrm>
            <a:off x="485999" y="6210000"/>
            <a:ext cx="6489000" cy="324000"/>
          </a:xfrm>
        </p:spPr>
        <p:txBody>
          <a:bodyPr anchor="b"/>
          <a:lstStyle>
            <a:lvl1pPr marL="0" indent="0">
              <a:buNone/>
              <a:defRPr sz="600" i="1">
                <a:solidFill>
                  <a:schemeClr val="accent6"/>
                </a:solidFill>
              </a:defRPr>
            </a:lvl1pPr>
          </a:lstStyle>
          <a:p>
            <a:pPr lvl="0"/>
            <a:r>
              <a:rPr lang="en-GB" dirty="0"/>
              <a:t>Insert notes</a:t>
            </a:r>
          </a:p>
        </p:txBody>
      </p:sp>
      <p:sp>
        <p:nvSpPr>
          <p:cNvPr id="7" name="Date Placeholder 6">
            <a:extLst>
              <a:ext uri="{FF2B5EF4-FFF2-40B4-BE49-F238E27FC236}">
                <a16:creationId xmlns:a16="http://schemas.microsoft.com/office/drawing/2014/main" id="{5CF82791-4F8E-4072-A90B-7DDBA5BDDDD3}"/>
              </a:ext>
            </a:extLst>
          </p:cNvPr>
          <p:cNvSpPr>
            <a:spLocks noGrp="1"/>
          </p:cNvSpPr>
          <p:nvPr>
            <p:ph type="dt" sz="half" idx="10"/>
          </p:nvPr>
        </p:nvSpPr>
        <p:spPr/>
        <p:txBody>
          <a:bodyPr/>
          <a:lstStyle/>
          <a:p>
            <a:endParaRPr lang="en-GB" dirty="0"/>
          </a:p>
        </p:txBody>
      </p:sp>
      <p:sp>
        <p:nvSpPr>
          <p:cNvPr id="8" name="Footer Placeholder 7">
            <a:extLst>
              <a:ext uri="{FF2B5EF4-FFF2-40B4-BE49-F238E27FC236}">
                <a16:creationId xmlns:a16="http://schemas.microsoft.com/office/drawing/2014/main" id="{40F7B92D-8DE2-4AAE-9F57-625CFD54A001}"/>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691B1983-58ED-417B-836C-01C783DF9935}"/>
              </a:ext>
            </a:extLst>
          </p:cNvPr>
          <p:cNvSpPr>
            <a:spLocks noGrp="1"/>
          </p:cNvSpPr>
          <p:nvPr>
            <p:ph type="sldNum" sz="quarter" idx="12"/>
          </p:nvPr>
        </p:nvSpPr>
        <p:spPr/>
        <p:txBody>
          <a:bodyPr/>
          <a:lstStyle/>
          <a:p>
            <a:fld id="{23AA811B-2EBD-4900-905E-5BE206449611}" type="slidenum">
              <a:rPr lang="en-GB" smtClean="0"/>
              <a:t>‹N›</a:t>
            </a:fld>
            <a:endParaRPr lang="en-GB" dirty="0"/>
          </a:p>
        </p:txBody>
      </p:sp>
      <p:sp>
        <p:nvSpPr>
          <p:cNvPr id="5" name="Text Placeholder 4">
            <a:extLst>
              <a:ext uri="{FF2B5EF4-FFF2-40B4-BE49-F238E27FC236}">
                <a16:creationId xmlns:a16="http://schemas.microsoft.com/office/drawing/2014/main" id="{ACA7DD42-50DC-4727-B3D6-62052EA9E55F}"/>
              </a:ext>
            </a:extLst>
          </p:cNvPr>
          <p:cNvSpPr>
            <a:spLocks noGrp="1"/>
          </p:cNvSpPr>
          <p:nvPr>
            <p:ph type="body" sz="quarter" idx="14" hasCustomPrompt="1"/>
          </p:nvPr>
        </p:nvSpPr>
        <p:spPr>
          <a:xfrm>
            <a:off x="486000" y="648000"/>
            <a:ext cx="8172001" cy="324000"/>
          </a:xfrm>
        </p:spPr>
        <p:txBody>
          <a:bodyPr/>
          <a:lstStyle>
            <a:lvl1pPr marL="0" indent="0">
              <a:buNone/>
              <a:defRPr sz="1050" b="1" cap="all" baseline="0"/>
            </a:lvl1pPr>
          </a:lstStyle>
          <a:p>
            <a:pPr lvl="0"/>
            <a:r>
              <a:rPr lang="en-GB" dirty="0"/>
              <a:t>Click to add trumpet</a:t>
            </a:r>
          </a:p>
        </p:txBody>
      </p:sp>
    </p:spTree>
    <p:extLst>
      <p:ext uri="{BB962C8B-B14F-4D97-AF65-F5344CB8AC3E}">
        <p14:creationId xmlns:p14="http://schemas.microsoft.com/office/powerpoint/2010/main" val="245320032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A.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GB" noProof="0" dirty="0"/>
              <a:t>Click to add title</a:t>
            </a:r>
          </a:p>
        </p:txBody>
      </p:sp>
      <p:sp>
        <p:nvSpPr>
          <p:cNvPr id="3" name="Content Placeholder 2"/>
          <p:cNvSpPr>
            <a:spLocks noGrp="1"/>
          </p:cNvSpPr>
          <p:nvPr>
            <p:ph idx="1" hasCustomPrompt="1"/>
          </p:nvPr>
        </p:nvSpPr>
        <p:spPr>
          <a:xfrm>
            <a:off x="486000" y="1944000"/>
            <a:ext cx="8172000" cy="4269600"/>
          </a:xfrm>
        </p:spPr>
        <p:txBody>
          <a:bodyPr/>
          <a:lstStyle>
            <a:lvl1pPr>
              <a:defRPr/>
            </a:lvl1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7" name="Date Placeholder 6">
            <a:extLst>
              <a:ext uri="{FF2B5EF4-FFF2-40B4-BE49-F238E27FC236}">
                <a16:creationId xmlns:a16="http://schemas.microsoft.com/office/drawing/2014/main" id="{5CF82791-4F8E-4072-A90B-7DDBA5BDDDD3}"/>
              </a:ext>
            </a:extLst>
          </p:cNvPr>
          <p:cNvSpPr>
            <a:spLocks noGrp="1"/>
          </p:cNvSpPr>
          <p:nvPr>
            <p:ph type="dt" sz="half" idx="10"/>
          </p:nvPr>
        </p:nvSpPr>
        <p:spPr/>
        <p:txBody>
          <a:bodyPr/>
          <a:lstStyle/>
          <a:p>
            <a:endParaRPr lang="en-GB" dirty="0"/>
          </a:p>
        </p:txBody>
      </p:sp>
      <p:sp>
        <p:nvSpPr>
          <p:cNvPr id="8" name="Footer Placeholder 7">
            <a:extLst>
              <a:ext uri="{FF2B5EF4-FFF2-40B4-BE49-F238E27FC236}">
                <a16:creationId xmlns:a16="http://schemas.microsoft.com/office/drawing/2014/main" id="{40F7B92D-8DE2-4AAE-9F57-625CFD54A001}"/>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691B1983-58ED-417B-836C-01C783DF9935}"/>
              </a:ext>
            </a:extLst>
          </p:cNvPr>
          <p:cNvSpPr>
            <a:spLocks noGrp="1"/>
          </p:cNvSpPr>
          <p:nvPr>
            <p:ph type="sldNum" sz="quarter" idx="12"/>
          </p:nvPr>
        </p:nvSpPr>
        <p:spPr/>
        <p:txBody>
          <a:bodyPr/>
          <a:lstStyle/>
          <a:p>
            <a:fld id="{23AA811B-2EBD-4900-905E-5BE206449611}" type="slidenum">
              <a:rPr lang="en-GB" smtClean="0"/>
              <a:t>‹N›</a:t>
            </a:fld>
            <a:endParaRPr lang="en-GB" dirty="0"/>
          </a:p>
        </p:txBody>
      </p:sp>
      <p:sp>
        <p:nvSpPr>
          <p:cNvPr id="11" name="Text Placeholder 4">
            <a:extLst>
              <a:ext uri="{FF2B5EF4-FFF2-40B4-BE49-F238E27FC236}">
                <a16:creationId xmlns:a16="http://schemas.microsoft.com/office/drawing/2014/main" id="{C16868FC-B7DE-4736-A8C4-5762DBFD1FC2}"/>
              </a:ext>
            </a:extLst>
          </p:cNvPr>
          <p:cNvSpPr>
            <a:spLocks noGrp="1"/>
          </p:cNvSpPr>
          <p:nvPr>
            <p:ph type="body" sz="quarter" idx="13" hasCustomPrompt="1"/>
          </p:nvPr>
        </p:nvSpPr>
        <p:spPr>
          <a:xfrm>
            <a:off x="485999" y="6210000"/>
            <a:ext cx="6489000" cy="324000"/>
          </a:xfrm>
        </p:spPr>
        <p:txBody>
          <a:bodyPr anchor="b"/>
          <a:lstStyle>
            <a:lvl1pPr marL="0" indent="0">
              <a:buNone/>
              <a:defRPr sz="600" i="1">
                <a:solidFill>
                  <a:schemeClr val="accent6"/>
                </a:solidFill>
              </a:defRPr>
            </a:lvl1pPr>
          </a:lstStyle>
          <a:p>
            <a:pPr lvl="0"/>
            <a:r>
              <a:rPr lang="en-GB" dirty="0"/>
              <a:t>Insert notes</a:t>
            </a:r>
          </a:p>
        </p:txBody>
      </p:sp>
    </p:spTree>
    <p:extLst>
      <p:ext uri="{BB962C8B-B14F-4D97-AF65-F5344CB8AC3E}">
        <p14:creationId xmlns:p14="http://schemas.microsoft.com/office/powerpoint/2010/main" val="349107604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B.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GB" noProof="0" dirty="0"/>
              <a:t>Click to add title</a:t>
            </a:r>
          </a:p>
        </p:txBody>
      </p:sp>
      <p:sp>
        <p:nvSpPr>
          <p:cNvPr id="3" name="Content Placeholder 2"/>
          <p:cNvSpPr>
            <a:spLocks noGrp="1"/>
          </p:cNvSpPr>
          <p:nvPr>
            <p:ph idx="1" hasCustomPrompt="1"/>
          </p:nvPr>
        </p:nvSpPr>
        <p:spPr>
          <a:xfrm>
            <a:off x="486000" y="1944000"/>
            <a:ext cx="4806000" cy="4266166"/>
          </a:xfrm>
        </p:spPr>
        <p:txBody>
          <a:bodyPr/>
          <a:lstStyle>
            <a:lvl1pPr>
              <a:defRPr/>
            </a:lvl1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5" name="Content Placeholder 4">
            <a:extLst>
              <a:ext uri="{FF2B5EF4-FFF2-40B4-BE49-F238E27FC236}">
                <a16:creationId xmlns:a16="http://schemas.microsoft.com/office/drawing/2014/main" id="{635FBB5C-0CC0-45DE-A9E2-8C9E2CA03413}"/>
              </a:ext>
            </a:extLst>
          </p:cNvPr>
          <p:cNvSpPr>
            <a:spLocks noGrp="1"/>
          </p:cNvSpPr>
          <p:nvPr>
            <p:ph sz="quarter" idx="14" hasCustomPrompt="1"/>
          </p:nvPr>
        </p:nvSpPr>
        <p:spPr>
          <a:xfrm>
            <a:off x="5535000" y="1944000"/>
            <a:ext cx="3123000" cy="4266166"/>
          </a:xfrm>
        </p:spPr>
        <p:txBody>
          <a:bodyPr/>
          <a:lstStyle>
            <a:lvl1pPr>
              <a:defRPr/>
            </a:lvl1pPr>
          </a:lstStyle>
          <a:p>
            <a:pPr lvl="0"/>
            <a:r>
              <a:rPr lang="en-GB" dirty="0"/>
              <a:t>Click to add text</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7" name="Date Placeholder 6">
            <a:extLst>
              <a:ext uri="{FF2B5EF4-FFF2-40B4-BE49-F238E27FC236}">
                <a16:creationId xmlns:a16="http://schemas.microsoft.com/office/drawing/2014/main" id="{5CF82791-4F8E-4072-A90B-7DDBA5BDDDD3}"/>
              </a:ext>
            </a:extLst>
          </p:cNvPr>
          <p:cNvSpPr>
            <a:spLocks noGrp="1"/>
          </p:cNvSpPr>
          <p:nvPr>
            <p:ph type="dt" sz="half" idx="10"/>
          </p:nvPr>
        </p:nvSpPr>
        <p:spPr/>
        <p:txBody>
          <a:bodyPr/>
          <a:lstStyle/>
          <a:p>
            <a:endParaRPr lang="en-GB" dirty="0"/>
          </a:p>
        </p:txBody>
      </p:sp>
      <p:sp>
        <p:nvSpPr>
          <p:cNvPr id="8" name="Footer Placeholder 7">
            <a:extLst>
              <a:ext uri="{FF2B5EF4-FFF2-40B4-BE49-F238E27FC236}">
                <a16:creationId xmlns:a16="http://schemas.microsoft.com/office/drawing/2014/main" id="{40F7B92D-8DE2-4AAE-9F57-625CFD54A001}"/>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691B1983-58ED-417B-836C-01C783DF9935}"/>
              </a:ext>
            </a:extLst>
          </p:cNvPr>
          <p:cNvSpPr>
            <a:spLocks noGrp="1"/>
          </p:cNvSpPr>
          <p:nvPr>
            <p:ph type="sldNum" sz="quarter" idx="12"/>
          </p:nvPr>
        </p:nvSpPr>
        <p:spPr/>
        <p:txBody>
          <a:bodyPr/>
          <a:lstStyle/>
          <a:p>
            <a:fld id="{23AA811B-2EBD-4900-905E-5BE206449611}" type="slidenum">
              <a:rPr lang="en-GB" smtClean="0"/>
              <a:t>‹N›</a:t>
            </a:fld>
            <a:endParaRPr lang="en-GB" dirty="0"/>
          </a:p>
        </p:txBody>
      </p:sp>
      <p:sp>
        <p:nvSpPr>
          <p:cNvPr id="11" name="Text Placeholder 4">
            <a:extLst>
              <a:ext uri="{FF2B5EF4-FFF2-40B4-BE49-F238E27FC236}">
                <a16:creationId xmlns:a16="http://schemas.microsoft.com/office/drawing/2014/main" id="{06BE7D1E-8977-4FBA-BE12-1091DAF345CB}"/>
              </a:ext>
            </a:extLst>
          </p:cNvPr>
          <p:cNvSpPr>
            <a:spLocks noGrp="1"/>
          </p:cNvSpPr>
          <p:nvPr>
            <p:ph type="body" sz="quarter" idx="13" hasCustomPrompt="1"/>
          </p:nvPr>
        </p:nvSpPr>
        <p:spPr>
          <a:xfrm>
            <a:off x="485999" y="6210000"/>
            <a:ext cx="6489000" cy="324000"/>
          </a:xfrm>
        </p:spPr>
        <p:txBody>
          <a:bodyPr anchor="b"/>
          <a:lstStyle>
            <a:lvl1pPr marL="0" indent="0">
              <a:buNone/>
              <a:defRPr sz="600" i="1">
                <a:solidFill>
                  <a:schemeClr val="accent6"/>
                </a:solidFill>
              </a:defRPr>
            </a:lvl1pPr>
          </a:lstStyle>
          <a:p>
            <a:pPr lvl="0"/>
            <a:r>
              <a:rPr lang="en-GB" dirty="0"/>
              <a:t>Insert notes</a:t>
            </a:r>
          </a:p>
        </p:txBody>
      </p:sp>
    </p:spTree>
    <p:extLst>
      <p:ext uri="{BB962C8B-B14F-4D97-AF65-F5344CB8AC3E}">
        <p14:creationId xmlns:p14="http://schemas.microsoft.com/office/powerpoint/2010/main" val="162211159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C.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GB" noProof="0" dirty="0"/>
              <a:t>Click to add title</a:t>
            </a:r>
          </a:p>
        </p:txBody>
      </p:sp>
      <p:sp>
        <p:nvSpPr>
          <p:cNvPr id="3" name="Content Placeholder 2"/>
          <p:cNvSpPr>
            <a:spLocks noGrp="1"/>
          </p:cNvSpPr>
          <p:nvPr>
            <p:ph idx="1" hasCustomPrompt="1"/>
          </p:nvPr>
        </p:nvSpPr>
        <p:spPr>
          <a:xfrm>
            <a:off x="486000" y="1944000"/>
            <a:ext cx="3122785" cy="4266000"/>
          </a:xfrm>
        </p:spPr>
        <p:txBody>
          <a:bodyPr/>
          <a:lstStyle>
            <a:lvl1pPr>
              <a:defRPr/>
            </a:lvl1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5" name="Content Placeholder 4">
            <a:extLst>
              <a:ext uri="{FF2B5EF4-FFF2-40B4-BE49-F238E27FC236}">
                <a16:creationId xmlns:a16="http://schemas.microsoft.com/office/drawing/2014/main" id="{635FBB5C-0CC0-45DE-A9E2-8C9E2CA03413}"/>
              </a:ext>
            </a:extLst>
          </p:cNvPr>
          <p:cNvSpPr>
            <a:spLocks noGrp="1"/>
          </p:cNvSpPr>
          <p:nvPr>
            <p:ph sz="quarter" idx="14" hasCustomPrompt="1"/>
          </p:nvPr>
        </p:nvSpPr>
        <p:spPr>
          <a:xfrm>
            <a:off x="3852000" y="1944000"/>
            <a:ext cx="1440000" cy="4266000"/>
          </a:xfrm>
        </p:spPr>
        <p:txBody>
          <a:bodyPr/>
          <a:lstStyle>
            <a:lvl1pPr>
              <a:defRPr/>
            </a:lvl1pPr>
          </a:lstStyle>
          <a:p>
            <a:pPr lvl="0"/>
            <a:r>
              <a:rPr lang="en-GB" dirty="0"/>
              <a:t>Click to add text</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6" name="Content Placeholder 5">
            <a:extLst>
              <a:ext uri="{FF2B5EF4-FFF2-40B4-BE49-F238E27FC236}">
                <a16:creationId xmlns:a16="http://schemas.microsoft.com/office/drawing/2014/main" id="{E08E8AC4-8EBE-4619-B4B8-8A20AA68B5AC}"/>
              </a:ext>
            </a:extLst>
          </p:cNvPr>
          <p:cNvSpPr>
            <a:spLocks noGrp="1"/>
          </p:cNvSpPr>
          <p:nvPr>
            <p:ph sz="quarter" idx="15" hasCustomPrompt="1"/>
          </p:nvPr>
        </p:nvSpPr>
        <p:spPr>
          <a:xfrm>
            <a:off x="5535000" y="1944001"/>
            <a:ext cx="3123000" cy="4265999"/>
          </a:xfrm>
        </p:spPr>
        <p:txBody>
          <a:bodyPr/>
          <a:lstStyle>
            <a:lvl1pPr>
              <a:defRPr/>
            </a:lvl1pPr>
          </a:lstStyle>
          <a:p>
            <a:pPr lvl="0"/>
            <a:r>
              <a:rPr lang="en-GB" dirty="0"/>
              <a:t>Click to add text</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7" name="Date Placeholder 6">
            <a:extLst>
              <a:ext uri="{FF2B5EF4-FFF2-40B4-BE49-F238E27FC236}">
                <a16:creationId xmlns:a16="http://schemas.microsoft.com/office/drawing/2014/main" id="{5CF82791-4F8E-4072-A90B-7DDBA5BDDDD3}"/>
              </a:ext>
            </a:extLst>
          </p:cNvPr>
          <p:cNvSpPr>
            <a:spLocks noGrp="1"/>
          </p:cNvSpPr>
          <p:nvPr>
            <p:ph type="dt" sz="half" idx="10"/>
          </p:nvPr>
        </p:nvSpPr>
        <p:spPr/>
        <p:txBody>
          <a:bodyPr/>
          <a:lstStyle/>
          <a:p>
            <a:endParaRPr lang="en-GB" dirty="0"/>
          </a:p>
        </p:txBody>
      </p:sp>
      <p:sp>
        <p:nvSpPr>
          <p:cNvPr id="8" name="Footer Placeholder 7">
            <a:extLst>
              <a:ext uri="{FF2B5EF4-FFF2-40B4-BE49-F238E27FC236}">
                <a16:creationId xmlns:a16="http://schemas.microsoft.com/office/drawing/2014/main" id="{40F7B92D-8DE2-4AAE-9F57-625CFD54A001}"/>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691B1983-58ED-417B-836C-01C783DF9935}"/>
              </a:ext>
            </a:extLst>
          </p:cNvPr>
          <p:cNvSpPr>
            <a:spLocks noGrp="1"/>
          </p:cNvSpPr>
          <p:nvPr>
            <p:ph type="sldNum" sz="quarter" idx="12"/>
          </p:nvPr>
        </p:nvSpPr>
        <p:spPr/>
        <p:txBody>
          <a:bodyPr/>
          <a:lstStyle/>
          <a:p>
            <a:fld id="{23AA811B-2EBD-4900-905E-5BE206449611}" type="slidenum">
              <a:rPr lang="en-GB" smtClean="0"/>
              <a:t>‹N›</a:t>
            </a:fld>
            <a:endParaRPr lang="en-GB" dirty="0"/>
          </a:p>
        </p:txBody>
      </p:sp>
      <p:sp>
        <p:nvSpPr>
          <p:cNvPr id="11" name="Text Placeholder 4">
            <a:extLst>
              <a:ext uri="{FF2B5EF4-FFF2-40B4-BE49-F238E27FC236}">
                <a16:creationId xmlns:a16="http://schemas.microsoft.com/office/drawing/2014/main" id="{FD24B339-4BEF-40F4-99BA-001E3E261182}"/>
              </a:ext>
            </a:extLst>
          </p:cNvPr>
          <p:cNvSpPr>
            <a:spLocks noGrp="1"/>
          </p:cNvSpPr>
          <p:nvPr>
            <p:ph type="body" sz="quarter" idx="13" hasCustomPrompt="1"/>
          </p:nvPr>
        </p:nvSpPr>
        <p:spPr>
          <a:xfrm>
            <a:off x="485999" y="6210000"/>
            <a:ext cx="6489000" cy="324000"/>
          </a:xfrm>
        </p:spPr>
        <p:txBody>
          <a:bodyPr anchor="b"/>
          <a:lstStyle>
            <a:lvl1pPr marL="0" indent="0">
              <a:buNone/>
              <a:defRPr sz="600" i="1">
                <a:solidFill>
                  <a:schemeClr val="accent6"/>
                </a:solidFill>
              </a:defRPr>
            </a:lvl1pPr>
          </a:lstStyle>
          <a:p>
            <a:pPr lvl="0"/>
            <a:r>
              <a:rPr lang="en-GB" dirty="0"/>
              <a:t>Insert notes</a:t>
            </a:r>
          </a:p>
        </p:txBody>
      </p:sp>
    </p:spTree>
    <p:extLst>
      <p:ext uri="{BB962C8B-B14F-4D97-AF65-F5344CB8AC3E}">
        <p14:creationId xmlns:p14="http://schemas.microsoft.com/office/powerpoint/2010/main" val="230256751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GB" noProof="0" dirty="0"/>
              <a:t>Click to add title</a:t>
            </a:r>
          </a:p>
        </p:txBody>
      </p:sp>
      <p:sp>
        <p:nvSpPr>
          <p:cNvPr id="3" name="Content Placeholder 2"/>
          <p:cNvSpPr>
            <a:spLocks noGrp="1"/>
          </p:cNvSpPr>
          <p:nvPr>
            <p:ph idx="1" hasCustomPrompt="1"/>
          </p:nvPr>
        </p:nvSpPr>
        <p:spPr>
          <a:xfrm>
            <a:off x="486000" y="1944000"/>
            <a:ext cx="3123000" cy="4266000"/>
          </a:xfrm>
        </p:spPr>
        <p:txBody>
          <a:bodyPr/>
          <a:lstStyle>
            <a:lvl1pPr>
              <a:defRPr/>
            </a:lvl1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5" name="Content Placeholder 4">
            <a:extLst>
              <a:ext uri="{FF2B5EF4-FFF2-40B4-BE49-F238E27FC236}">
                <a16:creationId xmlns:a16="http://schemas.microsoft.com/office/drawing/2014/main" id="{635FBB5C-0CC0-45DE-A9E2-8C9E2CA03413}"/>
              </a:ext>
            </a:extLst>
          </p:cNvPr>
          <p:cNvSpPr>
            <a:spLocks noGrp="1"/>
          </p:cNvSpPr>
          <p:nvPr>
            <p:ph sz="quarter" idx="14" hasCustomPrompt="1"/>
          </p:nvPr>
        </p:nvSpPr>
        <p:spPr>
          <a:xfrm>
            <a:off x="3851999" y="1944000"/>
            <a:ext cx="3123001" cy="4266000"/>
          </a:xfrm>
        </p:spPr>
        <p:txBody>
          <a:bodyPr/>
          <a:lstStyle>
            <a:lvl1pPr>
              <a:defRPr/>
            </a:lvl1pPr>
          </a:lstStyle>
          <a:p>
            <a:pPr lvl="0"/>
            <a:r>
              <a:rPr lang="en-GB" dirty="0"/>
              <a:t>Click to add text</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6" name="Content Placeholder 5">
            <a:extLst>
              <a:ext uri="{FF2B5EF4-FFF2-40B4-BE49-F238E27FC236}">
                <a16:creationId xmlns:a16="http://schemas.microsoft.com/office/drawing/2014/main" id="{E08E8AC4-8EBE-4619-B4B8-8A20AA68B5AC}"/>
              </a:ext>
            </a:extLst>
          </p:cNvPr>
          <p:cNvSpPr>
            <a:spLocks noGrp="1"/>
          </p:cNvSpPr>
          <p:nvPr>
            <p:ph sz="quarter" idx="15" hasCustomPrompt="1"/>
          </p:nvPr>
        </p:nvSpPr>
        <p:spPr>
          <a:xfrm>
            <a:off x="7218000" y="1944000"/>
            <a:ext cx="1440000" cy="4266000"/>
          </a:xfrm>
        </p:spPr>
        <p:txBody>
          <a:bodyPr/>
          <a:lstStyle>
            <a:lvl1pPr>
              <a:defRPr/>
            </a:lvl1pPr>
          </a:lstStyle>
          <a:p>
            <a:pPr lvl="0"/>
            <a:r>
              <a:rPr lang="en-GB" dirty="0"/>
              <a:t>Click to add text</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7" name="Date Placeholder 6">
            <a:extLst>
              <a:ext uri="{FF2B5EF4-FFF2-40B4-BE49-F238E27FC236}">
                <a16:creationId xmlns:a16="http://schemas.microsoft.com/office/drawing/2014/main" id="{5CF82791-4F8E-4072-A90B-7DDBA5BDDDD3}"/>
              </a:ext>
            </a:extLst>
          </p:cNvPr>
          <p:cNvSpPr>
            <a:spLocks noGrp="1"/>
          </p:cNvSpPr>
          <p:nvPr>
            <p:ph type="dt" sz="half" idx="10"/>
          </p:nvPr>
        </p:nvSpPr>
        <p:spPr/>
        <p:txBody>
          <a:bodyPr/>
          <a:lstStyle/>
          <a:p>
            <a:endParaRPr lang="en-GB" dirty="0"/>
          </a:p>
        </p:txBody>
      </p:sp>
      <p:sp>
        <p:nvSpPr>
          <p:cNvPr id="8" name="Footer Placeholder 7">
            <a:extLst>
              <a:ext uri="{FF2B5EF4-FFF2-40B4-BE49-F238E27FC236}">
                <a16:creationId xmlns:a16="http://schemas.microsoft.com/office/drawing/2014/main" id="{40F7B92D-8DE2-4AAE-9F57-625CFD54A001}"/>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691B1983-58ED-417B-836C-01C783DF9935}"/>
              </a:ext>
            </a:extLst>
          </p:cNvPr>
          <p:cNvSpPr>
            <a:spLocks noGrp="1"/>
          </p:cNvSpPr>
          <p:nvPr>
            <p:ph type="sldNum" sz="quarter" idx="12"/>
          </p:nvPr>
        </p:nvSpPr>
        <p:spPr/>
        <p:txBody>
          <a:bodyPr/>
          <a:lstStyle/>
          <a:p>
            <a:fld id="{23AA811B-2EBD-4900-905E-5BE206449611}" type="slidenum">
              <a:rPr lang="en-GB" smtClean="0"/>
              <a:t>‹N›</a:t>
            </a:fld>
            <a:endParaRPr lang="en-GB" dirty="0"/>
          </a:p>
        </p:txBody>
      </p:sp>
      <p:sp>
        <p:nvSpPr>
          <p:cNvPr id="11" name="Text Placeholder 4">
            <a:extLst>
              <a:ext uri="{FF2B5EF4-FFF2-40B4-BE49-F238E27FC236}">
                <a16:creationId xmlns:a16="http://schemas.microsoft.com/office/drawing/2014/main" id="{C50C9B3A-1DC8-4D31-931B-2B9DFA8D23BA}"/>
              </a:ext>
            </a:extLst>
          </p:cNvPr>
          <p:cNvSpPr>
            <a:spLocks noGrp="1"/>
          </p:cNvSpPr>
          <p:nvPr>
            <p:ph type="body" sz="quarter" idx="13" hasCustomPrompt="1"/>
          </p:nvPr>
        </p:nvSpPr>
        <p:spPr>
          <a:xfrm>
            <a:off x="485999" y="6210000"/>
            <a:ext cx="6489000" cy="324000"/>
          </a:xfrm>
        </p:spPr>
        <p:txBody>
          <a:bodyPr anchor="b"/>
          <a:lstStyle>
            <a:lvl1pPr marL="0" indent="0">
              <a:buNone/>
              <a:defRPr sz="600" i="1">
                <a:solidFill>
                  <a:schemeClr val="accent6"/>
                </a:solidFill>
              </a:defRPr>
            </a:lvl1pPr>
          </a:lstStyle>
          <a:p>
            <a:pPr lvl="0"/>
            <a:r>
              <a:rPr lang="en-GB" dirty="0"/>
              <a:t>Insert notes</a:t>
            </a:r>
          </a:p>
        </p:txBody>
      </p:sp>
    </p:spTree>
    <p:extLst>
      <p:ext uri="{BB962C8B-B14F-4D97-AF65-F5344CB8AC3E}">
        <p14:creationId xmlns:p14="http://schemas.microsoft.com/office/powerpoint/2010/main" val="176303768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E.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85775" y="647700"/>
            <a:ext cx="4806225" cy="1292866"/>
          </a:xfrm>
        </p:spPr>
        <p:txBody>
          <a:bodyPr/>
          <a:lstStyle/>
          <a:p>
            <a:r>
              <a:rPr lang="en-GB" noProof="0" dirty="0"/>
              <a:t>Click to add title</a:t>
            </a:r>
          </a:p>
        </p:txBody>
      </p:sp>
      <p:sp>
        <p:nvSpPr>
          <p:cNvPr id="3" name="Content Placeholder 2"/>
          <p:cNvSpPr>
            <a:spLocks noGrp="1"/>
          </p:cNvSpPr>
          <p:nvPr>
            <p:ph idx="1" hasCustomPrompt="1"/>
          </p:nvPr>
        </p:nvSpPr>
        <p:spPr>
          <a:xfrm>
            <a:off x="486000" y="1940566"/>
            <a:ext cx="1440000" cy="4269434"/>
          </a:xfrm>
        </p:spPr>
        <p:txBody>
          <a:bodyPr/>
          <a:lstStyle>
            <a:lvl1pPr>
              <a:defRPr/>
            </a:lvl1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5" name="Content Placeholder 4">
            <a:extLst>
              <a:ext uri="{FF2B5EF4-FFF2-40B4-BE49-F238E27FC236}">
                <a16:creationId xmlns:a16="http://schemas.microsoft.com/office/drawing/2014/main" id="{635FBB5C-0CC0-45DE-A9E2-8C9E2CA03413}"/>
              </a:ext>
            </a:extLst>
          </p:cNvPr>
          <p:cNvSpPr>
            <a:spLocks noGrp="1"/>
          </p:cNvSpPr>
          <p:nvPr>
            <p:ph sz="quarter" idx="14" hasCustomPrompt="1"/>
          </p:nvPr>
        </p:nvSpPr>
        <p:spPr>
          <a:xfrm>
            <a:off x="2169000" y="1940566"/>
            <a:ext cx="3123000" cy="4269434"/>
          </a:xfrm>
        </p:spPr>
        <p:txBody>
          <a:bodyPr/>
          <a:lstStyle>
            <a:lvl1pPr>
              <a:defRPr/>
            </a:lvl1pPr>
          </a:lstStyle>
          <a:p>
            <a:pPr lvl="0"/>
            <a:r>
              <a:rPr lang="en-GB" dirty="0"/>
              <a:t>Click to add text</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0" name="Text Placeholder 4">
            <a:extLst>
              <a:ext uri="{FF2B5EF4-FFF2-40B4-BE49-F238E27FC236}">
                <a16:creationId xmlns:a16="http://schemas.microsoft.com/office/drawing/2014/main" id="{BEE9CAB8-E41D-4FCF-AC14-48AEBE341F5A}"/>
              </a:ext>
            </a:extLst>
          </p:cNvPr>
          <p:cNvSpPr>
            <a:spLocks noGrp="1"/>
          </p:cNvSpPr>
          <p:nvPr>
            <p:ph type="body" sz="quarter" idx="13" hasCustomPrompt="1"/>
          </p:nvPr>
        </p:nvSpPr>
        <p:spPr>
          <a:xfrm>
            <a:off x="485999" y="6210000"/>
            <a:ext cx="1440000" cy="324000"/>
          </a:xfrm>
        </p:spPr>
        <p:txBody>
          <a:bodyPr anchor="b"/>
          <a:lstStyle>
            <a:lvl1pPr marL="0" indent="0">
              <a:buNone/>
              <a:defRPr sz="600" i="1">
                <a:solidFill>
                  <a:schemeClr val="accent6"/>
                </a:solidFill>
              </a:defRPr>
            </a:lvl1pPr>
          </a:lstStyle>
          <a:p>
            <a:pPr lvl="0"/>
            <a:r>
              <a:rPr lang="en-GB" dirty="0"/>
              <a:t>Insert notes</a:t>
            </a:r>
          </a:p>
        </p:txBody>
      </p:sp>
      <p:sp>
        <p:nvSpPr>
          <p:cNvPr id="7" name="Date Placeholder 6">
            <a:extLst>
              <a:ext uri="{FF2B5EF4-FFF2-40B4-BE49-F238E27FC236}">
                <a16:creationId xmlns:a16="http://schemas.microsoft.com/office/drawing/2014/main" id="{5CF82791-4F8E-4072-A90B-7DDBA5BDDDD3}"/>
              </a:ext>
            </a:extLst>
          </p:cNvPr>
          <p:cNvSpPr>
            <a:spLocks noGrp="1"/>
          </p:cNvSpPr>
          <p:nvPr>
            <p:ph type="dt" sz="half" idx="10"/>
          </p:nvPr>
        </p:nvSpPr>
        <p:spPr/>
        <p:txBody>
          <a:bodyPr/>
          <a:lstStyle/>
          <a:p>
            <a:endParaRPr lang="en-GB" dirty="0"/>
          </a:p>
        </p:txBody>
      </p:sp>
      <p:sp>
        <p:nvSpPr>
          <p:cNvPr id="8" name="Footer Placeholder 7">
            <a:extLst>
              <a:ext uri="{FF2B5EF4-FFF2-40B4-BE49-F238E27FC236}">
                <a16:creationId xmlns:a16="http://schemas.microsoft.com/office/drawing/2014/main" id="{40F7B92D-8DE2-4AAE-9F57-625CFD54A001}"/>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691B1983-58ED-417B-836C-01C783DF9935}"/>
              </a:ext>
            </a:extLst>
          </p:cNvPr>
          <p:cNvSpPr>
            <a:spLocks noGrp="1"/>
          </p:cNvSpPr>
          <p:nvPr>
            <p:ph type="sldNum" sz="quarter" idx="12"/>
          </p:nvPr>
        </p:nvSpPr>
        <p:spPr/>
        <p:txBody>
          <a:bodyPr/>
          <a:lstStyle/>
          <a:p>
            <a:fld id="{23AA811B-2EBD-4900-905E-5BE206449611}" type="slidenum">
              <a:rPr lang="en-GB" smtClean="0"/>
              <a:t>‹N›</a:t>
            </a:fld>
            <a:endParaRPr lang="en-GB" dirty="0"/>
          </a:p>
        </p:txBody>
      </p:sp>
      <p:sp>
        <p:nvSpPr>
          <p:cNvPr id="11" name="Picture Placeholder 10">
            <a:extLst>
              <a:ext uri="{FF2B5EF4-FFF2-40B4-BE49-F238E27FC236}">
                <a16:creationId xmlns:a16="http://schemas.microsoft.com/office/drawing/2014/main" id="{FCE4632D-13BC-453C-AF93-7635FA83FF8F}"/>
              </a:ext>
            </a:extLst>
          </p:cNvPr>
          <p:cNvSpPr>
            <a:spLocks noGrp="1"/>
          </p:cNvSpPr>
          <p:nvPr>
            <p:ph type="pic" sz="quarter" idx="15" hasCustomPrompt="1"/>
          </p:nvPr>
        </p:nvSpPr>
        <p:spPr>
          <a:xfrm>
            <a:off x="5535000" y="647701"/>
            <a:ext cx="3366000" cy="5886299"/>
          </a:xfrm>
          <a:solidFill>
            <a:schemeClr val="bg1"/>
          </a:solidFill>
        </p:spPr>
        <p:txBody>
          <a:bodyPr tIns="72000"/>
          <a:lstStyle>
            <a:lvl1pPr marL="0" indent="0" algn="ctr">
              <a:buNone/>
              <a:defRPr sz="1050"/>
            </a:lvl1pPr>
          </a:lstStyle>
          <a:p>
            <a:pPr marL="0" marR="0" lvl="0" indent="0" algn="ctr" defTabSz="685800" rtl="0" eaLnBrk="1" fontAlgn="auto" latinLnBrk="0" hangingPunct="1">
              <a:lnSpc>
                <a:spcPct val="120000"/>
              </a:lnSpc>
              <a:spcBef>
                <a:spcPts val="225"/>
              </a:spcBef>
              <a:spcAft>
                <a:spcPts val="450"/>
              </a:spcAft>
              <a:buClrTx/>
              <a:buSzTx/>
              <a:buFont typeface="Arial" panose="020B0604020202020204" pitchFamily="34" charset="0"/>
              <a:buNone/>
              <a:tabLst/>
              <a:defRPr/>
            </a:pPr>
            <a:r>
              <a:rPr lang="en-GB" dirty="0"/>
              <a:t>Click here and insert picture via Templafy</a:t>
            </a:r>
          </a:p>
        </p:txBody>
      </p:sp>
      <p:sp>
        <p:nvSpPr>
          <p:cNvPr id="12" name="Text Placeholder 4">
            <a:extLst>
              <a:ext uri="{FF2B5EF4-FFF2-40B4-BE49-F238E27FC236}">
                <a16:creationId xmlns:a16="http://schemas.microsoft.com/office/drawing/2014/main" id="{26471773-71F9-4B85-9108-FDF08BF0EE63}"/>
              </a:ext>
            </a:extLst>
          </p:cNvPr>
          <p:cNvSpPr>
            <a:spLocks noGrp="1"/>
          </p:cNvSpPr>
          <p:nvPr>
            <p:ph type="body" sz="quarter" idx="16" hasCustomPrompt="1"/>
          </p:nvPr>
        </p:nvSpPr>
        <p:spPr>
          <a:xfrm>
            <a:off x="3852000" y="6210000"/>
            <a:ext cx="1440000" cy="324000"/>
          </a:xfrm>
        </p:spPr>
        <p:txBody>
          <a:bodyPr anchor="b"/>
          <a:lstStyle>
            <a:lvl1pPr marL="0" indent="0" algn="r">
              <a:buNone/>
              <a:defRPr sz="525">
                <a:solidFill>
                  <a:schemeClr val="tx2"/>
                </a:solidFill>
              </a:defRPr>
            </a:lvl1pPr>
          </a:lstStyle>
          <a:p>
            <a:pPr lvl="0"/>
            <a:r>
              <a:rPr lang="en-GB" dirty="0"/>
              <a:t>Insert picture text</a:t>
            </a:r>
          </a:p>
        </p:txBody>
      </p:sp>
      <p:sp>
        <p:nvSpPr>
          <p:cNvPr id="4" name="Tagline" descr="{&quot;templafy&quot;:{&quot;type&quot;:&quot;image&quot;,&quot;inheritDimensions&quot;:&quot;inheritNone&quot;,&quot;width&quot;:&quot;7.67 cm&quot;,&quot;binding&quot;:&quot;Form.PLogoChoice.PLogoInsertion&quot;}}" title="Form.PLogoChoice.PLogoInsertion">
            <a:extLst>
              <a:ext uri="{FF2B5EF4-FFF2-40B4-BE49-F238E27FC236}">
                <a16:creationId xmlns:a16="http://schemas.microsoft.com/office/drawing/2014/main" id="{4E040E5F-17E7-4BD9-A89F-45152FDBA834}"/>
              </a:ext>
            </a:extLst>
          </p:cNvPr>
          <p:cNvSpPr/>
          <p:nvPr userDrawn="1"/>
        </p:nvSpPr>
        <p:spPr>
          <a:xfrm>
            <a:off x="6930490" y="5336922"/>
            <a:ext cx="2070635" cy="13091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dirty="0" err="1"/>
          </a:p>
        </p:txBody>
      </p:sp>
    </p:spTree>
    <p:extLst>
      <p:ext uri="{BB962C8B-B14F-4D97-AF65-F5344CB8AC3E}">
        <p14:creationId xmlns:p14="http://schemas.microsoft.com/office/powerpoint/2010/main" val="159974703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F.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85775" y="647700"/>
            <a:ext cx="3123000" cy="1292866"/>
          </a:xfrm>
        </p:spPr>
        <p:txBody>
          <a:bodyPr/>
          <a:lstStyle/>
          <a:p>
            <a:r>
              <a:rPr lang="en-GB" noProof="0" dirty="0"/>
              <a:t>Click to add title</a:t>
            </a:r>
          </a:p>
        </p:txBody>
      </p:sp>
      <p:sp>
        <p:nvSpPr>
          <p:cNvPr id="3" name="Content Placeholder 2"/>
          <p:cNvSpPr>
            <a:spLocks noGrp="1"/>
          </p:cNvSpPr>
          <p:nvPr>
            <p:ph idx="1" hasCustomPrompt="1"/>
          </p:nvPr>
        </p:nvSpPr>
        <p:spPr>
          <a:xfrm>
            <a:off x="486000" y="1940566"/>
            <a:ext cx="3123000" cy="4269434"/>
          </a:xfrm>
        </p:spPr>
        <p:txBody>
          <a:bodyPr/>
          <a:lstStyle>
            <a:lvl1pPr>
              <a:defRPr/>
            </a:lvl1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10" name="Text Placeholder 4">
            <a:extLst>
              <a:ext uri="{FF2B5EF4-FFF2-40B4-BE49-F238E27FC236}">
                <a16:creationId xmlns:a16="http://schemas.microsoft.com/office/drawing/2014/main" id="{BEE9CAB8-E41D-4FCF-AC14-48AEBE341F5A}"/>
              </a:ext>
            </a:extLst>
          </p:cNvPr>
          <p:cNvSpPr>
            <a:spLocks noGrp="1"/>
          </p:cNvSpPr>
          <p:nvPr>
            <p:ph type="body" sz="quarter" idx="13" hasCustomPrompt="1"/>
          </p:nvPr>
        </p:nvSpPr>
        <p:spPr>
          <a:xfrm>
            <a:off x="485999" y="6210000"/>
            <a:ext cx="1440000" cy="324000"/>
          </a:xfrm>
        </p:spPr>
        <p:txBody>
          <a:bodyPr anchor="b"/>
          <a:lstStyle>
            <a:lvl1pPr marL="0" indent="0">
              <a:buNone/>
              <a:defRPr sz="600" i="1">
                <a:solidFill>
                  <a:schemeClr val="accent6"/>
                </a:solidFill>
              </a:defRPr>
            </a:lvl1pPr>
          </a:lstStyle>
          <a:p>
            <a:pPr lvl="0"/>
            <a:r>
              <a:rPr lang="en-GB" dirty="0"/>
              <a:t>Insert notes</a:t>
            </a:r>
          </a:p>
        </p:txBody>
      </p:sp>
      <p:sp>
        <p:nvSpPr>
          <p:cNvPr id="7" name="Date Placeholder 6">
            <a:extLst>
              <a:ext uri="{FF2B5EF4-FFF2-40B4-BE49-F238E27FC236}">
                <a16:creationId xmlns:a16="http://schemas.microsoft.com/office/drawing/2014/main" id="{5CF82791-4F8E-4072-A90B-7DDBA5BDDDD3}"/>
              </a:ext>
            </a:extLst>
          </p:cNvPr>
          <p:cNvSpPr>
            <a:spLocks noGrp="1"/>
          </p:cNvSpPr>
          <p:nvPr>
            <p:ph type="dt" sz="half" idx="10"/>
          </p:nvPr>
        </p:nvSpPr>
        <p:spPr/>
        <p:txBody>
          <a:bodyPr/>
          <a:lstStyle/>
          <a:p>
            <a:endParaRPr lang="en-GB" dirty="0"/>
          </a:p>
        </p:txBody>
      </p:sp>
      <p:sp>
        <p:nvSpPr>
          <p:cNvPr id="8" name="Footer Placeholder 7">
            <a:extLst>
              <a:ext uri="{FF2B5EF4-FFF2-40B4-BE49-F238E27FC236}">
                <a16:creationId xmlns:a16="http://schemas.microsoft.com/office/drawing/2014/main" id="{40F7B92D-8DE2-4AAE-9F57-625CFD54A001}"/>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691B1983-58ED-417B-836C-01C783DF9935}"/>
              </a:ext>
            </a:extLst>
          </p:cNvPr>
          <p:cNvSpPr>
            <a:spLocks noGrp="1"/>
          </p:cNvSpPr>
          <p:nvPr>
            <p:ph type="sldNum" sz="quarter" idx="12"/>
          </p:nvPr>
        </p:nvSpPr>
        <p:spPr/>
        <p:txBody>
          <a:bodyPr/>
          <a:lstStyle/>
          <a:p>
            <a:fld id="{23AA811B-2EBD-4900-905E-5BE206449611}" type="slidenum">
              <a:rPr lang="en-GB" smtClean="0"/>
              <a:t>‹N›</a:t>
            </a:fld>
            <a:endParaRPr lang="en-GB" dirty="0"/>
          </a:p>
        </p:txBody>
      </p:sp>
      <p:sp>
        <p:nvSpPr>
          <p:cNvPr id="11" name="Picture Placeholder 10">
            <a:extLst>
              <a:ext uri="{FF2B5EF4-FFF2-40B4-BE49-F238E27FC236}">
                <a16:creationId xmlns:a16="http://schemas.microsoft.com/office/drawing/2014/main" id="{FCE4632D-13BC-453C-AF93-7635FA83FF8F}"/>
              </a:ext>
            </a:extLst>
          </p:cNvPr>
          <p:cNvSpPr>
            <a:spLocks noGrp="1"/>
          </p:cNvSpPr>
          <p:nvPr>
            <p:ph type="pic" sz="quarter" idx="15" hasCustomPrompt="1"/>
          </p:nvPr>
        </p:nvSpPr>
        <p:spPr>
          <a:xfrm>
            <a:off x="3852000" y="647700"/>
            <a:ext cx="5049001" cy="5886300"/>
          </a:xfrm>
          <a:solidFill>
            <a:schemeClr val="bg1"/>
          </a:solidFill>
        </p:spPr>
        <p:txBody>
          <a:bodyPr tIns="72000"/>
          <a:lstStyle>
            <a:lvl1pPr marL="0" indent="0" algn="ctr">
              <a:buNone/>
              <a:defRPr sz="1050"/>
            </a:lvl1pPr>
          </a:lstStyle>
          <a:p>
            <a:pPr marL="0" marR="0" lvl="0" indent="0" algn="ctr" defTabSz="685800" rtl="0" eaLnBrk="1" fontAlgn="auto" latinLnBrk="0" hangingPunct="1">
              <a:lnSpc>
                <a:spcPct val="120000"/>
              </a:lnSpc>
              <a:spcBef>
                <a:spcPts val="225"/>
              </a:spcBef>
              <a:spcAft>
                <a:spcPts val="450"/>
              </a:spcAft>
              <a:buClrTx/>
              <a:buSzTx/>
              <a:buFont typeface="Arial" panose="020B0604020202020204" pitchFamily="34" charset="0"/>
              <a:buNone/>
              <a:tabLst/>
              <a:defRPr/>
            </a:pPr>
            <a:r>
              <a:rPr lang="en-GB" dirty="0"/>
              <a:t>Click here and insert picture via Templafy</a:t>
            </a:r>
          </a:p>
        </p:txBody>
      </p:sp>
      <p:sp>
        <p:nvSpPr>
          <p:cNvPr id="12" name="Text Placeholder 4">
            <a:extLst>
              <a:ext uri="{FF2B5EF4-FFF2-40B4-BE49-F238E27FC236}">
                <a16:creationId xmlns:a16="http://schemas.microsoft.com/office/drawing/2014/main" id="{26471773-71F9-4B85-9108-FDF08BF0EE63}"/>
              </a:ext>
            </a:extLst>
          </p:cNvPr>
          <p:cNvSpPr>
            <a:spLocks noGrp="1"/>
          </p:cNvSpPr>
          <p:nvPr>
            <p:ph type="body" sz="quarter" idx="16" hasCustomPrompt="1"/>
          </p:nvPr>
        </p:nvSpPr>
        <p:spPr>
          <a:xfrm>
            <a:off x="2169000" y="6210000"/>
            <a:ext cx="1440000" cy="324000"/>
          </a:xfrm>
        </p:spPr>
        <p:txBody>
          <a:bodyPr anchor="b"/>
          <a:lstStyle>
            <a:lvl1pPr marL="0" indent="0" algn="r">
              <a:buNone/>
              <a:defRPr sz="525">
                <a:solidFill>
                  <a:schemeClr val="tx2"/>
                </a:solidFill>
              </a:defRPr>
            </a:lvl1pPr>
          </a:lstStyle>
          <a:p>
            <a:pPr lvl="0"/>
            <a:r>
              <a:rPr lang="en-GB" dirty="0"/>
              <a:t>Insert picture text</a:t>
            </a:r>
          </a:p>
        </p:txBody>
      </p:sp>
      <p:sp>
        <p:nvSpPr>
          <p:cNvPr id="4" name="Tagline" descr="{&quot;templafy&quot;:{&quot;type&quot;:&quot;image&quot;,&quot;inheritDimensions&quot;:&quot;inheritNone&quot;,&quot;width&quot;:&quot;7.67 cm&quot;,&quot;binding&quot;:&quot;Form.PLogoChoice.PLogoInsertion&quot;}}" title="Form.PLogoChoice.PLogoInsertion">
            <a:extLst>
              <a:ext uri="{FF2B5EF4-FFF2-40B4-BE49-F238E27FC236}">
                <a16:creationId xmlns:a16="http://schemas.microsoft.com/office/drawing/2014/main" id="{AD76CD6D-257F-451B-A84B-5F86799B060C}"/>
              </a:ext>
            </a:extLst>
          </p:cNvPr>
          <p:cNvSpPr/>
          <p:nvPr userDrawn="1"/>
        </p:nvSpPr>
        <p:spPr>
          <a:xfrm>
            <a:off x="6930490" y="5336922"/>
            <a:ext cx="2070635" cy="13091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dirty="0" err="1"/>
          </a:p>
        </p:txBody>
      </p:sp>
    </p:spTree>
    <p:extLst>
      <p:ext uri="{BB962C8B-B14F-4D97-AF65-F5344CB8AC3E}">
        <p14:creationId xmlns:p14="http://schemas.microsoft.com/office/powerpoint/2010/main" val="253792619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G.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85775" y="647700"/>
            <a:ext cx="3123000" cy="1292866"/>
          </a:xfrm>
        </p:spPr>
        <p:txBody>
          <a:bodyPr/>
          <a:lstStyle/>
          <a:p>
            <a:r>
              <a:rPr lang="en-GB" noProof="0" dirty="0"/>
              <a:t>Click to add title</a:t>
            </a:r>
          </a:p>
        </p:txBody>
      </p:sp>
      <p:sp>
        <p:nvSpPr>
          <p:cNvPr id="3" name="Content Placeholder 2"/>
          <p:cNvSpPr>
            <a:spLocks noGrp="1"/>
          </p:cNvSpPr>
          <p:nvPr>
            <p:ph idx="1" hasCustomPrompt="1"/>
          </p:nvPr>
        </p:nvSpPr>
        <p:spPr>
          <a:xfrm>
            <a:off x="486000" y="1940566"/>
            <a:ext cx="3123000" cy="4269434"/>
          </a:xfrm>
        </p:spPr>
        <p:txBody>
          <a:bodyPr/>
          <a:lstStyle>
            <a:lvl1pPr>
              <a:defRPr/>
            </a:lvl1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5" name="Content Placeholder 4">
            <a:extLst>
              <a:ext uri="{FF2B5EF4-FFF2-40B4-BE49-F238E27FC236}">
                <a16:creationId xmlns:a16="http://schemas.microsoft.com/office/drawing/2014/main" id="{635FBB5C-0CC0-45DE-A9E2-8C9E2CA03413}"/>
              </a:ext>
            </a:extLst>
          </p:cNvPr>
          <p:cNvSpPr>
            <a:spLocks noGrp="1"/>
          </p:cNvSpPr>
          <p:nvPr>
            <p:ph sz="quarter" idx="14" hasCustomPrompt="1"/>
          </p:nvPr>
        </p:nvSpPr>
        <p:spPr>
          <a:xfrm>
            <a:off x="7218000" y="648000"/>
            <a:ext cx="1440000" cy="5562000"/>
          </a:xfrm>
        </p:spPr>
        <p:txBody>
          <a:bodyPr/>
          <a:lstStyle>
            <a:lvl1pPr>
              <a:defRPr/>
            </a:lvl1pPr>
          </a:lstStyle>
          <a:p>
            <a:pPr lvl="0"/>
            <a:r>
              <a:rPr lang="en-GB" dirty="0"/>
              <a:t>Click to add text</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0" name="Text Placeholder 4">
            <a:extLst>
              <a:ext uri="{FF2B5EF4-FFF2-40B4-BE49-F238E27FC236}">
                <a16:creationId xmlns:a16="http://schemas.microsoft.com/office/drawing/2014/main" id="{BEE9CAB8-E41D-4FCF-AC14-48AEBE341F5A}"/>
              </a:ext>
            </a:extLst>
          </p:cNvPr>
          <p:cNvSpPr>
            <a:spLocks noGrp="1"/>
          </p:cNvSpPr>
          <p:nvPr>
            <p:ph type="body" sz="quarter" idx="13" hasCustomPrompt="1"/>
          </p:nvPr>
        </p:nvSpPr>
        <p:spPr>
          <a:xfrm>
            <a:off x="485999" y="6210000"/>
            <a:ext cx="1440000" cy="324000"/>
          </a:xfrm>
        </p:spPr>
        <p:txBody>
          <a:bodyPr anchor="b"/>
          <a:lstStyle>
            <a:lvl1pPr marL="0" indent="0">
              <a:buNone/>
              <a:defRPr sz="600" i="1">
                <a:solidFill>
                  <a:schemeClr val="accent6"/>
                </a:solidFill>
              </a:defRPr>
            </a:lvl1pPr>
          </a:lstStyle>
          <a:p>
            <a:pPr lvl="0"/>
            <a:r>
              <a:rPr lang="en-GB" dirty="0"/>
              <a:t>Insert notes</a:t>
            </a:r>
          </a:p>
        </p:txBody>
      </p:sp>
      <p:sp>
        <p:nvSpPr>
          <p:cNvPr id="7" name="Date Placeholder 6">
            <a:extLst>
              <a:ext uri="{FF2B5EF4-FFF2-40B4-BE49-F238E27FC236}">
                <a16:creationId xmlns:a16="http://schemas.microsoft.com/office/drawing/2014/main" id="{5CF82791-4F8E-4072-A90B-7DDBA5BDDDD3}"/>
              </a:ext>
            </a:extLst>
          </p:cNvPr>
          <p:cNvSpPr>
            <a:spLocks noGrp="1"/>
          </p:cNvSpPr>
          <p:nvPr>
            <p:ph type="dt" sz="half" idx="10"/>
          </p:nvPr>
        </p:nvSpPr>
        <p:spPr/>
        <p:txBody>
          <a:bodyPr/>
          <a:lstStyle/>
          <a:p>
            <a:endParaRPr lang="en-GB" dirty="0"/>
          </a:p>
        </p:txBody>
      </p:sp>
      <p:sp>
        <p:nvSpPr>
          <p:cNvPr id="8" name="Footer Placeholder 7">
            <a:extLst>
              <a:ext uri="{FF2B5EF4-FFF2-40B4-BE49-F238E27FC236}">
                <a16:creationId xmlns:a16="http://schemas.microsoft.com/office/drawing/2014/main" id="{40F7B92D-8DE2-4AAE-9F57-625CFD54A001}"/>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691B1983-58ED-417B-836C-01C783DF9935}"/>
              </a:ext>
            </a:extLst>
          </p:cNvPr>
          <p:cNvSpPr>
            <a:spLocks noGrp="1"/>
          </p:cNvSpPr>
          <p:nvPr>
            <p:ph type="sldNum" sz="quarter" idx="12"/>
          </p:nvPr>
        </p:nvSpPr>
        <p:spPr/>
        <p:txBody>
          <a:bodyPr/>
          <a:lstStyle/>
          <a:p>
            <a:fld id="{23AA811B-2EBD-4900-905E-5BE206449611}" type="slidenum">
              <a:rPr lang="en-GB" smtClean="0"/>
              <a:t>‹N›</a:t>
            </a:fld>
            <a:endParaRPr lang="en-GB" dirty="0"/>
          </a:p>
        </p:txBody>
      </p:sp>
      <p:sp>
        <p:nvSpPr>
          <p:cNvPr id="11" name="Picture Placeholder 10">
            <a:extLst>
              <a:ext uri="{FF2B5EF4-FFF2-40B4-BE49-F238E27FC236}">
                <a16:creationId xmlns:a16="http://schemas.microsoft.com/office/drawing/2014/main" id="{FCE4632D-13BC-453C-AF93-7635FA83FF8F}"/>
              </a:ext>
            </a:extLst>
          </p:cNvPr>
          <p:cNvSpPr>
            <a:spLocks noGrp="1"/>
          </p:cNvSpPr>
          <p:nvPr>
            <p:ph type="pic" sz="quarter" idx="15" hasCustomPrompt="1"/>
          </p:nvPr>
        </p:nvSpPr>
        <p:spPr>
          <a:xfrm>
            <a:off x="3851999" y="647700"/>
            <a:ext cx="3123001" cy="5886300"/>
          </a:xfrm>
        </p:spPr>
        <p:txBody>
          <a:bodyPr tIns="72000"/>
          <a:lstStyle>
            <a:lvl1pPr marL="0" indent="0" algn="ctr">
              <a:buNone/>
              <a:defRPr sz="1050"/>
            </a:lvl1pPr>
          </a:lstStyle>
          <a:p>
            <a:pPr marL="0" marR="0" lvl="0" indent="0" algn="ctr" defTabSz="685800" rtl="0" eaLnBrk="1" fontAlgn="auto" latinLnBrk="0" hangingPunct="1">
              <a:lnSpc>
                <a:spcPct val="120000"/>
              </a:lnSpc>
              <a:spcBef>
                <a:spcPts val="225"/>
              </a:spcBef>
              <a:spcAft>
                <a:spcPts val="450"/>
              </a:spcAft>
              <a:buClrTx/>
              <a:buSzTx/>
              <a:buFont typeface="Arial" panose="020B0604020202020204" pitchFamily="34" charset="0"/>
              <a:buNone/>
              <a:tabLst/>
              <a:defRPr/>
            </a:pPr>
            <a:r>
              <a:rPr lang="en-GB" dirty="0"/>
              <a:t>Click here and insert picture via Templafy</a:t>
            </a:r>
          </a:p>
        </p:txBody>
      </p:sp>
      <p:sp>
        <p:nvSpPr>
          <p:cNvPr id="12" name="Text Placeholder 4">
            <a:extLst>
              <a:ext uri="{FF2B5EF4-FFF2-40B4-BE49-F238E27FC236}">
                <a16:creationId xmlns:a16="http://schemas.microsoft.com/office/drawing/2014/main" id="{26471773-71F9-4B85-9108-FDF08BF0EE63}"/>
              </a:ext>
            </a:extLst>
          </p:cNvPr>
          <p:cNvSpPr>
            <a:spLocks noGrp="1"/>
          </p:cNvSpPr>
          <p:nvPr>
            <p:ph type="body" sz="quarter" idx="16" hasCustomPrompt="1"/>
          </p:nvPr>
        </p:nvSpPr>
        <p:spPr>
          <a:xfrm>
            <a:off x="2169000" y="6210000"/>
            <a:ext cx="1440000" cy="324000"/>
          </a:xfrm>
        </p:spPr>
        <p:txBody>
          <a:bodyPr anchor="b"/>
          <a:lstStyle>
            <a:lvl1pPr marL="0" indent="0" algn="r">
              <a:buNone/>
              <a:defRPr sz="525">
                <a:solidFill>
                  <a:schemeClr val="tx2"/>
                </a:solidFill>
              </a:defRPr>
            </a:lvl1pPr>
          </a:lstStyle>
          <a:p>
            <a:pPr lvl="0"/>
            <a:r>
              <a:rPr lang="en-GB" dirty="0"/>
              <a:t>Insert picture text</a:t>
            </a:r>
          </a:p>
        </p:txBody>
      </p:sp>
    </p:spTree>
    <p:extLst>
      <p:ext uri="{BB962C8B-B14F-4D97-AF65-F5344CB8AC3E}">
        <p14:creationId xmlns:p14="http://schemas.microsoft.com/office/powerpoint/2010/main" val="81696387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H.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85775" y="647700"/>
            <a:ext cx="4806225" cy="1292866"/>
          </a:xfrm>
        </p:spPr>
        <p:txBody>
          <a:bodyPr/>
          <a:lstStyle/>
          <a:p>
            <a:r>
              <a:rPr lang="en-GB" noProof="0" dirty="0"/>
              <a:t>Click to add title</a:t>
            </a:r>
          </a:p>
        </p:txBody>
      </p:sp>
      <p:sp>
        <p:nvSpPr>
          <p:cNvPr id="3" name="Content Placeholder 2"/>
          <p:cNvSpPr>
            <a:spLocks noGrp="1"/>
          </p:cNvSpPr>
          <p:nvPr>
            <p:ph idx="1" hasCustomPrompt="1"/>
          </p:nvPr>
        </p:nvSpPr>
        <p:spPr>
          <a:xfrm>
            <a:off x="486000" y="1940566"/>
            <a:ext cx="1440000" cy="4269434"/>
          </a:xfrm>
        </p:spPr>
        <p:txBody>
          <a:bodyPr/>
          <a:lstStyle>
            <a:lvl1pPr>
              <a:defRPr/>
            </a:lvl1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5" name="Content Placeholder 4">
            <a:extLst>
              <a:ext uri="{FF2B5EF4-FFF2-40B4-BE49-F238E27FC236}">
                <a16:creationId xmlns:a16="http://schemas.microsoft.com/office/drawing/2014/main" id="{635FBB5C-0CC0-45DE-A9E2-8C9E2CA03413}"/>
              </a:ext>
            </a:extLst>
          </p:cNvPr>
          <p:cNvSpPr>
            <a:spLocks noGrp="1"/>
          </p:cNvSpPr>
          <p:nvPr>
            <p:ph sz="quarter" idx="14" hasCustomPrompt="1"/>
          </p:nvPr>
        </p:nvSpPr>
        <p:spPr>
          <a:xfrm>
            <a:off x="2169000" y="1940566"/>
            <a:ext cx="3123000" cy="4269434"/>
          </a:xfrm>
        </p:spPr>
        <p:txBody>
          <a:bodyPr/>
          <a:lstStyle>
            <a:lvl1pPr>
              <a:defRPr/>
            </a:lvl1pPr>
          </a:lstStyle>
          <a:p>
            <a:pPr lvl="0"/>
            <a:r>
              <a:rPr lang="en-GB" dirty="0"/>
              <a:t>Click to add text</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6" name="Content Placeholder 5">
            <a:extLst>
              <a:ext uri="{FF2B5EF4-FFF2-40B4-BE49-F238E27FC236}">
                <a16:creationId xmlns:a16="http://schemas.microsoft.com/office/drawing/2014/main" id="{E08E8AC4-8EBE-4619-B4B8-8A20AA68B5AC}"/>
              </a:ext>
            </a:extLst>
          </p:cNvPr>
          <p:cNvSpPr>
            <a:spLocks noGrp="1"/>
          </p:cNvSpPr>
          <p:nvPr>
            <p:ph sz="quarter" idx="15" hasCustomPrompt="1"/>
          </p:nvPr>
        </p:nvSpPr>
        <p:spPr>
          <a:xfrm>
            <a:off x="7218000" y="648000"/>
            <a:ext cx="1440000" cy="5562000"/>
          </a:xfrm>
        </p:spPr>
        <p:txBody>
          <a:bodyPr/>
          <a:lstStyle>
            <a:lvl1pPr>
              <a:defRPr/>
            </a:lvl1pPr>
          </a:lstStyle>
          <a:p>
            <a:pPr lvl="0"/>
            <a:r>
              <a:rPr lang="en-GB" dirty="0"/>
              <a:t>Click to add text</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0" name="Text Placeholder 4">
            <a:extLst>
              <a:ext uri="{FF2B5EF4-FFF2-40B4-BE49-F238E27FC236}">
                <a16:creationId xmlns:a16="http://schemas.microsoft.com/office/drawing/2014/main" id="{BEE9CAB8-E41D-4FCF-AC14-48AEBE341F5A}"/>
              </a:ext>
            </a:extLst>
          </p:cNvPr>
          <p:cNvSpPr>
            <a:spLocks noGrp="1"/>
          </p:cNvSpPr>
          <p:nvPr>
            <p:ph type="body" sz="quarter" idx="13" hasCustomPrompt="1"/>
          </p:nvPr>
        </p:nvSpPr>
        <p:spPr>
          <a:xfrm>
            <a:off x="485999" y="6210000"/>
            <a:ext cx="1440000" cy="324000"/>
          </a:xfrm>
        </p:spPr>
        <p:txBody>
          <a:bodyPr anchor="b"/>
          <a:lstStyle>
            <a:lvl1pPr marL="0" indent="0">
              <a:buNone/>
              <a:defRPr sz="600" i="1">
                <a:solidFill>
                  <a:schemeClr val="accent6"/>
                </a:solidFill>
              </a:defRPr>
            </a:lvl1pPr>
          </a:lstStyle>
          <a:p>
            <a:pPr lvl="0"/>
            <a:r>
              <a:rPr lang="en-GB" dirty="0"/>
              <a:t>Insert notes</a:t>
            </a:r>
          </a:p>
        </p:txBody>
      </p:sp>
      <p:sp>
        <p:nvSpPr>
          <p:cNvPr id="7" name="Date Placeholder 6">
            <a:extLst>
              <a:ext uri="{FF2B5EF4-FFF2-40B4-BE49-F238E27FC236}">
                <a16:creationId xmlns:a16="http://schemas.microsoft.com/office/drawing/2014/main" id="{5CF82791-4F8E-4072-A90B-7DDBA5BDDDD3}"/>
              </a:ext>
            </a:extLst>
          </p:cNvPr>
          <p:cNvSpPr>
            <a:spLocks noGrp="1"/>
          </p:cNvSpPr>
          <p:nvPr>
            <p:ph type="dt" sz="half" idx="10"/>
          </p:nvPr>
        </p:nvSpPr>
        <p:spPr/>
        <p:txBody>
          <a:bodyPr/>
          <a:lstStyle/>
          <a:p>
            <a:endParaRPr lang="en-GB" dirty="0"/>
          </a:p>
        </p:txBody>
      </p:sp>
      <p:sp>
        <p:nvSpPr>
          <p:cNvPr id="8" name="Footer Placeholder 7">
            <a:extLst>
              <a:ext uri="{FF2B5EF4-FFF2-40B4-BE49-F238E27FC236}">
                <a16:creationId xmlns:a16="http://schemas.microsoft.com/office/drawing/2014/main" id="{40F7B92D-8DE2-4AAE-9F57-625CFD54A001}"/>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691B1983-58ED-417B-836C-01C783DF9935}"/>
              </a:ext>
            </a:extLst>
          </p:cNvPr>
          <p:cNvSpPr>
            <a:spLocks noGrp="1"/>
          </p:cNvSpPr>
          <p:nvPr>
            <p:ph type="sldNum" sz="quarter" idx="12"/>
          </p:nvPr>
        </p:nvSpPr>
        <p:spPr/>
        <p:txBody>
          <a:bodyPr/>
          <a:lstStyle/>
          <a:p>
            <a:fld id="{23AA811B-2EBD-4900-905E-5BE206449611}" type="slidenum">
              <a:rPr lang="en-GB" smtClean="0"/>
              <a:t>‹N›</a:t>
            </a:fld>
            <a:endParaRPr lang="en-GB" dirty="0"/>
          </a:p>
        </p:txBody>
      </p:sp>
      <p:sp>
        <p:nvSpPr>
          <p:cNvPr id="11" name="Picture Placeholder 10">
            <a:extLst>
              <a:ext uri="{FF2B5EF4-FFF2-40B4-BE49-F238E27FC236}">
                <a16:creationId xmlns:a16="http://schemas.microsoft.com/office/drawing/2014/main" id="{304CBD4A-182F-487E-B21D-5F418CE42D16}"/>
              </a:ext>
            </a:extLst>
          </p:cNvPr>
          <p:cNvSpPr>
            <a:spLocks noGrp="1"/>
          </p:cNvSpPr>
          <p:nvPr>
            <p:ph type="pic" sz="quarter" idx="16" hasCustomPrompt="1"/>
          </p:nvPr>
        </p:nvSpPr>
        <p:spPr>
          <a:xfrm>
            <a:off x="5535000" y="647700"/>
            <a:ext cx="1440000" cy="5886300"/>
          </a:xfrm>
        </p:spPr>
        <p:txBody>
          <a:bodyPr tIns="72000"/>
          <a:lstStyle>
            <a:lvl1pPr marL="0" indent="0" algn="ctr">
              <a:buNone/>
              <a:defRPr sz="1050"/>
            </a:lvl1pPr>
          </a:lstStyle>
          <a:p>
            <a:pPr marL="0" marR="0" lvl="0" indent="0" algn="ctr" defTabSz="685800" rtl="0" eaLnBrk="1" fontAlgn="auto" latinLnBrk="0" hangingPunct="1">
              <a:lnSpc>
                <a:spcPct val="120000"/>
              </a:lnSpc>
              <a:spcBef>
                <a:spcPts val="225"/>
              </a:spcBef>
              <a:spcAft>
                <a:spcPts val="450"/>
              </a:spcAft>
              <a:buClrTx/>
              <a:buSzTx/>
              <a:buFont typeface="Arial" panose="020B0604020202020204" pitchFamily="34" charset="0"/>
              <a:buNone/>
              <a:tabLst/>
              <a:defRPr/>
            </a:pPr>
            <a:r>
              <a:rPr lang="en-GB" dirty="0"/>
              <a:t>Click here and insert picture via Templafy</a:t>
            </a:r>
          </a:p>
        </p:txBody>
      </p:sp>
      <p:sp>
        <p:nvSpPr>
          <p:cNvPr id="12" name="Text Placeholder 4">
            <a:extLst>
              <a:ext uri="{FF2B5EF4-FFF2-40B4-BE49-F238E27FC236}">
                <a16:creationId xmlns:a16="http://schemas.microsoft.com/office/drawing/2014/main" id="{C92D14D3-8709-434C-A54B-15ADD1D87574}"/>
              </a:ext>
            </a:extLst>
          </p:cNvPr>
          <p:cNvSpPr>
            <a:spLocks noGrp="1"/>
          </p:cNvSpPr>
          <p:nvPr>
            <p:ph type="body" sz="quarter" idx="17" hasCustomPrompt="1"/>
          </p:nvPr>
        </p:nvSpPr>
        <p:spPr>
          <a:xfrm>
            <a:off x="3852000" y="6210000"/>
            <a:ext cx="1440000" cy="324000"/>
          </a:xfrm>
        </p:spPr>
        <p:txBody>
          <a:bodyPr anchor="b"/>
          <a:lstStyle>
            <a:lvl1pPr marL="0" indent="0" algn="r">
              <a:buNone/>
              <a:defRPr sz="525">
                <a:solidFill>
                  <a:schemeClr val="tx2"/>
                </a:solidFill>
              </a:defRPr>
            </a:lvl1pPr>
          </a:lstStyle>
          <a:p>
            <a:pPr lvl="0"/>
            <a:r>
              <a:rPr lang="en-GB" dirty="0"/>
              <a:t>Insert picture text</a:t>
            </a:r>
          </a:p>
        </p:txBody>
      </p:sp>
    </p:spTree>
    <p:extLst>
      <p:ext uri="{BB962C8B-B14F-4D97-AF65-F5344CB8AC3E}">
        <p14:creationId xmlns:p14="http://schemas.microsoft.com/office/powerpoint/2010/main" val="147063013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I.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85999" y="647701"/>
            <a:ext cx="3964665" cy="1651119"/>
          </a:xfrm>
        </p:spPr>
        <p:txBody>
          <a:bodyPr anchor="t"/>
          <a:lstStyle>
            <a:lvl1pPr>
              <a:lnSpc>
                <a:spcPct val="100000"/>
              </a:lnSpc>
              <a:defRPr sz="2700" b="0"/>
            </a:lvl1pPr>
          </a:lstStyle>
          <a:p>
            <a:r>
              <a:rPr lang="en-GB" noProof="0" dirty="0"/>
              <a:t>Click to add title</a:t>
            </a:r>
          </a:p>
        </p:txBody>
      </p:sp>
      <p:sp>
        <p:nvSpPr>
          <p:cNvPr id="4" name="Content Placeholder 2">
            <a:extLst>
              <a:ext uri="{FF2B5EF4-FFF2-40B4-BE49-F238E27FC236}">
                <a16:creationId xmlns:a16="http://schemas.microsoft.com/office/drawing/2014/main" id="{4A06B890-E694-4CC8-A7C4-0101B94C3461}"/>
              </a:ext>
            </a:extLst>
          </p:cNvPr>
          <p:cNvSpPr>
            <a:spLocks noGrp="1"/>
          </p:cNvSpPr>
          <p:nvPr>
            <p:ph sz="quarter" idx="18"/>
          </p:nvPr>
        </p:nvSpPr>
        <p:spPr>
          <a:xfrm>
            <a:off x="485776" y="2488124"/>
            <a:ext cx="3964781" cy="3713631"/>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12" name="Text Placeholder 4">
            <a:extLst>
              <a:ext uri="{FF2B5EF4-FFF2-40B4-BE49-F238E27FC236}">
                <a16:creationId xmlns:a16="http://schemas.microsoft.com/office/drawing/2014/main" id="{F232361E-9641-4D5F-B5F2-E5299AA8C5B5}"/>
              </a:ext>
            </a:extLst>
          </p:cNvPr>
          <p:cNvSpPr>
            <a:spLocks noGrp="1"/>
          </p:cNvSpPr>
          <p:nvPr>
            <p:ph type="body" sz="quarter" idx="16"/>
          </p:nvPr>
        </p:nvSpPr>
        <p:spPr>
          <a:xfrm>
            <a:off x="4693337" y="647700"/>
            <a:ext cx="4207663" cy="5886300"/>
          </a:xfrm>
          <a:solidFill>
            <a:srgbClr val="D8EAF8"/>
          </a:solidFill>
        </p:spPr>
        <p:txBody>
          <a:bodyPr/>
          <a:lstStyle>
            <a:lvl1pPr marL="0" indent="0">
              <a:buNone/>
              <a:defRPr sz="100">
                <a:noFill/>
              </a:defRPr>
            </a:lvl1pPr>
          </a:lstStyle>
          <a:p>
            <a:pPr lvl="0"/>
            <a:r>
              <a:rPr lang="it-IT"/>
              <a:t>Fare clic per modificare gli stili del testo dello schema</a:t>
            </a:r>
          </a:p>
        </p:txBody>
      </p:sp>
      <p:sp>
        <p:nvSpPr>
          <p:cNvPr id="6" name="Content Placeholder 5">
            <a:extLst>
              <a:ext uri="{FF2B5EF4-FFF2-40B4-BE49-F238E27FC236}">
                <a16:creationId xmlns:a16="http://schemas.microsoft.com/office/drawing/2014/main" id="{32296DAD-0E66-436A-9C98-8412698CB71E}"/>
              </a:ext>
            </a:extLst>
          </p:cNvPr>
          <p:cNvSpPr>
            <a:spLocks noGrp="1"/>
          </p:cNvSpPr>
          <p:nvPr>
            <p:ph sz="quarter" idx="17" hasCustomPrompt="1"/>
          </p:nvPr>
        </p:nvSpPr>
        <p:spPr>
          <a:xfrm>
            <a:off x="4933950" y="968516"/>
            <a:ext cx="3724051" cy="5241483"/>
          </a:xfrm>
        </p:spPr>
        <p:txBody>
          <a:bodyPr/>
          <a:lstStyle>
            <a:lvl1pPr>
              <a:defRPr/>
            </a:lvl1pPr>
          </a:lstStyle>
          <a:p>
            <a:pPr lvl="0"/>
            <a:r>
              <a:rPr lang="en-GB" dirty="0"/>
              <a:t>Click to add text</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7" name="Date Placeholder 6">
            <a:extLst>
              <a:ext uri="{FF2B5EF4-FFF2-40B4-BE49-F238E27FC236}">
                <a16:creationId xmlns:a16="http://schemas.microsoft.com/office/drawing/2014/main" id="{5CF82791-4F8E-4072-A90B-7DDBA5BDDDD3}"/>
              </a:ext>
            </a:extLst>
          </p:cNvPr>
          <p:cNvSpPr>
            <a:spLocks noGrp="1"/>
          </p:cNvSpPr>
          <p:nvPr>
            <p:ph type="dt" sz="half" idx="10"/>
          </p:nvPr>
        </p:nvSpPr>
        <p:spPr/>
        <p:txBody>
          <a:bodyPr/>
          <a:lstStyle/>
          <a:p>
            <a:endParaRPr lang="en-GB" dirty="0"/>
          </a:p>
        </p:txBody>
      </p:sp>
      <p:sp>
        <p:nvSpPr>
          <p:cNvPr id="10" name="Text Placeholder 4">
            <a:extLst>
              <a:ext uri="{FF2B5EF4-FFF2-40B4-BE49-F238E27FC236}">
                <a16:creationId xmlns:a16="http://schemas.microsoft.com/office/drawing/2014/main" id="{BEE9CAB8-E41D-4FCF-AC14-48AEBE341F5A}"/>
              </a:ext>
            </a:extLst>
          </p:cNvPr>
          <p:cNvSpPr>
            <a:spLocks noGrp="1"/>
          </p:cNvSpPr>
          <p:nvPr>
            <p:ph type="body" sz="quarter" idx="13" hasCustomPrompt="1"/>
          </p:nvPr>
        </p:nvSpPr>
        <p:spPr>
          <a:xfrm>
            <a:off x="485999" y="6210000"/>
            <a:ext cx="1440000" cy="324000"/>
          </a:xfrm>
        </p:spPr>
        <p:txBody>
          <a:bodyPr anchor="b"/>
          <a:lstStyle>
            <a:lvl1pPr marL="0" indent="0">
              <a:buNone/>
              <a:defRPr sz="600" i="1">
                <a:solidFill>
                  <a:schemeClr val="accent6"/>
                </a:solidFill>
              </a:defRPr>
            </a:lvl1pPr>
          </a:lstStyle>
          <a:p>
            <a:pPr lvl="0"/>
            <a:r>
              <a:rPr lang="en-GB" dirty="0"/>
              <a:t>Insert notes</a:t>
            </a:r>
          </a:p>
        </p:txBody>
      </p:sp>
      <p:sp>
        <p:nvSpPr>
          <p:cNvPr id="8" name="Footer Placeholder 7">
            <a:extLst>
              <a:ext uri="{FF2B5EF4-FFF2-40B4-BE49-F238E27FC236}">
                <a16:creationId xmlns:a16="http://schemas.microsoft.com/office/drawing/2014/main" id="{40F7B92D-8DE2-4AAE-9F57-625CFD54A001}"/>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691B1983-58ED-417B-836C-01C783DF9935}"/>
              </a:ext>
            </a:extLst>
          </p:cNvPr>
          <p:cNvSpPr>
            <a:spLocks noGrp="1"/>
          </p:cNvSpPr>
          <p:nvPr>
            <p:ph type="sldNum" sz="quarter" idx="12"/>
          </p:nvPr>
        </p:nvSpPr>
        <p:spPr/>
        <p:txBody>
          <a:bodyPr/>
          <a:lstStyle/>
          <a:p>
            <a:fld id="{23AA811B-2EBD-4900-905E-5BE206449611}" type="slidenum">
              <a:rPr lang="en-GB" smtClean="0"/>
              <a:t>‹N›</a:t>
            </a:fld>
            <a:endParaRPr lang="en-GB" dirty="0"/>
          </a:p>
        </p:txBody>
      </p:sp>
    </p:spTree>
    <p:extLst>
      <p:ext uri="{BB962C8B-B14F-4D97-AF65-F5344CB8AC3E}">
        <p14:creationId xmlns:p14="http://schemas.microsoft.com/office/powerpoint/2010/main" val="185324109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2 placeholders">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A41594FF-878C-4539-A3DF-E2C07894A975}"/>
              </a:ext>
            </a:extLst>
          </p:cNvPr>
          <p:cNvSpPr>
            <a:spLocks noGrp="1"/>
          </p:cNvSpPr>
          <p:nvPr>
            <p:ph type="title" hasCustomPrompt="1"/>
          </p:nvPr>
        </p:nvSpPr>
        <p:spPr>
          <a:xfrm>
            <a:off x="485775" y="647700"/>
            <a:ext cx="8171261" cy="1292866"/>
          </a:xfrm>
        </p:spPr>
        <p:txBody>
          <a:bodyPr/>
          <a:lstStyle>
            <a:lvl1pPr>
              <a:defRPr/>
            </a:lvl1pPr>
          </a:lstStyle>
          <a:p>
            <a:r>
              <a:rPr lang="en-GB" dirty="0"/>
              <a:t>Click to add title</a:t>
            </a:r>
          </a:p>
        </p:txBody>
      </p:sp>
      <p:sp>
        <p:nvSpPr>
          <p:cNvPr id="3" name="Content Placeholder 2"/>
          <p:cNvSpPr>
            <a:spLocks noGrp="1"/>
          </p:cNvSpPr>
          <p:nvPr>
            <p:ph idx="1" hasCustomPrompt="1"/>
          </p:nvPr>
        </p:nvSpPr>
        <p:spPr>
          <a:xfrm>
            <a:off x="486000" y="1944000"/>
            <a:ext cx="3964500" cy="4266000"/>
          </a:xfrm>
        </p:spPr>
        <p:txBody>
          <a:bodyPr/>
          <a:lstStyle>
            <a:lvl1pPr>
              <a:defRPr/>
            </a:lvl1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5" name="Content Placeholder 4">
            <a:extLst>
              <a:ext uri="{FF2B5EF4-FFF2-40B4-BE49-F238E27FC236}">
                <a16:creationId xmlns:a16="http://schemas.microsoft.com/office/drawing/2014/main" id="{635FBB5C-0CC0-45DE-A9E2-8C9E2CA03413}"/>
              </a:ext>
            </a:extLst>
          </p:cNvPr>
          <p:cNvSpPr>
            <a:spLocks noGrp="1"/>
          </p:cNvSpPr>
          <p:nvPr>
            <p:ph sz="quarter" idx="14" hasCustomPrompt="1"/>
          </p:nvPr>
        </p:nvSpPr>
        <p:spPr>
          <a:xfrm>
            <a:off x="4693436" y="1944000"/>
            <a:ext cx="3964500" cy="4266000"/>
          </a:xfrm>
        </p:spPr>
        <p:txBody>
          <a:bodyPr/>
          <a:lstStyle>
            <a:lvl1pPr>
              <a:defRPr/>
            </a:lvl1pPr>
          </a:lstStyle>
          <a:p>
            <a:pPr lvl="0"/>
            <a:r>
              <a:rPr lang="en-GB" dirty="0"/>
              <a:t>Click to add text</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4" name="Date Placeholder 3">
            <a:extLst>
              <a:ext uri="{FF2B5EF4-FFF2-40B4-BE49-F238E27FC236}">
                <a16:creationId xmlns:a16="http://schemas.microsoft.com/office/drawing/2014/main" id="{DA5150ED-B90C-4AB1-BCB0-E73E86A8D879}"/>
              </a:ext>
            </a:extLst>
          </p:cNvPr>
          <p:cNvSpPr>
            <a:spLocks noGrp="1"/>
          </p:cNvSpPr>
          <p:nvPr>
            <p:ph type="dt" sz="half" idx="18"/>
          </p:nvPr>
        </p:nvSpPr>
        <p:spPr/>
        <p:txBody>
          <a:bodyPr/>
          <a:lstStyle/>
          <a:p>
            <a:endParaRPr lang="en-GB" dirty="0"/>
          </a:p>
        </p:txBody>
      </p:sp>
      <p:sp>
        <p:nvSpPr>
          <p:cNvPr id="13" name="Footer Placeholder 12">
            <a:extLst>
              <a:ext uri="{FF2B5EF4-FFF2-40B4-BE49-F238E27FC236}">
                <a16:creationId xmlns:a16="http://schemas.microsoft.com/office/drawing/2014/main" id="{76E0E6C7-4501-41F5-82DA-93E27DDCEB41}"/>
              </a:ext>
            </a:extLst>
          </p:cNvPr>
          <p:cNvSpPr>
            <a:spLocks noGrp="1"/>
          </p:cNvSpPr>
          <p:nvPr>
            <p:ph type="ftr" sz="quarter" idx="19"/>
          </p:nvPr>
        </p:nvSpPr>
        <p:spPr/>
        <p:txBody>
          <a:bodyPr/>
          <a:lstStyle/>
          <a:p>
            <a:endParaRPr lang="en-GB" dirty="0"/>
          </a:p>
        </p:txBody>
      </p:sp>
      <p:sp>
        <p:nvSpPr>
          <p:cNvPr id="14" name="Slide Number Placeholder 13">
            <a:extLst>
              <a:ext uri="{FF2B5EF4-FFF2-40B4-BE49-F238E27FC236}">
                <a16:creationId xmlns:a16="http://schemas.microsoft.com/office/drawing/2014/main" id="{7834695D-31D7-40E5-BF1E-A049DDB0738D}"/>
              </a:ext>
            </a:extLst>
          </p:cNvPr>
          <p:cNvSpPr>
            <a:spLocks noGrp="1"/>
          </p:cNvSpPr>
          <p:nvPr>
            <p:ph type="sldNum" sz="quarter" idx="20"/>
          </p:nvPr>
        </p:nvSpPr>
        <p:spPr/>
        <p:txBody>
          <a:bodyPr/>
          <a:lstStyle/>
          <a:p>
            <a:fld id="{23AA811B-2EBD-4900-905E-5BE206449611}" type="slidenum">
              <a:rPr lang="en-GB" smtClean="0"/>
              <a:pPr/>
              <a:t>‹N›</a:t>
            </a:fld>
            <a:endParaRPr lang="en-GB" dirty="0"/>
          </a:p>
        </p:txBody>
      </p:sp>
      <p:sp>
        <p:nvSpPr>
          <p:cNvPr id="9" name="Text Placeholder 4">
            <a:extLst>
              <a:ext uri="{FF2B5EF4-FFF2-40B4-BE49-F238E27FC236}">
                <a16:creationId xmlns:a16="http://schemas.microsoft.com/office/drawing/2014/main" id="{DFC244FE-0B79-4E3B-B276-2F6B1D561220}"/>
              </a:ext>
            </a:extLst>
          </p:cNvPr>
          <p:cNvSpPr>
            <a:spLocks noGrp="1"/>
          </p:cNvSpPr>
          <p:nvPr>
            <p:ph type="body" sz="quarter" idx="13" hasCustomPrompt="1"/>
          </p:nvPr>
        </p:nvSpPr>
        <p:spPr>
          <a:xfrm>
            <a:off x="485999" y="6210000"/>
            <a:ext cx="6489000" cy="324000"/>
          </a:xfrm>
        </p:spPr>
        <p:txBody>
          <a:bodyPr anchor="b"/>
          <a:lstStyle>
            <a:lvl1pPr marL="0" indent="0">
              <a:buNone/>
              <a:defRPr sz="600" i="1">
                <a:solidFill>
                  <a:schemeClr val="accent6"/>
                </a:solidFill>
              </a:defRPr>
            </a:lvl1pPr>
          </a:lstStyle>
          <a:p>
            <a:pPr lvl="0"/>
            <a:r>
              <a:rPr lang="en-GB" dirty="0"/>
              <a:t>Insert notes</a:t>
            </a:r>
          </a:p>
        </p:txBody>
      </p:sp>
    </p:spTree>
    <p:extLst>
      <p:ext uri="{BB962C8B-B14F-4D97-AF65-F5344CB8AC3E}">
        <p14:creationId xmlns:p14="http://schemas.microsoft.com/office/powerpoint/2010/main" val="227613036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3 placeholders">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2EAC862-3F5E-4BE7-98A8-908A40076FAA}"/>
              </a:ext>
            </a:extLst>
          </p:cNvPr>
          <p:cNvSpPr>
            <a:spLocks noGrp="1"/>
          </p:cNvSpPr>
          <p:nvPr>
            <p:ph type="title" hasCustomPrompt="1"/>
          </p:nvPr>
        </p:nvSpPr>
        <p:spPr>
          <a:xfrm>
            <a:off x="485775" y="647700"/>
            <a:ext cx="8171261" cy="1292866"/>
          </a:xfrm>
        </p:spPr>
        <p:txBody>
          <a:bodyPr/>
          <a:lstStyle>
            <a:lvl1pPr>
              <a:defRPr/>
            </a:lvl1pPr>
          </a:lstStyle>
          <a:p>
            <a:r>
              <a:rPr lang="en-GB" dirty="0"/>
              <a:t>Click to add title</a:t>
            </a:r>
          </a:p>
        </p:txBody>
      </p:sp>
      <p:sp>
        <p:nvSpPr>
          <p:cNvPr id="3" name="Content Placeholder 2"/>
          <p:cNvSpPr>
            <a:spLocks noGrp="1"/>
          </p:cNvSpPr>
          <p:nvPr>
            <p:ph idx="1" hasCustomPrompt="1"/>
          </p:nvPr>
        </p:nvSpPr>
        <p:spPr>
          <a:xfrm>
            <a:off x="486000" y="1944000"/>
            <a:ext cx="2559600" cy="4266000"/>
          </a:xfrm>
        </p:spPr>
        <p:txBody>
          <a:bodyPr/>
          <a:lstStyle>
            <a:lvl1pPr>
              <a:defRPr sz="1050"/>
            </a:lvl1pPr>
            <a:lvl2pPr>
              <a:defRPr sz="1050"/>
            </a:lvl2pPr>
            <a:lvl3pPr>
              <a:defRPr sz="1050"/>
            </a:lvl3pPr>
            <a:lvl4pPr>
              <a:defRPr sz="1050"/>
            </a:lvl4pPr>
            <a:lvl5pPr>
              <a:defRPr sz="1050"/>
            </a:lvl5pPr>
            <a:lvl6pPr>
              <a:defRPr/>
            </a:lvl6pPr>
            <a:lvl7pPr>
              <a:defRPr/>
            </a:lvl7pPr>
            <a:lvl8pPr>
              <a:defRPr sz="450"/>
            </a:lvl8pPr>
            <a:lvl9pPr>
              <a:defRPr sz="2400"/>
            </a:lvl9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Level 6</a:t>
            </a:r>
          </a:p>
          <a:p>
            <a:pPr lvl="6"/>
            <a:r>
              <a:rPr lang="en-GB" noProof="0" dirty="0"/>
              <a:t>Level 7</a:t>
            </a:r>
          </a:p>
          <a:p>
            <a:pPr lvl="7"/>
            <a:r>
              <a:rPr lang="en-GB" noProof="0" dirty="0"/>
              <a:t>Level 8</a:t>
            </a:r>
          </a:p>
          <a:p>
            <a:pPr lvl="8"/>
            <a:r>
              <a:rPr lang="en-GB" noProof="0" dirty="0"/>
              <a:t>Level 9</a:t>
            </a:r>
          </a:p>
        </p:txBody>
      </p:sp>
      <p:sp>
        <p:nvSpPr>
          <p:cNvPr id="11" name="Content Placeholder 3">
            <a:extLst>
              <a:ext uri="{FF2B5EF4-FFF2-40B4-BE49-F238E27FC236}">
                <a16:creationId xmlns:a16="http://schemas.microsoft.com/office/drawing/2014/main" id="{581FC0A7-42F8-4349-8CA5-D573D5B636CE}"/>
              </a:ext>
            </a:extLst>
          </p:cNvPr>
          <p:cNvSpPr>
            <a:spLocks noGrp="1"/>
          </p:cNvSpPr>
          <p:nvPr>
            <p:ph idx="14" hasCustomPrompt="1"/>
          </p:nvPr>
        </p:nvSpPr>
        <p:spPr>
          <a:xfrm>
            <a:off x="3292200" y="1944000"/>
            <a:ext cx="2559600" cy="4266000"/>
          </a:xfrm>
        </p:spPr>
        <p:txBody>
          <a:bodyPr/>
          <a:lstStyle>
            <a:lvl1pPr>
              <a:defRPr sz="1050"/>
            </a:lvl1pPr>
            <a:lvl2pPr>
              <a:defRPr sz="1050"/>
            </a:lvl2pPr>
            <a:lvl3pPr>
              <a:defRPr sz="1050"/>
            </a:lvl3pPr>
            <a:lvl4pPr>
              <a:defRPr sz="1050"/>
            </a:lvl4pPr>
            <a:lvl5pPr>
              <a:defRPr sz="1050"/>
            </a:lvl5pPr>
            <a:lvl6pPr>
              <a:defRPr/>
            </a:lvl6pPr>
            <a:lvl7pPr>
              <a:defRPr/>
            </a:lvl7pPr>
            <a:lvl8pPr>
              <a:defRPr sz="450"/>
            </a:lvl8pPr>
            <a:lvl9pPr>
              <a:defRPr sz="2400"/>
            </a:lvl9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Level 6</a:t>
            </a:r>
          </a:p>
          <a:p>
            <a:pPr lvl="6"/>
            <a:r>
              <a:rPr lang="en-GB" noProof="0" dirty="0"/>
              <a:t>Level 7</a:t>
            </a:r>
          </a:p>
          <a:p>
            <a:pPr lvl="7"/>
            <a:r>
              <a:rPr lang="en-GB" noProof="0" dirty="0"/>
              <a:t>Level 8</a:t>
            </a:r>
          </a:p>
          <a:p>
            <a:pPr lvl="8"/>
            <a:r>
              <a:rPr lang="en-GB" noProof="0" dirty="0"/>
              <a:t>Level 9</a:t>
            </a:r>
          </a:p>
        </p:txBody>
      </p:sp>
      <p:sp>
        <p:nvSpPr>
          <p:cNvPr id="12" name="Content Placeholder 4">
            <a:extLst>
              <a:ext uri="{FF2B5EF4-FFF2-40B4-BE49-F238E27FC236}">
                <a16:creationId xmlns:a16="http://schemas.microsoft.com/office/drawing/2014/main" id="{62B952AC-1C62-4199-9CD6-8B1EDC5F8A37}"/>
              </a:ext>
            </a:extLst>
          </p:cNvPr>
          <p:cNvSpPr>
            <a:spLocks noGrp="1"/>
          </p:cNvSpPr>
          <p:nvPr>
            <p:ph idx="15" hasCustomPrompt="1"/>
          </p:nvPr>
        </p:nvSpPr>
        <p:spPr>
          <a:xfrm>
            <a:off x="6098625" y="1944000"/>
            <a:ext cx="2559600" cy="4266000"/>
          </a:xfrm>
        </p:spPr>
        <p:txBody>
          <a:bodyPr/>
          <a:lstStyle>
            <a:lvl1pPr>
              <a:defRPr sz="1050"/>
            </a:lvl1pPr>
            <a:lvl2pPr>
              <a:defRPr sz="1050"/>
            </a:lvl2pPr>
            <a:lvl3pPr>
              <a:defRPr sz="1050"/>
            </a:lvl3pPr>
            <a:lvl4pPr>
              <a:defRPr sz="1050"/>
            </a:lvl4pPr>
            <a:lvl5pPr>
              <a:defRPr sz="1050"/>
            </a:lvl5pPr>
            <a:lvl6pPr>
              <a:defRPr/>
            </a:lvl6pPr>
            <a:lvl7pPr>
              <a:defRPr/>
            </a:lvl7pPr>
            <a:lvl8pPr>
              <a:defRPr sz="450"/>
            </a:lvl8pPr>
            <a:lvl9pPr>
              <a:defRPr sz="2400"/>
            </a:lvl9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Level 6</a:t>
            </a:r>
          </a:p>
          <a:p>
            <a:pPr lvl="6"/>
            <a:r>
              <a:rPr lang="en-GB" noProof="0" dirty="0"/>
              <a:t>Level 7</a:t>
            </a:r>
          </a:p>
          <a:p>
            <a:pPr lvl="7"/>
            <a:r>
              <a:rPr lang="en-GB" noProof="0" dirty="0"/>
              <a:t>Level 8</a:t>
            </a:r>
          </a:p>
          <a:p>
            <a:pPr lvl="8"/>
            <a:r>
              <a:rPr lang="en-GB" noProof="0" dirty="0"/>
              <a:t>Level 9</a:t>
            </a:r>
          </a:p>
        </p:txBody>
      </p:sp>
      <p:sp>
        <p:nvSpPr>
          <p:cNvPr id="7" name="Date Placeholder 6">
            <a:extLst>
              <a:ext uri="{FF2B5EF4-FFF2-40B4-BE49-F238E27FC236}">
                <a16:creationId xmlns:a16="http://schemas.microsoft.com/office/drawing/2014/main" id="{5CF82791-4F8E-4072-A90B-7DDBA5BDDDD3}"/>
              </a:ext>
            </a:extLst>
          </p:cNvPr>
          <p:cNvSpPr>
            <a:spLocks noGrp="1"/>
          </p:cNvSpPr>
          <p:nvPr>
            <p:ph type="dt" sz="half" idx="10"/>
          </p:nvPr>
        </p:nvSpPr>
        <p:spPr/>
        <p:txBody>
          <a:bodyPr/>
          <a:lstStyle/>
          <a:p>
            <a:endParaRPr lang="en-GB" dirty="0"/>
          </a:p>
        </p:txBody>
      </p:sp>
      <p:sp>
        <p:nvSpPr>
          <p:cNvPr id="8" name="Footer Placeholder 7">
            <a:extLst>
              <a:ext uri="{FF2B5EF4-FFF2-40B4-BE49-F238E27FC236}">
                <a16:creationId xmlns:a16="http://schemas.microsoft.com/office/drawing/2014/main" id="{40F7B92D-8DE2-4AAE-9F57-625CFD54A001}"/>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691B1983-58ED-417B-836C-01C783DF9935}"/>
              </a:ext>
            </a:extLst>
          </p:cNvPr>
          <p:cNvSpPr>
            <a:spLocks noGrp="1"/>
          </p:cNvSpPr>
          <p:nvPr>
            <p:ph type="sldNum" sz="quarter" idx="12"/>
          </p:nvPr>
        </p:nvSpPr>
        <p:spPr/>
        <p:txBody>
          <a:bodyPr/>
          <a:lstStyle/>
          <a:p>
            <a:fld id="{23AA811B-2EBD-4900-905E-5BE206449611}" type="slidenum">
              <a:rPr lang="en-GB" smtClean="0"/>
              <a:t>‹N›</a:t>
            </a:fld>
            <a:endParaRPr lang="en-GB" dirty="0"/>
          </a:p>
        </p:txBody>
      </p:sp>
      <p:sp>
        <p:nvSpPr>
          <p:cNvPr id="13" name="Text Placeholder 4">
            <a:extLst>
              <a:ext uri="{FF2B5EF4-FFF2-40B4-BE49-F238E27FC236}">
                <a16:creationId xmlns:a16="http://schemas.microsoft.com/office/drawing/2014/main" id="{5F91D68D-2FA9-4CAD-8EF0-C0BF3460A391}"/>
              </a:ext>
            </a:extLst>
          </p:cNvPr>
          <p:cNvSpPr>
            <a:spLocks noGrp="1"/>
          </p:cNvSpPr>
          <p:nvPr>
            <p:ph type="body" sz="quarter" idx="13" hasCustomPrompt="1"/>
          </p:nvPr>
        </p:nvSpPr>
        <p:spPr>
          <a:xfrm>
            <a:off x="485999" y="6210000"/>
            <a:ext cx="6489000" cy="324000"/>
          </a:xfrm>
        </p:spPr>
        <p:txBody>
          <a:bodyPr anchor="b"/>
          <a:lstStyle>
            <a:lvl1pPr marL="0" indent="0">
              <a:buNone/>
              <a:defRPr sz="600" i="1">
                <a:solidFill>
                  <a:schemeClr val="accent6"/>
                </a:solidFill>
              </a:defRPr>
            </a:lvl1pPr>
          </a:lstStyle>
          <a:p>
            <a:pPr lvl="0"/>
            <a:r>
              <a:rPr lang="en-GB" dirty="0"/>
              <a:t>Insert notes</a:t>
            </a:r>
          </a:p>
        </p:txBody>
      </p:sp>
    </p:spTree>
    <p:extLst>
      <p:ext uri="{BB962C8B-B14F-4D97-AF65-F5344CB8AC3E}">
        <p14:creationId xmlns:p14="http://schemas.microsoft.com/office/powerpoint/2010/main" val="28612171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4 placeholders">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2EAC862-3F5E-4BE7-98A8-908A40076FAA}"/>
              </a:ext>
            </a:extLst>
          </p:cNvPr>
          <p:cNvSpPr>
            <a:spLocks noGrp="1"/>
          </p:cNvSpPr>
          <p:nvPr>
            <p:ph type="title" hasCustomPrompt="1"/>
          </p:nvPr>
        </p:nvSpPr>
        <p:spPr>
          <a:xfrm>
            <a:off x="485775" y="647700"/>
            <a:ext cx="8171261" cy="1292866"/>
          </a:xfrm>
        </p:spPr>
        <p:txBody>
          <a:bodyPr/>
          <a:lstStyle>
            <a:lvl1pPr>
              <a:defRPr/>
            </a:lvl1pPr>
          </a:lstStyle>
          <a:p>
            <a:r>
              <a:rPr lang="en-GB" dirty="0"/>
              <a:t>Click to add title</a:t>
            </a:r>
          </a:p>
        </p:txBody>
      </p:sp>
      <p:sp>
        <p:nvSpPr>
          <p:cNvPr id="3" name="Content Placeholder 2"/>
          <p:cNvSpPr>
            <a:spLocks noGrp="1"/>
          </p:cNvSpPr>
          <p:nvPr>
            <p:ph idx="1" hasCustomPrompt="1"/>
          </p:nvPr>
        </p:nvSpPr>
        <p:spPr>
          <a:xfrm>
            <a:off x="486000" y="1944000"/>
            <a:ext cx="1860750" cy="4266000"/>
          </a:xfrm>
        </p:spPr>
        <p:txBody>
          <a:bodyPr/>
          <a:lstStyle>
            <a:lvl1pPr>
              <a:defRPr sz="1050"/>
            </a:lvl1pPr>
            <a:lvl2pPr>
              <a:defRPr sz="1050"/>
            </a:lvl2pPr>
            <a:lvl3pPr>
              <a:defRPr sz="1050"/>
            </a:lvl3pPr>
            <a:lvl4pPr>
              <a:defRPr sz="1050"/>
            </a:lvl4pPr>
            <a:lvl5pPr>
              <a:defRPr sz="1050"/>
            </a:lvl5pPr>
            <a:lvl6pPr>
              <a:defRPr/>
            </a:lvl6pPr>
            <a:lvl7pPr>
              <a:defRPr/>
            </a:lvl7pPr>
            <a:lvl8pPr>
              <a:defRPr sz="450"/>
            </a:lvl8pPr>
            <a:lvl9pPr>
              <a:defRPr sz="2400"/>
            </a:lvl9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Level 6</a:t>
            </a:r>
          </a:p>
          <a:p>
            <a:pPr lvl="6"/>
            <a:r>
              <a:rPr lang="en-GB" noProof="0" dirty="0"/>
              <a:t>Level 7</a:t>
            </a:r>
          </a:p>
          <a:p>
            <a:pPr lvl="7"/>
            <a:r>
              <a:rPr lang="en-GB" noProof="0" dirty="0"/>
              <a:t>Level 8</a:t>
            </a:r>
          </a:p>
          <a:p>
            <a:pPr lvl="8"/>
            <a:r>
              <a:rPr lang="en-GB" noProof="0" dirty="0"/>
              <a:t>Level 9</a:t>
            </a:r>
          </a:p>
        </p:txBody>
      </p:sp>
      <p:sp>
        <p:nvSpPr>
          <p:cNvPr id="11" name="Content Placeholder 3">
            <a:extLst>
              <a:ext uri="{FF2B5EF4-FFF2-40B4-BE49-F238E27FC236}">
                <a16:creationId xmlns:a16="http://schemas.microsoft.com/office/drawing/2014/main" id="{581FC0A7-42F8-4349-8CA5-D573D5B636CE}"/>
              </a:ext>
            </a:extLst>
          </p:cNvPr>
          <p:cNvSpPr>
            <a:spLocks noGrp="1"/>
          </p:cNvSpPr>
          <p:nvPr>
            <p:ph idx="14" hasCustomPrompt="1"/>
          </p:nvPr>
        </p:nvSpPr>
        <p:spPr>
          <a:xfrm>
            <a:off x="2589750" y="1944000"/>
            <a:ext cx="1860750" cy="4266000"/>
          </a:xfrm>
        </p:spPr>
        <p:txBody>
          <a:bodyPr/>
          <a:lstStyle>
            <a:lvl1pPr>
              <a:defRPr sz="1050"/>
            </a:lvl1pPr>
            <a:lvl2pPr>
              <a:defRPr sz="1050"/>
            </a:lvl2pPr>
            <a:lvl3pPr>
              <a:defRPr sz="1050"/>
            </a:lvl3pPr>
            <a:lvl4pPr>
              <a:defRPr sz="1050"/>
            </a:lvl4pPr>
            <a:lvl5pPr>
              <a:defRPr sz="1050"/>
            </a:lvl5pPr>
            <a:lvl6pPr>
              <a:defRPr/>
            </a:lvl6pPr>
            <a:lvl7pPr>
              <a:defRPr/>
            </a:lvl7pPr>
            <a:lvl8pPr>
              <a:defRPr sz="450"/>
            </a:lvl8pPr>
            <a:lvl9pPr>
              <a:defRPr sz="2400"/>
            </a:lvl9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Level 6</a:t>
            </a:r>
          </a:p>
          <a:p>
            <a:pPr lvl="6"/>
            <a:r>
              <a:rPr lang="en-GB" noProof="0" dirty="0"/>
              <a:t>Level 7</a:t>
            </a:r>
          </a:p>
          <a:p>
            <a:pPr lvl="7"/>
            <a:r>
              <a:rPr lang="en-GB" noProof="0" dirty="0"/>
              <a:t>Level 8</a:t>
            </a:r>
          </a:p>
          <a:p>
            <a:pPr lvl="8"/>
            <a:r>
              <a:rPr lang="en-GB" noProof="0" dirty="0"/>
              <a:t>Level 9</a:t>
            </a:r>
          </a:p>
        </p:txBody>
      </p:sp>
      <p:sp>
        <p:nvSpPr>
          <p:cNvPr id="12" name="Content Placeholder 4">
            <a:extLst>
              <a:ext uri="{FF2B5EF4-FFF2-40B4-BE49-F238E27FC236}">
                <a16:creationId xmlns:a16="http://schemas.microsoft.com/office/drawing/2014/main" id="{62B952AC-1C62-4199-9CD6-8B1EDC5F8A37}"/>
              </a:ext>
            </a:extLst>
          </p:cNvPr>
          <p:cNvSpPr>
            <a:spLocks noGrp="1"/>
          </p:cNvSpPr>
          <p:nvPr>
            <p:ph idx="15" hasCustomPrompt="1"/>
          </p:nvPr>
        </p:nvSpPr>
        <p:spPr>
          <a:xfrm>
            <a:off x="4693500" y="1944000"/>
            <a:ext cx="1860750" cy="4266000"/>
          </a:xfrm>
        </p:spPr>
        <p:txBody>
          <a:bodyPr/>
          <a:lstStyle>
            <a:lvl1pPr>
              <a:defRPr sz="1050"/>
            </a:lvl1pPr>
            <a:lvl2pPr>
              <a:defRPr sz="1050"/>
            </a:lvl2pPr>
            <a:lvl3pPr>
              <a:defRPr sz="1050"/>
            </a:lvl3pPr>
            <a:lvl4pPr>
              <a:defRPr sz="1050"/>
            </a:lvl4pPr>
            <a:lvl5pPr>
              <a:defRPr sz="1050"/>
            </a:lvl5pPr>
            <a:lvl6pPr>
              <a:defRPr/>
            </a:lvl6pPr>
            <a:lvl7pPr>
              <a:defRPr/>
            </a:lvl7pPr>
            <a:lvl8pPr>
              <a:defRPr sz="450"/>
            </a:lvl8pPr>
            <a:lvl9pPr>
              <a:defRPr sz="2400"/>
            </a:lvl9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Level 6</a:t>
            </a:r>
          </a:p>
          <a:p>
            <a:pPr lvl="6"/>
            <a:r>
              <a:rPr lang="en-GB" noProof="0" dirty="0"/>
              <a:t>Level 7</a:t>
            </a:r>
          </a:p>
          <a:p>
            <a:pPr lvl="7"/>
            <a:r>
              <a:rPr lang="en-GB" noProof="0" dirty="0"/>
              <a:t>Level 8</a:t>
            </a:r>
          </a:p>
          <a:p>
            <a:pPr lvl="8"/>
            <a:r>
              <a:rPr lang="en-GB" noProof="0" dirty="0"/>
              <a:t>Level 9</a:t>
            </a:r>
          </a:p>
        </p:txBody>
      </p:sp>
      <p:sp>
        <p:nvSpPr>
          <p:cNvPr id="13" name="Content Placeholder 5">
            <a:extLst>
              <a:ext uri="{FF2B5EF4-FFF2-40B4-BE49-F238E27FC236}">
                <a16:creationId xmlns:a16="http://schemas.microsoft.com/office/drawing/2014/main" id="{AF5B9A70-CF7A-4620-9CE3-3CD5021B259D}"/>
              </a:ext>
            </a:extLst>
          </p:cNvPr>
          <p:cNvSpPr>
            <a:spLocks noGrp="1"/>
          </p:cNvSpPr>
          <p:nvPr>
            <p:ph idx="16" hasCustomPrompt="1"/>
          </p:nvPr>
        </p:nvSpPr>
        <p:spPr>
          <a:xfrm>
            <a:off x="6797250" y="1944000"/>
            <a:ext cx="1860750" cy="4266000"/>
          </a:xfrm>
        </p:spPr>
        <p:txBody>
          <a:bodyPr/>
          <a:lstStyle>
            <a:lvl1pPr>
              <a:defRPr sz="1050"/>
            </a:lvl1pPr>
            <a:lvl2pPr>
              <a:defRPr sz="1050"/>
            </a:lvl2pPr>
            <a:lvl3pPr>
              <a:defRPr sz="1050"/>
            </a:lvl3pPr>
            <a:lvl4pPr>
              <a:defRPr sz="1050"/>
            </a:lvl4pPr>
            <a:lvl5pPr>
              <a:defRPr sz="1050"/>
            </a:lvl5pPr>
            <a:lvl6pPr>
              <a:defRPr/>
            </a:lvl6pPr>
            <a:lvl7pPr>
              <a:defRPr/>
            </a:lvl7pPr>
            <a:lvl8pPr>
              <a:defRPr sz="450"/>
            </a:lvl8pPr>
            <a:lvl9pPr>
              <a:defRPr sz="2400"/>
            </a:lvl9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Level 6</a:t>
            </a:r>
          </a:p>
          <a:p>
            <a:pPr lvl="6"/>
            <a:r>
              <a:rPr lang="en-GB" noProof="0" dirty="0"/>
              <a:t>Level 7</a:t>
            </a:r>
          </a:p>
          <a:p>
            <a:pPr lvl="7"/>
            <a:r>
              <a:rPr lang="en-GB" noProof="0" dirty="0"/>
              <a:t>Level 8</a:t>
            </a:r>
          </a:p>
          <a:p>
            <a:pPr lvl="8"/>
            <a:r>
              <a:rPr lang="en-GB" noProof="0" dirty="0"/>
              <a:t>Level 9</a:t>
            </a:r>
          </a:p>
        </p:txBody>
      </p:sp>
      <p:sp>
        <p:nvSpPr>
          <p:cNvPr id="7" name="Date Placeholder 6">
            <a:extLst>
              <a:ext uri="{FF2B5EF4-FFF2-40B4-BE49-F238E27FC236}">
                <a16:creationId xmlns:a16="http://schemas.microsoft.com/office/drawing/2014/main" id="{5CF82791-4F8E-4072-A90B-7DDBA5BDDDD3}"/>
              </a:ext>
            </a:extLst>
          </p:cNvPr>
          <p:cNvSpPr>
            <a:spLocks noGrp="1"/>
          </p:cNvSpPr>
          <p:nvPr>
            <p:ph type="dt" sz="half" idx="10"/>
          </p:nvPr>
        </p:nvSpPr>
        <p:spPr/>
        <p:txBody>
          <a:bodyPr/>
          <a:lstStyle/>
          <a:p>
            <a:endParaRPr lang="en-GB" dirty="0"/>
          </a:p>
        </p:txBody>
      </p:sp>
      <p:sp>
        <p:nvSpPr>
          <p:cNvPr id="8" name="Footer Placeholder 7">
            <a:extLst>
              <a:ext uri="{FF2B5EF4-FFF2-40B4-BE49-F238E27FC236}">
                <a16:creationId xmlns:a16="http://schemas.microsoft.com/office/drawing/2014/main" id="{40F7B92D-8DE2-4AAE-9F57-625CFD54A001}"/>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691B1983-58ED-417B-836C-01C783DF9935}"/>
              </a:ext>
            </a:extLst>
          </p:cNvPr>
          <p:cNvSpPr>
            <a:spLocks noGrp="1"/>
          </p:cNvSpPr>
          <p:nvPr>
            <p:ph type="sldNum" sz="quarter" idx="12"/>
          </p:nvPr>
        </p:nvSpPr>
        <p:spPr/>
        <p:txBody>
          <a:bodyPr/>
          <a:lstStyle/>
          <a:p>
            <a:fld id="{23AA811B-2EBD-4900-905E-5BE206449611}" type="slidenum">
              <a:rPr lang="en-GB" smtClean="0"/>
              <a:t>‹N›</a:t>
            </a:fld>
            <a:endParaRPr lang="en-GB" dirty="0"/>
          </a:p>
        </p:txBody>
      </p:sp>
      <p:sp>
        <p:nvSpPr>
          <p:cNvPr id="14" name="Text Placeholder 4">
            <a:extLst>
              <a:ext uri="{FF2B5EF4-FFF2-40B4-BE49-F238E27FC236}">
                <a16:creationId xmlns:a16="http://schemas.microsoft.com/office/drawing/2014/main" id="{536D757B-F40B-4569-BAF1-AA3404B9E9E6}"/>
              </a:ext>
            </a:extLst>
          </p:cNvPr>
          <p:cNvSpPr>
            <a:spLocks noGrp="1"/>
          </p:cNvSpPr>
          <p:nvPr>
            <p:ph type="body" sz="quarter" idx="13" hasCustomPrompt="1"/>
          </p:nvPr>
        </p:nvSpPr>
        <p:spPr>
          <a:xfrm>
            <a:off x="485999" y="6210000"/>
            <a:ext cx="6489000" cy="324000"/>
          </a:xfrm>
        </p:spPr>
        <p:txBody>
          <a:bodyPr anchor="b"/>
          <a:lstStyle>
            <a:lvl1pPr marL="0" indent="0">
              <a:buNone/>
              <a:defRPr sz="600" i="1">
                <a:solidFill>
                  <a:schemeClr val="accent6"/>
                </a:solidFill>
              </a:defRPr>
            </a:lvl1pPr>
          </a:lstStyle>
          <a:p>
            <a:pPr lvl="0"/>
            <a:r>
              <a:rPr lang="en-GB" dirty="0"/>
              <a:t>Insert notes</a:t>
            </a:r>
          </a:p>
        </p:txBody>
      </p:sp>
    </p:spTree>
    <p:extLst>
      <p:ext uri="{BB962C8B-B14F-4D97-AF65-F5344CB8AC3E}">
        <p14:creationId xmlns:p14="http://schemas.microsoft.com/office/powerpoint/2010/main" val="16229943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4 placeholders horisontal">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2EAC862-3F5E-4BE7-98A8-908A40076FAA}"/>
              </a:ext>
            </a:extLst>
          </p:cNvPr>
          <p:cNvSpPr>
            <a:spLocks noGrp="1"/>
          </p:cNvSpPr>
          <p:nvPr>
            <p:ph type="title" hasCustomPrompt="1"/>
          </p:nvPr>
        </p:nvSpPr>
        <p:spPr>
          <a:xfrm>
            <a:off x="486000" y="648000"/>
            <a:ext cx="8172000" cy="1296000"/>
          </a:xfrm>
        </p:spPr>
        <p:txBody>
          <a:bodyPr/>
          <a:lstStyle>
            <a:lvl1pPr>
              <a:defRPr/>
            </a:lvl1pPr>
          </a:lstStyle>
          <a:p>
            <a:r>
              <a:rPr lang="en-GB" dirty="0"/>
              <a:t>Click to add title</a:t>
            </a:r>
          </a:p>
        </p:txBody>
      </p:sp>
      <p:sp>
        <p:nvSpPr>
          <p:cNvPr id="3" name="Content Placeholder 2"/>
          <p:cNvSpPr>
            <a:spLocks noGrp="1"/>
          </p:cNvSpPr>
          <p:nvPr>
            <p:ph idx="1" hasCustomPrompt="1"/>
          </p:nvPr>
        </p:nvSpPr>
        <p:spPr>
          <a:xfrm>
            <a:off x="486000" y="1944000"/>
            <a:ext cx="3964500" cy="1814400"/>
          </a:xfrm>
        </p:spPr>
        <p:txBody>
          <a:bodyPr/>
          <a:lstStyle>
            <a:lvl1pPr>
              <a:defRPr sz="1050"/>
            </a:lvl1pPr>
            <a:lvl2pPr>
              <a:defRPr sz="1050"/>
            </a:lvl2pPr>
            <a:lvl3pPr>
              <a:defRPr sz="1050"/>
            </a:lvl3pPr>
            <a:lvl4pPr>
              <a:defRPr sz="1050"/>
            </a:lvl4pPr>
            <a:lvl5pPr>
              <a:defRPr sz="1050"/>
            </a:lvl5pPr>
            <a:lvl6pPr>
              <a:defRPr/>
            </a:lvl6pPr>
            <a:lvl7pPr>
              <a:defRPr/>
            </a:lvl7pPr>
            <a:lvl8pPr>
              <a:defRPr sz="450"/>
            </a:lvl8pPr>
            <a:lvl9pPr>
              <a:defRPr sz="2400"/>
            </a:lvl9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Level 6</a:t>
            </a:r>
          </a:p>
          <a:p>
            <a:pPr lvl="6"/>
            <a:r>
              <a:rPr lang="en-GB" noProof="0" dirty="0"/>
              <a:t>Level 7</a:t>
            </a:r>
          </a:p>
          <a:p>
            <a:pPr lvl="7"/>
            <a:r>
              <a:rPr lang="en-GB" noProof="0" dirty="0"/>
              <a:t>Level 8</a:t>
            </a:r>
          </a:p>
          <a:p>
            <a:pPr lvl="8"/>
            <a:r>
              <a:rPr lang="en-GB" noProof="0" dirty="0"/>
              <a:t>Level 9</a:t>
            </a:r>
          </a:p>
        </p:txBody>
      </p:sp>
      <p:sp>
        <p:nvSpPr>
          <p:cNvPr id="11" name="Content Placeholder 3">
            <a:extLst>
              <a:ext uri="{FF2B5EF4-FFF2-40B4-BE49-F238E27FC236}">
                <a16:creationId xmlns:a16="http://schemas.microsoft.com/office/drawing/2014/main" id="{581FC0A7-42F8-4349-8CA5-D573D5B636CE}"/>
              </a:ext>
            </a:extLst>
          </p:cNvPr>
          <p:cNvSpPr>
            <a:spLocks noGrp="1"/>
          </p:cNvSpPr>
          <p:nvPr>
            <p:ph idx="14" hasCustomPrompt="1"/>
          </p:nvPr>
        </p:nvSpPr>
        <p:spPr>
          <a:xfrm>
            <a:off x="486000" y="4076700"/>
            <a:ext cx="3964500" cy="2133000"/>
          </a:xfrm>
        </p:spPr>
        <p:txBody>
          <a:bodyPr/>
          <a:lstStyle>
            <a:lvl1pPr>
              <a:defRPr sz="1050"/>
            </a:lvl1pPr>
            <a:lvl2pPr>
              <a:defRPr sz="1050"/>
            </a:lvl2pPr>
            <a:lvl3pPr>
              <a:defRPr sz="1050"/>
            </a:lvl3pPr>
            <a:lvl4pPr>
              <a:defRPr sz="1050"/>
            </a:lvl4pPr>
            <a:lvl5pPr>
              <a:defRPr sz="1050"/>
            </a:lvl5pPr>
            <a:lvl6pPr>
              <a:defRPr/>
            </a:lvl6pPr>
            <a:lvl7pPr>
              <a:defRPr/>
            </a:lvl7pPr>
            <a:lvl8pPr>
              <a:defRPr sz="450"/>
            </a:lvl8pPr>
            <a:lvl9pPr>
              <a:defRPr sz="2400"/>
            </a:lvl9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Level 6</a:t>
            </a:r>
          </a:p>
          <a:p>
            <a:pPr lvl="6"/>
            <a:r>
              <a:rPr lang="en-GB" noProof="0" dirty="0"/>
              <a:t>Level 7</a:t>
            </a:r>
          </a:p>
          <a:p>
            <a:pPr lvl="7"/>
            <a:r>
              <a:rPr lang="en-GB" noProof="0" dirty="0"/>
              <a:t>Level 8</a:t>
            </a:r>
          </a:p>
          <a:p>
            <a:pPr lvl="8"/>
            <a:r>
              <a:rPr lang="en-GB" noProof="0" dirty="0"/>
              <a:t>Level 9</a:t>
            </a:r>
          </a:p>
        </p:txBody>
      </p:sp>
      <p:sp>
        <p:nvSpPr>
          <p:cNvPr id="12" name="Content Placeholder 4">
            <a:extLst>
              <a:ext uri="{FF2B5EF4-FFF2-40B4-BE49-F238E27FC236}">
                <a16:creationId xmlns:a16="http://schemas.microsoft.com/office/drawing/2014/main" id="{62B952AC-1C62-4199-9CD6-8B1EDC5F8A37}"/>
              </a:ext>
            </a:extLst>
          </p:cNvPr>
          <p:cNvSpPr>
            <a:spLocks noGrp="1"/>
          </p:cNvSpPr>
          <p:nvPr>
            <p:ph idx="15" hasCustomPrompt="1"/>
          </p:nvPr>
        </p:nvSpPr>
        <p:spPr>
          <a:xfrm>
            <a:off x="4693500" y="1944000"/>
            <a:ext cx="3964500" cy="1814400"/>
          </a:xfrm>
        </p:spPr>
        <p:txBody>
          <a:bodyPr/>
          <a:lstStyle>
            <a:lvl1pPr>
              <a:defRPr sz="1050"/>
            </a:lvl1pPr>
            <a:lvl2pPr>
              <a:defRPr sz="1050"/>
            </a:lvl2pPr>
            <a:lvl3pPr>
              <a:defRPr sz="1050"/>
            </a:lvl3pPr>
            <a:lvl4pPr>
              <a:defRPr sz="1050"/>
            </a:lvl4pPr>
            <a:lvl5pPr>
              <a:defRPr sz="1050"/>
            </a:lvl5pPr>
            <a:lvl6pPr>
              <a:defRPr/>
            </a:lvl6pPr>
            <a:lvl7pPr>
              <a:defRPr/>
            </a:lvl7pPr>
            <a:lvl8pPr>
              <a:defRPr sz="450"/>
            </a:lvl8pPr>
            <a:lvl9pPr>
              <a:defRPr sz="2400"/>
            </a:lvl9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Level 6</a:t>
            </a:r>
          </a:p>
          <a:p>
            <a:pPr lvl="6"/>
            <a:r>
              <a:rPr lang="en-GB" noProof="0" dirty="0"/>
              <a:t>Level 7</a:t>
            </a:r>
          </a:p>
          <a:p>
            <a:pPr lvl="7"/>
            <a:r>
              <a:rPr lang="en-GB" noProof="0" dirty="0"/>
              <a:t>Level 8</a:t>
            </a:r>
          </a:p>
          <a:p>
            <a:pPr lvl="8"/>
            <a:r>
              <a:rPr lang="en-GB" noProof="0" dirty="0"/>
              <a:t>Level 9</a:t>
            </a:r>
          </a:p>
        </p:txBody>
      </p:sp>
      <p:sp>
        <p:nvSpPr>
          <p:cNvPr id="13" name="Content Placeholder 5">
            <a:extLst>
              <a:ext uri="{FF2B5EF4-FFF2-40B4-BE49-F238E27FC236}">
                <a16:creationId xmlns:a16="http://schemas.microsoft.com/office/drawing/2014/main" id="{AF5B9A70-CF7A-4620-9CE3-3CD5021B259D}"/>
              </a:ext>
            </a:extLst>
          </p:cNvPr>
          <p:cNvSpPr>
            <a:spLocks noGrp="1"/>
          </p:cNvSpPr>
          <p:nvPr>
            <p:ph idx="16" hasCustomPrompt="1"/>
          </p:nvPr>
        </p:nvSpPr>
        <p:spPr>
          <a:xfrm>
            <a:off x="4693436" y="4076700"/>
            <a:ext cx="3964500" cy="2133000"/>
          </a:xfrm>
        </p:spPr>
        <p:txBody>
          <a:bodyPr/>
          <a:lstStyle>
            <a:lvl1pPr>
              <a:defRPr sz="1050"/>
            </a:lvl1pPr>
            <a:lvl2pPr>
              <a:defRPr sz="1050"/>
            </a:lvl2pPr>
            <a:lvl3pPr>
              <a:defRPr sz="1050"/>
            </a:lvl3pPr>
            <a:lvl4pPr>
              <a:defRPr sz="1050"/>
            </a:lvl4pPr>
            <a:lvl5pPr>
              <a:defRPr sz="1050"/>
            </a:lvl5pPr>
            <a:lvl6pPr>
              <a:defRPr/>
            </a:lvl6pPr>
            <a:lvl7pPr>
              <a:defRPr/>
            </a:lvl7pPr>
            <a:lvl8pPr>
              <a:defRPr sz="450"/>
            </a:lvl8pPr>
            <a:lvl9pPr>
              <a:defRPr sz="2400"/>
            </a:lvl9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Level 6</a:t>
            </a:r>
          </a:p>
          <a:p>
            <a:pPr lvl="6"/>
            <a:r>
              <a:rPr lang="en-GB" noProof="0" dirty="0"/>
              <a:t>Level 7</a:t>
            </a:r>
          </a:p>
          <a:p>
            <a:pPr lvl="7"/>
            <a:r>
              <a:rPr lang="en-GB" noProof="0" dirty="0"/>
              <a:t>Level 8</a:t>
            </a:r>
          </a:p>
          <a:p>
            <a:pPr lvl="8"/>
            <a:r>
              <a:rPr lang="en-GB" noProof="0" dirty="0"/>
              <a:t>Level 9</a:t>
            </a:r>
          </a:p>
        </p:txBody>
      </p:sp>
      <p:sp>
        <p:nvSpPr>
          <p:cNvPr id="7" name="Date Placeholder 6">
            <a:extLst>
              <a:ext uri="{FF2B5EF4-FFF2-40B4-BE49-F238E27FC236}">
                <a16:creationId xmlns:a16="http://schemas.microsoft.com/office/drawing/2014/main" id="{5CF82791-4F8E-4072-A90B-7DDBA5BDDDD3}"/>
              </a:ext>
            </a:extLst>
          </p:cNvPr>
          <p:cNvSpPr>
            <a:spLocks noGrp="1"/>
          </p:cNvSpPr>
          <p:nvPr>
            <p:ph type="dt" sz="half" idx="10"/>
          </p:nvPr>
        </p:nvSpPr>
        <p:spPr/>
        <p:txBody>
          <a:bodyPr/>
          <a:lstStyle/>
          <a:p>
            <a:endParaRPr lang="en-GB" dirty="0"/>
          </a:p>
        </p:txBody>
      </p:sp>
      <p:sp>
        <p:nvSpPr>
          <p:cNvPr id="8" name="Footer Placeholder 7">
            <a:extLst>
              <a:ext uri="{FF2B5EF4-FFF2-40B4-BE49-F238E27FC236}">
                <a16:creationId xmlns:a16="http://schemas.microsoft.com/office/drawing/2014/main" id="{40F7B92D-8DE2-4AAE-9F57-625CFD54A001}"/>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691B1983-58ED-417B-836C-01C783DF9935}"/>
              </a:ext>
            </a:extLst>
          </p:cNvPr>
          <p:cNvSpPr>
            <a:spLocks noGrp="1"/>
          </p:cNvSpPr>
          <p:nvPr>
            <p:ph type="sldNum" sz="quarter" idx="12"/>
          </p:nvPr>
        </p:nvSpPr>
        <p:spPr/>
        <p:txBody>
          <a:bodyPr/>
          <a:lstStyle/>
          <a:p>
            <a:fld id="{23AA811B-2EBD-4900-905E-5BE206449611}" type="slidenum">
              <a:rPr lang="en-GB" smtClean="0"/>
              <a:t>‹N›</a:t>
            </a:fld>
            <a:endParaRPr lang="en-GB" dirty="0"/>
          </a:p>
        </p:txBody>
      </p:sp>
      <p:sp>
        <p:nvSpPr>
          <p:cNvPr id="14" name="Text Placeholder 4">
            <a:extLst>
              <a:ext uri="{FF2B5EF4-FFF2-40B4-BE49-F238E27FC236}">
                <a16:creationId xmlns:a16="http://schemas.microsoft.com/office/drawing/2014/main" id="{9EC381D6-39E2-4766-8084-72599657FA73}"/>
              </a:ext>
            </a:extLst>
          </p:cNvPr>
          <p:cNvSpPr>
            <a:spLocks noGrp="1"/>
          </p:cNvSpPr>
          <p:nvPr>
            <p:ph type="body" sz="quarter" idx="13" hasCustomPrompt="1"/>
          </p:nvPr>
        </p:nvSpPr>
        <p:spPr>
          <a:xfrm>
            <a:off x="485999" y="6210000"/>
            <a:ext cx="6489000" cy="324000"/>
          </a:xfrm>
        </p:spPr>
        <p:txBody>
          <a:bodyPr anchor="b"/>
          <a:lstStyle>
            <a:lvl1pPr marL="0" indent="0">
              <a:buNone/>
              <a:defRPr sz="600" i="1">
                <a:solidFill>
                  <a:schemeClr val="accent6"/>
                </a:solidFill>
              </a:defRPr>
            </a:lvl1pPr>
          </a:lstStyle>
          <a:p>
            <a:pPr lvl="0"/>
            <a:r>
              <a:rPr lang="en-GB" dirty="0"/>
              <a:t>Insert notes</a:t>
            </a:r>
          </a:p>
        </p:txBody>
      </p:sp>
    </p:spTree>
    <p:extLst>
      <p:ext uri="{BB962C8B-B14F-4D97-AF65-F5344CB8AC3E}">
        <p14:creationId xmlns:p14="http://schemas.microsoft.com/office/powerpoint/2010/main" val="55273626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Reporting A.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85775" y="647700"/>
            <a:ext cx="3121819" cy="1292866"/>
          </a:xfrm>
        </p:spPr>
        <p:txBody>
          <a:bodyPr/>
          <a:lstStyle>
            <a:lvl1pPr>
              <a:defRPr sz="2100" b="1"/>
            </a:lvl1pPr>
          </a:lstStyle>
          <a:p>
            <a:r>
              <a:rPr lang="en-GB" noProof="0" dirty="0"/>
              <a:t>Click to add title</a:t>
            </a:r>
          </a:p>
        </p:txBody>
      </p:sp>
      <p:sp>
        <p:nvSpPr>
          <p:cNvPr id="3" name="Content Placeholder 2"/>
          <p:cNvSpPr>
            <a:spLocks noGrp="1"/>
          </p:cNvSpPr>
          <p:nvPr>
            <p:ph idx="1" hasCustomPrompt="1"/>
          </p:nvPr>
        </p:nvSpPr>
        <p:spPr>
          <a:xfrm>
            <a:off x="486000" y="3429000"/>
            <a:ext cx="3123000" cy="2781000"/>
          </a:xfrm>
        </p:spPr>
        <p:txBody>
          <a:bodyPr/>
          <a:lstStyle>
            <a:lvl1pPr>
              <a:defRPr sz="1050"/>
            </a:lvl1pPr>
            <a:lvl2pPr>
              <a:defRPr sz="1050"/>
            </a:lvl2pPr>
            <a:lvl3pPr>
              <a:defRPr sz="1050"/>
            </a:lvl3pPr>
            <a:lvl4pPr>
              <a:defRPr sz="1050"/>
            </a:lvl4pPr>
            <a:lvl5pPr>
              <a:defRPr sz="1050"/>
            </a:lvl5pPr>
            <a:lvl6pPr>
              <a:defRPr/>
            </a:lvl6pPr>
            <a:lvl7pPr>
              <a:defRPr/>
            </a:lvl7pPr>
            <a:lvl8pPr>
              <a:defRPr sz="450"/>
            </a:lvl8pPr>
            <a:lvl9pPr>
              <a:defRPr sz="2400"/>
            </a:lvl9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Level 6</a:t>
            </a:r>
          </a:p>
          <a:p>
            <a:pPr lvl="6"/>
            <a:r>
              <a:rPr lang="en-GB" noProof="0" dirty="0"/>
              <a:t>Level 7</a:t>
            </a:r>
          </a:p>
          <a:p>
            <a:pPr lvl="7"/>
            <a:r>
              <a:rPr lang="en-GB" noProof="0" dirty="0"/>
              <a:t>Level 8</a:t>
            </a:r>
          </a:p>
          <a:p>
            <a:pPr lvl="8"/>
            <a:r>
              <a:rPr lang="en-GB" noProof="0" dirty="0"/>
              <a:t>Level 9</a:t>
            </a:r>
          </a:p>
        </p:txBody>
      </p:sp>
      <p:sp>
        <p:nvSpPr>
          <p:cNvPr id="11" name="Content Placeholder 2">
            <a:extLst>
              <a:ext uri="{FF2B5EF4-FFF2-40B4-BE49-F238E27FC236}">
                <a16:creationId xmlns:a16="http://schemas.microsoft.com/office/drawing/2014/main" id="{581FC0A7-42F8-4349-8CA5-D573D5B636CE}"/>
              </a:ext>
            </a:extLst>
          </p:cNvPr>
          <p:cNvSpPr>
            <a:spLocks noGrp="1"/>
          </p:cNvSpPr>
          <p:nvPr>
            <p:ph idx="14" hasCustomPrompt="1"/>
          </p:nvPr>
        </p:nvSpPr>
        <p:spPr>
          <a:xfrm>
            <a:off x="3851999" y="3429000"/>
            <a:ext cx="3123001" cy="2781000"/>
          </a:xfrm>
        </p:spPr>
        <p:txBody>
          <a:bodyPr/>
          <a:lstStyle>
            <a:lvl1pPr>
              <a:defRPr sz="1050"/>
            </a:lvl1pPr>
            <a:lvl2pPr>
              <a:defRPr sz="1050"/>
            </a:lvl2pPr>
            <a:lvl3pPr>
              <a:defRPr sz="1050"/>
            </a:lvl3pPr>
            <a:lvl4pPr>
              <a:defRPr sz="1050"/>
            </a:lvl4pPr>
            <a:lvl5pPr>
              <a:defRPr sz="1050"/>
            </a:lvl5pPr>
            <a:lvl6pPr>
              <a:defRPr/>
            </a:lvl6pPr>
            <a:lvl7pPr>
              <a:defRPr/>
            </a:lvl7pPr>
            <a:lvl8pPr>
              <a:defRPr sz="450"/>
            </a:lvl8pPr>
            <a:lvl9pPr>
              <a:defRPr sz="2400"/>
            </a:lvl9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Level 6</a:t>
            </a:r>
          </a:p>
          <a:p>
            <a:pPr lvl="6"/>
            <a:r>
              <a:rPr lang="en-GB" noProof="0" dirty="0"/>
              <a:t>Level 7</a:t>
            </a:r>
          </a:p>
          <a:p>
            <a:pPr lvl="7"/>
            <a:r>
              <a:rPr lang="en-GB" noProof="0" dirty="0"/>
              <a:t>Level 8</a:t>
            </a:r>
          </a:p>
          <a:p>
            <a:pPr lvl="8"/>
            <a:r>
              <a:rPr lang="en-GB" noProof="0" dirty="0"/>
              <a:t>Level 9</a:t>
            </a:r>
          </a:p>
        </p:txBody>
      </p:sp>
      <p:sp>
        <p:nvSpPr>
          <p:cNvPr id="12" name="Content Placeholder 2">
            <a:extLst>
              <a:ext uri="{FF2B5EF4-FFF2-40B4-BE49-F238E27FC236}">
                <a16:creationId xmlns:a16="http://schemas.microsoft.com/office/drawing/2014/main" id="{62B952AC-1C62-4199-9CD6-8B1EDC5F8A37}"/>
              </a:ext>
            </a:extLst>
          </p:cNvPr>
          <p:cNvSpPr>
            <a:spLocks noGrp="1"/>
          </p:cNvSpPr>
          <p:nvPr>
            <p:ph idx="15" hasCustomPrompt="1"/>
          </p:nvPr>
        </p:nvSpPr>
        <p:spPr>
          <a:xfrm>
            <a:off x="7218000" y="3429000"/>
            <a:ext cx="1440000" cy="2781000"/>
          </a:xfrm>
        </p:spPr>
        <p:txBody>
          <a:bodyPr/>
          <a:lstStyle>
            <a:lvl1pPr>
              <a:defRPr sz="1050"/>
            </a:lvl1pPr>
            <a:lvl2pPr>
              <a:defRPr sz="1050"/>
            </a:lvl2pPr>
            <a:lvl3pPr>
              <a:defRPr sz="1050"/>
            </a:lvl3pPr>
            <a:lvl4pPr>
              <a:defRPr sz="1050"/>
            </a:lvl4pPr>
            <a:lvl5pPr>
              <a:defRPr sz="1050"/>
            </a:lvl5pPr>
            <a:lvl6pPr>
              <a:defRPr/>
            </a:lvl6pPr>
            <a:lvl7pPr>
              <a:defRPr/>
            </a:lvl7pPr>
            <a:lvl8pPr>
              <a:defRPr sz="450"/>
            </a:lvl8pPr>
            <a:lvl9pPr>
              <a:defRPr sz="2400"/>
            </a:lvl9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Level 6</a:t>
            </a:r>
          </a:p>
          <a:p>
            <a:pPr lvl="6"/>
            <a:r>
              <a:rPr lang="en-GB" noProof="0" dirty="0"/>
              <a:t>Level 7</a:t>
            </a:r>
          </a:p>
          <a:p>
            <a:pPr lvl="7"/>
            <a:r>
              <a:rPr lang="en-GB" noProof="0" dirty="0"/>
              <a:t>Level 8</a:t>
            </a:r>
          </a:p>
          <a:p>
            <a:pPr lvl="8"/>
            <a:r>
              <a:rPr lang="en-GB" noProof="0" dirty="0"/>
              <a:t>Level 9</a:t>
            </a:r>
          </a:p>
        </p:txBody>
      </p:sp>
      <p:sp>
        <p:nvSpPr>
          <p:cNvPr id="13" name="Content Placeholder 2">
            <a:extLst>
              <a:ext uri="{FF2B5EF4-FFF2-40B4-BE49-F238E27FC236}">
                <a16:creationId xmlns:a16="http://schemas.microsoft.com/office/drawing/2014/main" id="{AF5B9A70-CF7A-4620-9CE3-3CD5021B259D}"/>
              </a:ext>
            </a:extLst>
          </p:cNvPr>
          <p:cNvSpPr>
            <a:spLocks noGrp="1"/>
          </p:cNvSpPr>
          <p:nvPr>
            <p:ph idx="16" hasCustomPrompt="1"/>
          </p:nvPr>
        </p:nvSpPr>
        <p:spPr>
          <a:xfrm>
            <a:off x="3851999" y="648000"/>
            <a:ext cx="3123000" cy="2133000"/>
          </a:xfrm>
        </p:spPr>
        <p:txBody>
          <a:bodyPr/>
          <a:lstStyle>
            <a:lvl1pPr>
              <a:defRPr sz="1050"/>
            </a:lvl1pPr>
            <a:lvl2pPr>
              <a:defRPr sz="1050"/>
            </a:lvl2pPr>
            <a:lvl3pPr>
              <a:defRPr sz="1050"/>
            </a:lvl3pPr>
            <a:lvl4pPr>
              <a:defRPr sz="1050"/>
            </a:lvl4pPr>
            <a:lvl5pPr>
              <a:defRPr sz="1050"/>
            </a:lvl5pPr>
            <a:lvl6pPr>
              <a:defRPr/>
            </a:lvl6pPr>
            <a:lvl7pPr>
              <a:defRPr/>
            </a:lvl7pPr>
            <a:lvl8pPr>
              <a:defRPr sz="450"/>
            </a:lvl8pPr>
            <a:lvl9pPr>
              <a:defRPr sz="2400"/>
            </a:lvl9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Level 6</a:t>
            </a:r>
          </a:p>
          <a:p>
            <a:pPr lvl="6"/>
            <a:r>
              <a:rPr lang="en-GB" noProof="0" dirty="0"/>
              <a:t>Level 7</a:t>
            </a:r>
          </a:p>
          <a:p>
            <a:pPr lvl="7"/>
            <a:r>
              <a:rPr lang="en-GB" noProof="0" dirty="0"/>
              <a:t>Level 8</a:t>
            </a:r>
          </a:p>
          <a:p>
            <a:pPr lvl="8"/>
            <a:r>
              <a:rPr lang="en-GB" noProof="0" dirty="0"/>
              <a:t>Level 9</a:t>
            </a:r>
          </a:p>
        </p:txBody>
      </p:sp>
      <p:sp>
        <p:nvSpPr>
          <p:cNvPr id="14" name="Content Placeholder 2">
            <a:extLst>
              <a:ext uri="{FF2B5EF4-FFF2-40B4-BE49-F238E27FC236}">
                <a16:creationId xmlns:a16="http://schemas.microsoft.com/office/drawing/2014/main" id="{352F6B10-75DE-4EAB-81DC-766BA163DBE5}"/>
              </a:ext>
            </a:extLst>
          </p:cNvPr>
          <p:cNvSpPr>
            <a:spLocks noGrp="1"/>
          </p:cNvSpPr>
          <p:nvPr>
            <p:ph idx="17" hasCustomPrompt="1"/>
          </p:nvPr>
        </p:nvSpPr>
        <p:spPr>
          <a:xfrm>
            <a:off x="7217999" y="648000"/>
            <a:ext cx="1440000" cy="2133000"/>
          </a:xfrm>
        </p:spPr>
        <p:txBody>
          <a:bodyPr/>
          <a:lstStyle>
            <a:lvl1pPr>
              <a:defRPr sz="1050"/>
            </a:lvl1pPr>
            <a:lvl2pPr>
              <a:defRPr sz="1050"/>
            </a:lvl2pPr>
            <a:lvl3pPr>
              <a:defRPr sz="1050"/>
            </a:lvl3pPr>
            <a:lvl4pPr>
              <a:defRPr sz="1050"/>
            </a:lvl4pPr>
            <a:lvl5pPr>
              <a:defRPr sz="1050"/>
            </a:lvl5pPr>
            <a:lvl6pPr>
              <a:defRPr/>
            </a:lvl6pPr>
            <a:lvl7pPr>
              <a:defRPr/>
            </a:lvl7pPr>
            <a:lvl8pPr>
              <a:defRPr sz="450"/>
            </a:lvl8pPr>
            <a:lvl9pPr>
              <a:defRPr sz="2400"/>
            </a:lvl9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Level 6</a:t>
            </a:r>
          </a:p>
          <a:p>
            <a:pPr lvl="6"/>
            <a:r>
              <a:rPr lang="en-GB" noProof="0" dirty="0"/>
              <a:t>Level 7</a:t>
            </a:r>
          </a:p>
          <a:p>
            <a:pPr lvl="7"/>
            <a:r>
              <a:rPr lang="en-GB" noProof="0" dirty="0"/>
              <a:t>Level 8</a:t>
            </a:r>
          </a:p>
          <a:p>
            <a:pPr lvl="8"/>
            <a:r>
              <a:rPr lang="en-GB" noProof="0" dirty="0"/>
              <a:t>Level 9</a:t>
            </a:r>
          </a:p>
        </p:txBody>
      </p:sp>
      <p:sp>
        <p:nvSpPr>
          <p:cNvPr id="7" name="Date Placeholder 6">
            <a:extLst>
              <a:ext uri="{FF2B5EF4-FFF2-40B4-BE49-F238E27FC236}">
                <a16:creationId xmlns:a16="http://schemas.microsoft.com/office/drawing/2014/main" id="{5CF82791-4F8E-4072-A90B-7DDBA5BDDDD3}"/>
              </a:ext>
            </a:extLst>
          </p:cNvPr>
          <p:cNvSpPr>
            <a:spLocks noGrp="1"/>
          </p:cNvSpPr>
          <p:nvPr>
            <p:ph type="dt" sz="half" idx="10"/>
          </p:nvPr>
        </p:nvSpPr>
        <p:spPr/>
        <p:txBody>
          <a:bodyPr/>
          <a:lstStyle/>
          <a:p>
            <a:endParaRPr lang="en-GB" dirty="0"/>
          </a:p>
        </p:txBody>
      </p:sp>
      <p:sp>
        <p:nvSpPr>
          <p:cNvPr id="8" name="Footer Placeholder 7">
            <a:extLst>
              <a:ext uri="{FF2B5EF4-FFF2-40B4-BE49-F238E27FC236}">
                <a16:creationId xmlns:a16="http://schemas.microsoft.com/office/drawing/2014/main" id="{40F7B92D-8DE2-4AAE-9F57-625CFD54A001}"/>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691B1983-58ED-417B-836C-01C783DF9935}"/>
              </a:ext>
            </a:extLst>
          </p:cNvPr>
          <p:cNvSpPr>
            <a:spLocks noGrp="1"/>
          </p:cNvSpPr>
          <p:nvPr>
            <p:ph type="sldNum" sz="quarter" idx="12"/>
          </p:nvPr>
        </p:nvSpPr>
        <p:spPr/>
        <p:txBody>
          <a:bodyPr/>
          <a:lstStyle/>
          <a:p>
            <a:fld id="{23AA811B-2EBD-4900-905E-5BE206449611}" type="slidenum">
              <a:rPr lang="en-GB" smtClean="0"/>
              <a:t>‹N›</a:t>
            </a:fld>
            <a:endParaRPr lang="en-GB" dirty="0"/>
          </a:p>
        </p:txBody>
      </p:sp>
      <p:sp>
        <p:nvSpPr>
          <p:cNvPr id="15" name="Text Placeholder 4">
            <a:extLst>
              <a:ext uri="{FF2B5EF4-FFF2-40B4-BE49-F238E27FC236}">
                <a16:creationId xmlns:a16="http://schemas.microsoft.com/office/drawing/2014/main" id="{F5229E68-3EC6-4831-B439-8804F87FEA6A}"/>
              </a:ext>
            </a:extLst>
          </p:cNvPr>
          <p:cNvSpPr>
            <a:spLocks noGrp="1"/>
          </p:cNvSpPr>
          <p:nvPr>
            <p:ph type="body" sz="quarter" idx="13" hasCustomPrompt="1"/>
          </p:nvPr>
        </p:nvSpPr>
        <p:spPr>
          <a:xfrm>
            <a:off x="485999" y="6210000"/>
            <a:ext cx="6489000" cy="324000"/>
          </a:xfrm>
        </p:spPr>
        <p:txBody>
          <a:bodyPr anchor="b"/>
          <a:lstStyle>
            <a:lvl1pPr marL="0" indent="0">
              <a:buNone/>
              <a:defRPr sz="600" i="1">
                <a:solidFill>
                  <a:schemeClr val="accent6"/>
                </a:solidFill>
              </a:defRPr>
            </a:lvl1pPr>
          </a:lstStyle>
          <a:p>
            <a:pPr lvl="0"/>
            <a:r>
              <a:rPr lang="en-GB" dirty="0"/>
              <a:t>Insert notes</a:t>
            </a:r>
          </a:p>
        </p:txBody>
      </p:sp>
    </p:spTree>
    <p:extLst>
      <p:ext uri="{BB962C8B-B14F-4D97-AF65-F5344CB8AC3E}">
        <p14:creationId xmlns:p14="http://schemas.microsoft.com/office/powerpoint/2010/main" val="386192574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Reporting B.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85775" y="647700"/>
            <a:ext cx="3121819" cy="1292866"/>
          </a:xfrm>
        </p:spPr>
        <p:txBody>
          <a:bodyPr/>
          <a:lstStyle>
            <a:lvl1pPr>
              <a:defRPr sz="2100" b="1"/>
            </a:lvl1pPr>
          </a:lstStyle>
          <a:p>
            <a:r>
              <a:rPr lang="en-GB" noProof="0" dirty="0"/>
              <a:t>Click to add title</a:t>
            </a:r>
          </a:p>
        </p:txBody>
      </p:sp>
      <p:sp>
        <p:nvSpPr>
          <p:cNvPr id="3" name="Content Placeholder 2"/>
          <p:cNvSpPr>
            <a:spLocks noGrp="1"/>
          </p:cNvSpPr>
          <p:nvPr>
            <p:ph idx="1" hasCustomPrompt="1"/>
          </p:nvPr>
        </p:nvSpPr>
        <p:spPr>
          <a:xfrm>
            <a:off x="486000" y="3429000"/>
            <a:ext cx="3123000" cy="2781000"/>
          </a:xfrm>
        </p:spPr>
        <p:txBody>
          <a:bodyPr/>
          <a:lstStyle>
            <a:lvl1pPr>
              <a:defRPr sz="1050"/>
            </a:lvl1pPr>
            <a:lvl2pPr>
              <a:defRPr sz="1050"/>
            </a:lvl2pPr>
            <a:lvl3pPr>
              <a:defRPr sz="1050"/>
            </a:lvl3pPr>
            <a:lvl4pPr>
              <a:defRPr sz="1050"/>
            </a:lvl4pPr>
            <a:lvl5pPr>
              <a:defRPr sz="1050"/>
            </a:lvl5pPr>
            <a:lvl6pPr>
              <a:defRPr/>
            </a:lvl6pPr>
            <a:lvl7pPr>
              <a:defRPr/>
            </a:lvl7pPr>
            <a:lvl8pPr>
              <a:defRPr sz="450"/>
            </a:lvl8pPr>
            <a:lvl9pPr>
              <a:defRPr sz="2400"/>
            </a:lvl9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Level 6</a:t>
            </a:r>
          </a:p>
          <a:p>
            <a:pPr lvl="6"/>
            <a:r>
              <a:rPr lang="en-GB" noProof="0" dirty="0"/>
              <a:t>Level 7</a:t>
            </a:r>
          </a:p>
          <a:p>
            <a:pPr lvl="7"/>
            <a:r>
              <a:rPr lang="en-GB" noProof="0" dirty="0"/>
              <a:t>Level 8</a:t>
            </a:r>
          </a:p>
          <a:p>
            <a:pPr lvl="8"/>
            <a:r>
              <a:rPr lang="en-GB" noProof="0" dirty="0"/>
              <a:t>Level 9</a:t>
            </a:r>
          </a:p>
        </p:txBody>
      </p:sp>
      <p:sp>
        <p:nvSpPr>
          <p:cNvPr id="11" name="Content Placeholder 2">
            <a:extLst>
              <a:ext uri="{FF2B5EF4-FFF2-40B4-BE49-F238E27FC236}">
                <a16:creationId xmlns:a16="http://schemas.microsoft.com/office/drawing/2014/main" id="{581FC0A7-42F8-4349-8CA5-D573D5B636CE}"/>
              </a:ext>
            </a:extLst>
          </p:cNvPr>
          <p:cNvSpPr>
            <a:spLocks noGrp="1"/>
          </p:cNvSpPr>
          <p:nvPr>
            <p:ph idx="14" hasCustomPrompt="1"/>
          </p:nvPr>
        </p:nvSpPr>
        <p:spPr>
          <a:xfrm>
            <a:off x="5535000" y="3429000"/>
            <a:ext cx="1440000" cy="2781000"/>
          </a:xfrm>
        </p:spPr>
        <p:txBody>
          <a:bodyPr/>
          <a:lstStyle>
            <a:lvl1pPr>
              <a:defRPr sz="1050"/>
            </a:lvl1pPr>
            <a:lvl2pPr>
              <a:defRPr sz="1050"/>
            </a:lvl2pPr>
            <a:lvl3pPr>
              <a:defRPr sz="1050"/>
            </a:lvl3pPr>
            <a:lvl4pPr>
              <a:defRPr sz="1050"/>
            </a:lvl4pPr>
            <a:lvl5pPr>
              <a:defRPr sz="1050"/>
            </a:lvl5pPr>
            <a:lvl6pPr>
              <a:defRPr/>
            </a:lvl6pPr>
            <a:lvl7pPr>
              <a:defRPr/>
            </a:lvl7pPr>
            <a:lvl8pPr>
              <a:defRPr sz="450"/>
            </a:lvl8pPr>
            <a:lvl9pPr>
              <a:defRPr sz="2400"/>
            </a:lvl9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Level 6</a:t>
            </a:r>
          </a:p>
          <a:p>
            <a:pPr lvl="6"/>
            <a:r>
              <a:rPr lang="en-GB" noProof="0" dirty="0"/>
              <a:t>Level 7</a:t>
            </a:r>
          </a:p>
          <a:p>
            <a:pPr lvl="7"/>
            <a:r>
              <a:rPr lang="en-GB" noProof="0" dirty="0"/>
              <a:t>Level 8</a:t>
            </a:r>
          </a:p>
          <a:p>
            <a:pPr lvl="8"/>
            <a:r>
              <a:rPr lang="en-GB" noProof="0" dirty="0"/>
              <a:t>Level 9</a:t>
            </a:r>
          </a:p>
        </p:txBody>
      </p:sp>
      <p:sp>
        <p:nvSpPr>
          <p:cNvPr id="12" name="Content Placeholder 2">
            <a:extLst>
              <a:ext uri="{FF2B5EF4-FFF2-40B4-BE49-F238E27FC236}">
                <a16:creationId xmlns:a16="http://schemas.microsoft.com/office/drawing/2014/main" id="{62B952AC-1C62-4199-9CD6-8B1EDC5F8A37}"/>
              </a:ext>
            </a:extLst>
          </p:cNvPr>
          <p:cNvSpPr>
            <a:spLocks noGrp="1"/>
          </p:cNvSpPr>
          <p:nvPr>
            <p:ph idx="15" hasCustomPrompt="1"/>
          </p:nvPr>
        </p:nvSpPr>
        <p:spPr>
          <a:xfrm>
            <a:off x="7218000" y="3429000"/>
            <a:ext cx="1440000" cy="2781000"/>
          </a:xfrm>
        </p:spPr>
        <p:txBody>
          <a:bodyPr/>
          <a:lstStyle>
            <a:lvl1pPr>
              <a:defRPr sz="1050"/>
            </a:lvl1pPr>
            <a:lvl2pPr>
              <a:defRPr sz="1050"/>
            </a:lvl2pPr>
            <a:lvl3pPr>
              <a:defRPr sz="1050"/>
            </a:lvl3pPr>
            <a:lvl4pPr>
              <a:defRPr sz="1050"/>
            </a:lvl4pPr>
            <a:lvl5pPr>
              <a:defRPr sz="1050"/>
            </a:lvl5pPr>
            <a:lvl6pPr>
              <a:defRPr/>
            </a:lvl6pPr>
            <a:lvl7pPr>
              <a:defRPr/>
            </a:lvl7pPr>
            <a:lvl8pPr>
              <a:defRPr sz="450"/>
            </a:lvl8pPr>
            <a:lvl9pPr>
              <a:defRPr sz="2400"/>
            </a:lvl9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Level 6</a:t>
            </a:r>
          </a:p>
          <a:p>
            <a:pPr lvl="6"/>
            <a:r>
              <a:rPr lang="en-GB" noProof="0" dirty="0"/>
              <a:t>Level 7</a:t>
            </a:r>
          </a:p>
          <a:p>
            <a:pPr lvl="7"/>
            <a:r>
              <a:rPr lang="en-GB" noProof="0" dirty="0"/>
              <a:t>Level 8</a:t>
            </a:r>
          </a:p>
          <a:p>
            <a:pPr lvl="8"/>
            <a:r>
              <a:rPr lang="en-GB" noProof="0" dirty="0"/>
              <a:t>Level 9</a:t>
            </a:r>
          </a:p>
        </p:txBody>
      </p:sp>
      <p:sp>
        <p:nvSpPr>
          <p:cNvPr id="13" name="Content Placeholder 2">
            <a:extLst>
              <a:ext uri="{FF2B5EF4-FFF2-40B4-BE49-F238E27FC236}">
                <a16:creationId xmlns:a16="http://schemas.microsoft.com/office/drawing/2014/main" id="{AF5B9A70-CF7A-4620-9CE3-3CD5021B259D}"/>
              </a:ext>
            </a:extLst>
          </p:cNvPr>
          <p:cNvSpPr>
            <a:spLocks noGrp="1"/>
          </p:cNvSpPr>
          <p:nvPr>
            <p:ph idx="16" hasCustomPrompt="1"/>
          </p:nvPr>
        </p:nvSpPr>
        <p:spPr>
          <a:xfrm>
            <a:off x="5535000" y="648000"/>
            <a:ext cx="1440000" cy="2133000"/>
          </a:xfrm>
        </p:spPr>
        <p:txBody>
          <a:bodyPr/>
          <a:lstStyle>
            <a:lvl1pPr>
              <a:defRPr sz="1050"/>
            </a:lvl1pPr>
            <a:lvl2pPr>
              <a:defRPr sz="1050"/>
            </a:lvl2pPr>
            <a:lvl3pPr>
              <a:defRPr sz="1050"/>
            </a:lvl3pPr>
            <a:lvl4pPr>
              <a:defRPr sz="1050"/>
            </a:lvl4pPr>
            <a:lvl5pPr>
              <a:defRPr sz="1050"/>
            </a:lvl5pPr>
            <a:lvl6pPr>
              <a:defRPr/>
            </a:lvl6pPr>
            <a:lvl7pPr>
              <a:defRPr/>
            </a:lvl7pPr>
            <a:lvl8pPr>
              <a:defRPr sz="450"/>
            </a:lvl8pPr>
            <a:lvl9pPr>
              <a:defRPr sz="2400"/>
            </a:lvl9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Level 6</a:t>
            </a:r>
          </a:p>
          <a:p>
            <a:pPr lvl="6"/>
            <a:r>
              <a:rPr lang="en-GB" noProof="0" dirty="0"/>
              <a:t>Level 7</a:t>
            </a:r>
          </a:p>
          <a:p>
            <a:pPr lvl="7"/>
            <a:r>
              <a:rPr lang="en-GB" noProof="0" dirty="0"/>
              <a:t>Level 8</a:t>
            </a:r>
          </a:p>
          <a:p>
            <a:pPr lvl="8"/>
            <a:r>
              <a:rPr lang="en-GB" noProof="0" dirty="0"/>
              <a:t>Level 9</a:t>
            </a:r>
          </a:p>
        </p:txBody>
      </p:sp>
      <p:sp>
        <p:nvSpPr>
          <p:cNvPr id="14" name="Content Placeholder 2">
            <a:extLst>
              <a:ext uri="{FF2B5EF4-FFF2-40B4-BE49-F238E27FC236}">
                <a16:creationId xmlns:a16="http://schemas.microsoft.com/office/drawing/2014/main" id="{352F6B10-75DE-4EAB-81DC-766BA163DBE5}"/>
              </a:ext>
            </a:extLst>
          </p:cNvPr>
          <p:cNvSpPr>
            <a:spLocks noGrp="1"/>
          </p:cNvSpPr>
          <p:nvPr>
            <p:ph idx="17" hasCustomPrompt="1"/>
          </p:nvPr>
        </p:nvSpPr>
        <p:spPr>
          <a:xfrm>
            <a:off x="7218000" y="648000"/>
            <a:ext cx="1440000" cy="2133000"/>
          </a:xfrm>
        </p:spPr>
        <p:txBody>
          <a:bodyPr/>
          <a:lstStyle>
            <a:lvl1pPr>
              <a:defRPr sz="1050"/>
            </a:lvl1pPr>
            <a:lvl2pPr>
              <a:defRPr sz="1050"/>
            </a:lvl2pPr>
            <a:lvl3pPr>
              <a:defRPr sz="1050"/>
            </a:lvl3pPr>
            <a:lvl4pPr>
              <a:defRPr sz="1050"/>
            </a:lvl4pPr>
            <a:lvl5pPr>
              <a:defRPr sz="1050"/>
            </a:lvl5pPr>
            <a:lvl6pPr>
              <a:defRPr/>
            </a:lvl6pPr>
            <a:lvl7pPr>
              <a:defRPr/>
            </a:lvl7pPr>
            <a:lvl8pPr>
              <a:defRPr sz="450"/>
            </a:lvl8pPr>
            <a:lvl9pPr>
              <a:defRPr sz="2400"/>
            </a:lvl9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Level 6</a:t>
            </a:r>
          </a:p>
          <a:p>
            <a:pPr lvl="6"/>
            <a:r>
              <a:rPr lang="en-GB" noProof="0" dirty="0"/>
              <a:t>Level 7</a:t>
            </a:r>
          </a:p>
          <a:p>
            <a:pPr lvl="7"/>
            <a:r>
              <a:rPr lang="en-GB" noProof="0" dirty="0"/>
              <a:t>Level 8</a:t>
            </a:r>
          </a:p>
          <a:p>
            <a:pPr lvl="8"/>
            <a:r>
              <a:rPr lang="en-GB" noProof="0" dirty="0"/>
              <a:t>Level 9</a:t>
            </a:r>
          </a:p>
        </p:txBody>
      </p:sp>
      <p:sp>
        <p:nvSpPr>
          <p:cNvPr id="7" name="Date Placeholder 6">
            <a:extLst>
              <a:ext uri="{FF2B5EF4-FFF2-40B4-BE49-F238E27FC236}">
                <a16:creationId xmlns:a16="http://schemas.microsoft.com/office/drawing/2014/main" id="{5CF82791-4F8E-4072-A90B-7DDBA5BDDDD3}"/>
              </a:ext>
            </a:extLst>
          </p:cNvPr>
          <p:cNvSpPr>
            <a:spLocks noGrp="1"/>
          </p:cNvSpPr>
          <p:nvPr>
            <p:ph type="dt" sz="half" idx="10"/>
          </p:nvPr>
        </p:nvSpPr>
        <p:spPr/>
        <p:txBody>
          <a:bodyPr/>
          <a:lstStyle/>
          <a:p>
            <a:endParaRPr lang="en-GB" dirty="0"/>
          </a:p>
        </p:txBody>
      </p:sp>
      <p:sp>
        <p:nvSpPr>
          <p:cNvPr id="8" name="Footer Placeholder 7">
            <a:extLst>
              <a:ext uri="{FF2B5EF4-FFF2-40B4-BE49-F238E27FC236}">
                <a16:creationId xmlns:a16="http://schemas.microsoft.com/office/drawing/2014/main" id="{40F7B92D-8DE2-4AAE-9F57-625CFD54A001}"/>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691B1983-58ED-417B-836C-01C783DF9935}"/>
              </a:ext>
            </a:extLst>
          </p:cNvPr>
          <p:cNvSpPr>
            <a:spLocks noGrp="1"/>
          </p:cNvSpPr>
          <p:nvPr>
            <p:ph type="sldNum" sz="quarter" idx="12"/>
          </p:nvPr>
        </p:nvSpPr>
        <p:spPr/>
        <p:txBody>
          <a:bodyPr/>
          <a:lstStyle/>
          <a:p>
            <a:fld id="{23AA811B-2EBD-4900-905E-5BE206449611}" type="slidenum">
              <a:rPr lang="en-GB" smtClean="0"/>
              <a:t>‹N›</a:t>
            </a:fld>
            <a:endParaRPr lang="en-GB" dirty="0"/>
          </a:p>
        </p:txBody>
      </p:sp>
      <p:sp>
        <p:nvSpPr>
          <p:cNvPr id="15" name="Text Placeholder 4">
            <a:extLst>
              <a:ext uri="{FF2B5EF4-FFF2-40B4-BE49-F238E27FC236}">
                <a16:creationId xmlns:a16="http://schemas.microsoft.com/office/drawing/2014/main" id="{0A2ECB2A-19E9-48E5-91DB-E34F20D2ABC2}"/>
              </a:ext>
            </a:extLst>
          </p:cNvPr>
          <p:cNvSpPr>
            <a:spLocks noGrp="1"/>
          </p:cNvSpPr>
          <p:nvPr>
            <p:ph type="body" sz="quarter" idx="13" hasCustomPrompt="1"/>
          </p:nvPr>
        </p:nvSpPr>
        <p:spPr>
          <a:xfrm>
            <a:off x="485999" y="6210000"/>
            <a:ext cx="6489000" cy="324000"/>
          </a:xfrm>
        </p:spPr>
        <p:txBody>
          <a:bodyPr anchor="b"/>
          <a:lstStyle>
            <a:lvl1pPr marL="0" indent="0">
              <a:buNone/>
              <a:defRPr sz="600" i="1">
                <a:solidFill>
                  <a:schemeClr val="accent6"/>
                </a:solidFill>
              </a:defRPr>
            </a:lvl1pPr>
          </a:lstStyle>
          <a:p>
            <a:pPr lvl="0"/>
            <a:r>
              <a:rPr lang="en-GB" dirty="0"/>
              <a:t>Insert notes</a:t>
            </a:r>
          </a:p>
        </p:txBody>
      </p:sp>
    </p:spTree>
    <p:extLst>
      <p:ext uri="{BB962C8B-B14F-4D97-AF65-F5344CB8AC3E}">
        <p14:creationId xmlns:p14="http://schemas.microsoft.com/office/powerpoint/2010/main" val="89121704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Reporting C.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85775" y="647700"/>
            <a:ext cx="3121819" cy="1292866"/>
          </a:xfrm>
        </p:spPr>
        <p:txBody>
          <a:bodyPr/>
          <a:lstStyle>
            <a:lvl1pPr>
              <a:defRPr sz="2100" b="1"/>
            </a:lvl1pPr>
          </a:lstStyle>
          <a:p>
            <a:r>
              <a:rPr lang="en-GB" noProof="0" dirty="0"/>
              <a:t>Click to add title</a:t>
            </a:r>
          </a:p>
        </p:txBody>
      </p:sp>
      <p:sp>
        <p:nvSpPr>
          <p:cNvPr id="3" name="Content Placeholder 2"/>
          <p:cNvSpPr>
            <a:spLocks noGrp="1"/>
          </p:cNvSpPr>
          <p:nvPr>
            <p:ph idx="1" hasCustomPrompt="1"/>
          </p:nvPr>
        </p:nvSpPr>
        <p:spPr>
          <a:xfrm>
            <a:off x="486000" y="3429000"/>
            <a:ext cx="3123000" cy="2781000"/>
          </a:xfrm>
        </p:spPr>
        <p:txBody>
          <a:bodyPr/>
          <a:lstStyle>
            <a:lvl1pPr>
              <a:defRPr sz="1050"/>
            </a:lvl1pPr>
            <a:lvl2pPr>
              <a:defRPr sz="1050"/>
            </a:lvl2pPr>
            <a:lvl3pPr>
              <a:defRPr sz="1050"/>
            </a:lvl3pPr>
            <a:lvl4pPr>
              <a:defRPr sz="1050"/>
            </a:lvl4pPr>
            <a:lvl5pPr>
              <a:defRPr sz="1050"/>
            </a:lvl5pPr>
            <a:lvl6pPr>
              <a:defRPr/>
            </a:lvl6pPr>
            <a:lvl7pPr>
              <a:defRPr/>
            </a:lvl7pPr>
            <a:lvl8pPr>
              <a:defRPr sz="450"/>
            </a:lvl8pPr>
            <a:lvl9pPr>
              <a:defRPr sz="2400"/>
            </a:lvl9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Level 6</a:t>
            </a:r>
          </a:p>
          <a:p>
            <a:pPr lvl="6"/>
            <a:r>
              <a:rPr lang="en-GB" noProof="0" dirty="0"/>
              <a:t>Level 7</a:t>
            </a:r>
          </a:p>
          <a:p>
            <a:pPr lvl="7"/>
            <a:r>
              <a:rPr lang="en-GB" noProof="0" dirty="0"/>
              <a:t>Level 8</a:t>
            </a:r>
          </a:p>
          <a:p>
            <a:pPr lvl="8"/>
            <a:r>
              <a:rPr lang="en-GB" noProof="0" dirty="0"/>
              <a:t>Level 9</a:t>
            </a:r>
          </a:p>
        </p:txBody>
      </p:sp>
      <p:sp>
        <p:nvSpPr>
          <p:cNvPr id="11" name="Content Placeholder 2">
            <a:extLst>
              <a:ext uri="{FF2B5EF4-FFF2-40B4-BE49-F238E27FC236}">
                <a16:creationId xmlns:a16="http://schemas.microsoft.com/office/drawing/2014/main" id="{581FC0A7-42F8-4349-8CA5-D573D5B636CE}"/>
              </a:ext>
            </a:extLst>
          </p:cNvPr>
          <p:cNvSpPr>
            <a:spLocks noGrp="1"/>
          </p:cNvSpPr>
          <p:nvPr>
            <p:ph idx="14" hasCustomPrompt="1"/>
          </p:nvPr>
        </p:nvSpPr>
        <p:spPr>
          <a:xfrm>
            <a:off x="7218000" y="3429000"/>
            <a:ext cx="1440000" cy="2781000"/>
          </a:xfrm>
        </p:spPr>
        <p:txBody>
          <a:bodyPr/>
          <a:lstStyle>
            <a:lvl1pPr>
              <a:defRPr sz="1050"/>
            </a:lvl1pPr>
            <a:lvl2pPr>
              <a:defRPr sz="1050"/>
            </a:lvl2pPr>
            <a:lvl3pPr>
              <a:defRPr sz="1050"/>
            </a:lvl3pPr>
            <a:lvl4pPr>
              <a:defRPr sz="1050"/>
            </a:lvl4pPr>
            <a:lvl5pPr>
              <a:defRPr sz="1050"/>
            </a:lvl5pPr>
            <a:lvl6pPr>
              <a:defRPr/>
            </a:lvl6pPr>
            <a:lvl7pPr>
              <a:defRPr/>
            </a:lvl7pPr>
            <a:lvl8pPr>
              <a:defRPr sz="450"/>
            </a:lvl8pPr>
            <a:lvl9pPr>
              <a:defRPr sz="2400"/>
            </a:lvl9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Level 6</a:t>
            </a:r>
          </a:p>
          <a:p>
            <a:pPr lvl="6"/>
            <a:r>
              <a:rPr lang="en-GB" noProof="0" dirty="0"/>
              <a:t>Level 7</a:t>
            </a:r>
          </a:p>
          <a:p>
            <a:pPr lvl="7"/>
            <a:r>
              <a:rPr lang="en-GB" noProof="0" dirty="0"/>
              <a:t>Level 8</a:t>
            </a:r>
          </a:p>
          <a:p>
            <a:pPr lvl="8"/>
            <a:r>
              <a:rPr lang="en-GB" noProof="0" dirty="0"/>
              <a:t>Level 9</a:t>
            </a:r>
          </a:p>
        </p:txBody>
      </p:sp>
      <p:sp>
        <p:nvSpPr>
          <p:cNvPr id="12" name="Content Placeholder 2">
            <a:extLst>
              <a:ext uri="{FF2B5EF4-FFF2-40B4-BE49-F238E27FC236}">
                <a16:creationId xmlns:a16="http://schemas.microsoft.com/office/drawing/2014/main" id="{62B952AC-1C62-4199-9CD6-8B1EDC5F8A37}"/>
              </a:ext>
            </a:extLst>
          </p:cNvPr>
          <p:cNvSpPr>
            <a:spLocks noGrp="1"/>
          </p:cNvSpPr>
          <p:nvPr>
            <p:ph idx="15" hasCustomPrompt="1"/>
          </p:nvPr>
        </p:nvSpPr>
        <p:spPr>
          <a:xfrm>
            <a:off x="7218000" y="648000"/>
            <a:ext cx="1440000" cy="2133000"/>
          </a:xfrm>
        </p:spPr>
        <p:txBody>
          <a:bodyPr/>
          <a:lstStyle>
            <a:lvl1pPr>
              <a:defRPr sz="1050"/>
            </a:lvl1pPr>
            <a:lvl2pPr>
              <a:defRPr sz="1050"/>
            </a:lvl2pPr>
            <a:lvl3pPr>
              <a:defRPr sz="1050"/>
            </a:lvl3pPr>
            <a:lvl4pPr>
              <a:defRPr sz="1050"/>
            </a:lvl4pPr>
            <a:lvl5pPr>
              <a:defRPr sz="1050"/>
            </a:lvl5pPr>
            <a:lvl6pPr>
              <a:defRPr/>
            </a:lvl6pPr>
            <a:lvl7pPr>
              <a:defRPr/>
            </a:lvl7pPr>
            <a:lvl8pPr>
              <a:defRPr sz="450"/>
            </a:lvl8pPr>
            <a:lvl9pPr>
              <a:defRPr sz="2400"/>
            </a:lvl9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Level 6</a:t>
            </a:r>
          </a:p>
          <a:p>
            <a:pPr lvl="6"/>
            <a:r>
              <a:rPr lang="en-GB" noProof="0" dirty="0"/>
              <a:t>Level 7</a:t>
            </a:r>
          </a:p>
          <a:p>
            <a:pPr lvl="7"/>
            <a:r>
              <a:rPr lang="en-GB" noProof="0" dirty="0"/>
              <a:t>Level 8</a:t>
            </a:r>
          </a:p>
          <a:p>
            <a:pPr lvl="8"/>
            <a:r>
              <a:rPr lang="en-GB" noProof="0" dirty="0"/>
              <a:t>Level 9</a:t>
            </a:r>
          </a:p>
        </p:txBody>
      </p:sp>
      <p:sp>
        <p:nvSpPr>
          <p:cNvPr id="13" name="Content Placeholder 2">
            <a:extLst>
              <a:ext uri="{FF2B5EF4-FFF2-40B4-BE49-F238E27FC236}">
                <a16:creationId xmlns:a16="http://schemas.microsoft.com/office/drawing/2014/main" id="{AF5B9A70-CF7A-4620-9CE3-3CD5021B259D}"/>
              </a:ext>
            </a:extLst>
          </p:cNvPr>
          <p:cNvSpPr>
            <a:spLocks noGrp="1"/>
          </p:cNvSpPr>
          <p:nvPr>
            <p:ph idx="16" hasCustomPrompt="1"/>
          </p:nvPr>
        </p:nvSpPr>
        <p:spPr>
          <a:xfrm>
            <a:off x="5535000" y="648000"/>
            <a:ext cx="1440000" cy="5562000"/>
          </a:xfrm>
        </p:spPr>
        <p:txBody>
          <a:bodyPr/>
          <a:lstStyle>
            <a:lvl1pPr>
              <a:defRPr sz="1050"/>
            </a:lvl1pPr>
            <a:lvl2pPr>
              <a:defRPr sz="1050"/>
            </a:lvl2pPr>
            <a:lvl3pPr>
              <a:defRPr sz="1050"/>
            </a:lvl3pPr>
            <a:lvl4pPr>
              <a:defRPr sz="1050"/>
            </a:lvl4pPr>
            <a:lvl5pPr>
              <a:defRPr sz="1050"/>
            </a:lvl5pPr>
            <a:lvl6pPr>
              <a:defRPr/>
            </a:lvl6pPr>
            <a:lvl7pPr>
              <a:defRPr/>
            </a:lvl7pPr>
            <a:lvl8pPr>
              <a:defRPr sz="450"/>
            </a:lvl8pPr>
            <a:lvl9pPr>
              <a:defRPr sz="2400"/>
            </a:lvl9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Level 6</a:t>
            </a:r>
          </a:p>
          <a:p>
            <a:pPr lvl="6"/>
            <a:r>
              <a:rPr lang="en-GB" noProof="0" dirty="0"/>
              <a:t>Level 7</a:t>
            </a:r>
          </a:p>
          <a:p>
            <a:pPr lvl="7"/>
            <a:r>
              <a:rPr lang="en-GB" noProof="0" dirty="0"/>
              <a:t>Level 8</a:t>
            </a:r>
          </a:p>
          <a:p>
            <a:pPr lvl="8"/>
            <a:r>
              <a:rPr lang="en-GB" noProof="0" dirty="0"/>
              <a:t>Level 9</a:t>
            </a:r>
          </a:p>
        </p:txBody>
      </p:sp>
      <p:sp>
        <p:nvSpPr>
          <p:cNvPr id="7" name="Date Placeholder 6">
            <a:extLst>
              <a:ext uri="{FF2B5EF4-FFF2-40B4-BE49-F238E27FC236}">
                <a16:creationId xmlns:a16="http://schemas.microsoft.com/office/drawing/2014/main" id="{5CF82791-4F8E-4072-A90B-7DDBA5BDDDD3}"/>
              </a:ext>
            </a:extLst>
          </p:cNvPr>
          <p:cNvSpPr>
            <a:spLocks noGrp="1"/>
          </p:cNvSpPr>
          <p:nvPr>
            <p:ph type="dt" sz="half" idx="10"/>
          </p:nvPr>
        </p:nvSpPr>
        <p:spPr/>
        <p:txBody>
          <a:bodyPr/>
          <a:lstStyle/>
          <a:p>
            <a:endParaRPr lang="en-GB" dirty="0"/>
          </a:p>
        </p:txBody>
      </p:sp>
      <p:sp>
        <p:nvSpPr>
          <p:cNvPr id="8" name="Footer Placeholder 7">
            <a:extLst>
              <a:ext uri="{FF2B5EF4-FFF2-40B4-BE49-F238E27FC236}">
                <a16:creationId xmlns:a16="http://schemas.microsoft.com/office/drawing/2014/main" id="{40F7B92D-8DE2-4AAE-9F57-625CFD54A001}"/>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691B1983-58ED-417B-836C-01C783DF9935}"/>
              </a:ext>
            </a:extLst>
          </p:cNvPr>
          <p:cNvSpPr>
            <a:spLocks noGrp="1"/>
          </p:cNvSpPr>
          <p:nvPr>
            <p:ph type="sldNum" sz="quarter" idx="12"/>
          </p:nvPr>
        </p:nvSpPr>
        <p:spPr/>
        <p:txBody>
          <a:bodyPr/>
          <a:lstStyle/>
          <a:p>
            <a:fld id="{23AA811B-2EBD-4900-905E-5BE206449611}" type="slidenum">
              <a:rPr lang="en-GB" smtClean="0"/>
              <a:t>‹N›</a:t>
            </a:fld>
            <a:endParaRPr lang="en-GB" dirty="0"/>
          </a:p>
        </p:txBody>
      </p:sp>
      <p:sp>
        <p:nvSpPr>
          <p:cNvPr id="14" name="Text Placeholder 4">
            <a:extLst>
              <a:ext uri="{FF2B5EF4-FFF2-40B4-BE49-F238E27FC236}">
                <a16:creationId xmlns:a16="http://schemas.microsoft.com/office/drawing/2014/main" id="{5F1618E7-6259-402C-A006-7EB43B92C8C2}"/>
              </a:ext>
            </a:extLst>
          </p:cNvPr>
          <p:cNvSpPr>
            <a:spLocks noGrp="1"/>
          </p:cNvSpPr>
          <p:nvPr>
            <p:ph type="body" sz="quarter" idx="13" hasCustomPrompt="1"/>
          </p:nvPr>
        </p:nvSpPr>
        <p:spPr>
          <a:xfrm>
            <a:off x="485999" y="6210000"/>
            <a:ext cx="6489000" cy="324000"/>
          </a:xfrm>
        </p:spPr>
        <p:txBody>
          <a:bodyPr anchor="b"/>
          <a:lstStyle>
            <a:lvl1pPr marL="0" indent="0">
              <a:buNone/>
              <a:defRPr sz="600" i="1">
                <a:solidFill>
                  <a:schemeClr val="accent6"/>
                </a:solidFill>
              </a:defRPr>
            </a:lvl1pPr>
          </a:lstStyle>
          <a:p>
            <a:pPr lvl="0"/>
            <a:r>
              <a:rPr lang="en-GB" dirty="0"/>
              <a:t>Insert notes</a:t>
            </a:r>
          </a:p>
        </p:txBody>
      </p:sp>
    </p:spTree>
    <p:extLst>
      <p:ext uri="{BB962C8B-B14F-4D97-AF65-F5344CB8AC3E}">
        <p14:creationId xmlns:p14="http://schemas.microsoft.com/office/powerpoint/2010/main" val="61273259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Reporting 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85999" y="648000"/>
            <a:ext cx="8172000" cy="900000"/>
          </a:xfrm>
        </p:spPr>
        <p:txBody>
          <a:bodyPr/>
          <a:lstStyle>
            <a:lvl1pPr>
              <a:defRPr sz="2100" b="1"/>
            </a:lvl1pPr>
          </a:lstStyle>
          <a:p>
            <a:r>
              <a:rPr lang="en-GB" noProof="0" dirty="0"/>
              <a:t>Click to add title</a:t>
            </a:r>
          </a:p>
        </p:txBody>
      </p:sp>
      <p:sp>
        <p:nvSpPr>
          <p:cNvPr id="3" name="Content Placeholder 2"/>
          <p:cNvSpPr>
            <a:spLocks noGrp="1"/>
          </p:cNvSpPr>
          <p:nvPr>
            <p:ph idx="1" hasCustomPrompt="1"/>
          </p:nvPr>
        </p:nvSpPr>
        <p:spPr>
          <a:xfrm>
            <a:off x="486000" y="1548000"/>
            <a:ext cx="8172001" cy="4662000"/>
          </a:xfrm>
        </p:spPr>
        <p:txBody>
          <a:bodyPr/>
          <a:lstStyle>
            <a:lvl1pPr>
              <a:defRPr sz="1050"/>
            </a:lvl1pPr>
            <a:lvl2pPr>
              <a:defRPr sz="1050"/>
            </a:lvl2pPr>
            <a:lvl3pPr>
              <a:defRPr sz="1050"/>
            </a:lvl3pPr>
            <a:lvl4pPr>
              <a:defRPr sz="1050"/>
            </a:lvl4pPr>
            <a:lvl5pPr>
              <a:defRPr sz="1050"/>
            </a:lvl5pPr>
            <a:lvl6pPr>
              <a:defRPr/>
            </a:lvl6pPr>
            <a:lvl7pPr>
              <a:defRPr/>
            </a:lvl7pPr>
            <a:lvl8pPr>
              <a:defRPr sz="450"/>
            </a:lvl8pPr>
            <a:lvl9pPr>
              <a:defRPr sz="2400"/>
            </a:lvl9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Level 6</a:t>
            </a:r>
          </a:p>
          <a:p>
            <a:pPr lvl="6"/>
            <a:r>
              <a:rPr lang="en-GB" noProof="0" dirty="0"/>
              <a:t>Level 7</a:t>
            </a:r>
          </a:p>
          <a:p>
            <a:pPr lvl="7"/>
            <a:r>
              <a:rPr lang="en-GB" noProof="0" dirty="0"/>
              <a:t>Level 8</a:t>
            </a:r>
          </a:p>
          <a:p>
            <a:pPr lvl="8"/>
            <a:r>
              <a:rPr lang="en-GB" noProof="0" dirty="0"/>
              <a:t>Level 9</a:t>
            </a:r>
          </a:p>
        </p:txBody>
      </p:sp>
      <p:sp>
        <p:nvSpPr>
          <p:cNvPr id="7" name="Date Placeholder 6">
            <a:extLst>
              <a:ext uri="{FF2B5EF4-FFF2-40B4-BE49-F238E27FC236}">
                <a16:creationId xmlns:a16="http://schemas.microsoft.com/office/drawing/2014/main" id="{5CF82791-4F8E-4072-A90B-7DDBA5BDDDD3}"/>
              </a:ext>
            </a:extLst>
          </p:cNvPr>
          <p:cNvSpPr>
            <a:spLocks noGrp="1"/>
          </p:cNvSpPr>
          <p:nvPr>
            <p:ph type="dt" sz="half" idx="10"/>
          </p:nvPr>
        </p:nvSpPr>
        <p:spPr/>
        <p:txBody>
          <a:bodyPr/>
          <a:lstStyle/>
          <a:p>
            <a:endParaRPr lang="en-GB" dirty="0"/>
          </a:p>
        </p:txBody>
      </p:sp>
      <p:sp>
        <p:nvSpPr>
          <p:cNvPr id="8" name="Footer Placeholder 7">
            <a:extLst>
              <a:ext uri="{FF2B5EF4-FFF2-40B4-BE49-F238E27FC236}">
                <a16:creationId xmlns:a16="http://schemas.microsoft.com/office/drawing/2014/main" id="{40F7B92D-8DE2-4AAE-9F57-625CFD54A001}"/>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691B1983-58ED-417B-836C-01C783DF9935}"/>
              </a:ext>
            </a:extLst>
          </p:cNvPr>
          <p:cNvSpPr>
            <a:spLocks noGrp="1"/>
          </p:cNvSpPr>
          <p:nvPr>
            <p:ph type="sldNum" sz="quarter" idx="12"/>
          </p:nvPr>
        </p:nvSpPr>
        <p:spPr/>
        <p:txBody>
          <a:bodyPr/>
          <a:lstStyle/>
          <a:p>
            <a:fld id="{23AA811B-2EBD-4900-905E-5BE206449611}" type="slidenum">
              <a:rPr lang="en-GB" smtClean="0"/>
              <a:t>‹N›</a:t>
            </a:fld>
            <a:endParaRPr lang="en-GB" dirty="0"/>
          </a:p>
        </p:txBody>
      </p:sp>
      <p:sp>
        <p:nvSpPr>
          <p:cNvPr id="11" name="Text Placeholder 4">
            <a:extLst>
              <a:ext uri="{FF2B5EF4-FFF2-40B4-BE49-F238E27FC236}">
                <a16:creationId xmlns:a16="http://schemas.microsoft.com/office/drawing/2014/main" id="{70D294CC-24C2-47E3-B826-6C4083885A25}"/>
              </a:ext>
            </a:extLst>
          </p:cNvPr>
          <p:cNvSpPr>
            <a:spLocks noGrp="1"/>
          </p:cNvSpPr>
          <p:nvPr>
            <p:ph type="body" sz="quarter" idx="13" hasCustomPrompt="1"/>
          </p:nvPr>
        </p:nvSpPr>
        <p:spPr>
          <a:xfrm>
            <a:off x="485999" y="6210000"/>
            <a:ext cx="6489000" cy="324000"/>
          </a:xfrm>
        </p:spPr>
        <p:txBody>
          <a:bodyPr anchor="b"/>
          <a:lstStyle>
            <a:lvl1pPr marL="0" indent="0">
              <a:buNone/>
              <a:defRPr sz="600" i="1">
                <a:solidFill>
                  <a:schemeClr val="accent6"/>
                </a:solidFill>
              </a:defRPr>
            </a:lvl1pPr>
          </a:lstStyle>
          <a:p>
            <a:pPr lvl="0"/>
            <a:r>
              <a:rPr lang="en-GB" dirty="0"/>
              <a:t>Insert notes</a:t>
            </a:r>
          </a:p>
        </p:txBody>
      </p:sp>
    </p:spTree>
    <p:extLst>
      <p:ext uri="{BB962C8B-B14F-4D97-AF65-F5344CB8AC3E}">
        <p14:creationId xmlns:p14="http://schemas.microsoft.com/office/powerpoint/2010/main" val="207187610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Reporting E.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85775" y="647700"/>
            <a:ext cx="8172451" cy="900000"/>
          </a:xfrm>
        </p:spPr>
        <p:txBody>
          <a:bodyPr/>
          <a:lstStyle>
            <a:lvl1pPr>
              <a:defRPr sz="2100" b="1"/>
            </a:lvl1pPr>
          </a:lstStyle>
          <a:p>
            <a:r>
              <a:rPr lang="en-GB" noProof="0" dirty="0"/>
              <a:t>Click to add title</a:t>
            </a:r>
          </a:p>
        </p:txBody>
      </p:sp>
      <p:sp>
        <p:nvSpPr>
          <p:cNvPr id="3" name="Content Placeholder 2"/>
          <p:cNvSpPr>
            <a:spLocks noGrp="1"/>
          </p:cNvSpPr>
          <p:nvPr>
            <p:ph idx="1" hasCustomPrompt="1"/>
          </p:nvPr>
        </p:nvSpPr>
        <p:spPr>
          <a:xfrm>
            <a:off x="486000" y="1547700"/>
            <a:ext cx="3963600" cy="4662300"/>
          </a:xfrm>
        </p:spPr>
        <p:txBody>
          <a:bodyPr/>
          <a:lstStyle>
            <a:lvl1pPr>
              <a:defRPr sz="1050"/>
            </a:lvl1pPr>
            <a:lvl2pPr>
              <a:defRPr sz="1050"/>
            </a:lvl2pPr>
            <a:lvl3pPr>
              <a:defRPr sz="1050"/>
            </a:lvl3pPr>
            <a:lvl4pPr>
              <a:defRPr sz="1050"/>
            </a:lvl4pPr>
            <a:lvl5pPr>
              <a:defRPr sz="1050"/>
            </a:lvl5pPr>
            <a:lvl6pPr>
              <a:defRPr/>
            </a:lvl6pPr>
            <a:lvl7pPr>
              <a:defRPr/>
            </a:lvl7pPr>
            <a:lvl8pPr>
              <a:defRPr sz="450"/>
            </a:lvl8pPr>
            <a:lvl9pPr>
              <a:defRPr sz="2400"/>
            </a:lvl9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Level 6</a:t>
            </a:r>
          </a:p>
          <a:p>
            <a:pPr lvl="6"/>
            <a:r>
              <a:rPr lang="en-GB" noProof="0" dirty="0"/>
              <a:t>Level 7</a:t>
            </a:r>
          </a:p>
          <a:p>
            <a:pPr lvl="7"/>
            <a:r>
              <a:rPr lang="en-GB" noProof="0" dirty="0"/>
              <a:t>Level 8</a:t>
            </a:r>
          </a:p>
          <a:p>
            <a:pPr lvl="8"/>
            <a:r>
              <a:rPr lang="en-GB" noProof="0" dirty="0"/>
              <a:t>Level 9</a:t>
            </a:r>
          </a:p>
        </p:txBody>
      </p:sp>
      <p:sp>
        <p:nvSpPr>
          <p:cNvPr id="13" name="Content Placeholder 2">
            <a:extLst>
              <a:ext uri="{FF2B5EF4-FFF2-40B4-BE49-F238E27FC236}">
                <a16:creationId xmlns:a16="http://schemas.microsoft.com/office/drawing/2014/main" id="{AF5B9A70-CF7A-4620-9CE3-3CD5021B259D}"/>
              </a:ext>
            </a:extLst>
          </p:cNvPr>
          <p:cNvSpPr>
            <a:spLocks noGrp="1"/>
          </p:cNvSpPr>
          <p:nvPr>
            <p:ph idx="16" hasCustomPrompt="1"/>
          </p:nvPr>
        </p:nvSpPr>
        <p:spPr>
          <a:xfrm>
            <a:off x="4694400" y="1547700"/>
            <a:ext cx="3963600" cy="4662300"/>
          </a:xfrm>
        </p:spPr>
        <p:txBody>
          <a:bodyPr/>
          <a:lstStyle>
            <a:lvl1pPr>
              <a:defRPr sz="1050"/>
            </a:lvl1pPr>
            <a:lvl2pPr>
              <a:defRPr sz="1050"/>
            </a:lvl2pPr>
            <a:lvl3pPr>
              <a:defRPr sz="1050"/>
            </a:lvl3pPr>
            <a:lvl4pPr>
              <a:defRPr sz="1050"/>
            </a:lvl4pPr>
            <a:lvl5pPr>
              <a:defRPr sz="1050"/>
            </a:lvl5pPr>
            <a:lvl6pPr>
              <a:defRPr/>
            </a:lvl6pPr>
            <a:lvl7pPr>
              <a:defRPr/>
            </a:lvl7pPr>
            <a:lvl8pPr>
              <a:defRPr sz="450"/>
            </a:lvl8pPr>
            <a:lvl9pPr>
              <a:defRPr sz="2400"/>
            </a:lvl9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Level 6</a:t>
            </a:r>
          </a:p>
          <a:p>
            <a:pPr lvl="6"/>
            <a:r>
              <a:rPr lang="en-GB" noProof="0" dirty="0"/>
              <a:t>Level 7</a:t>
            </a:r>
          </a:p>
          <a:p>
            <a:pPr lvl="7"/>
            <a:r>
              <a:rPr lang="en-GB" noProof="0" dirty="0"/>
              <a:t>Level 8</a:t>
            </a:r>
          </a:p>
          <a:p>
            <a:pPr lvl="8"/>
            <a:r>
              <a:rPr lang="en-GB" noProof="0" dirty="0"/>
              <a:t>Level 9</a:t>
            </a:r>
          </a:p>
        </p:txBody>
      </p:sp>
      <p:sp>
        <p:nvSpPr>
          <p:cNvPr id="7" name="Date Placeholder 6">
            <a:extLst>
              <a:ext uri="{FF2B5EF4-FFF2-40B4-BE49-F238E27FC236}">
                <a16:creationId xmlns:a16="http://schemas.microsoft.com/office/drawing/2014/main" id="{5CF82791-4F8E-4072-A90B-7DDBA5BDDDD3}"/>
              </a:ext>
            </a:extLst>
          </p:cNvPr>
          <p:cNvSpPr>
            <a:spLocks noGrp="1"/>
          </p:cNvSpPr>
          <p:nvPr>
            <p:ph type="dt" sz="half" idx="10"/>
          </p:nvPr>
        </p:nvSpPr>
        <p:spPr/>
        <p:txBody>
          <a:bodyPr/>
          <a:lstStyle/>
          <a:p>
            <a:endParaRPr lang="en-GB" dirty="0"/>
          </a:p>
        </p:txBody>
      </p:sp>
      <p:sp>
        <p:nvSpPr>
          <p:cNvPr id="8" name="Footer Placeholder 7">
            <a:extLst>
              <a:ext uri="{FF2B5EF4-FFF2-40B4-BE49-F238E27FC236}">
                <a16:creationId xmlns:a16="http://schemas.microsoft.com/office/drawing/2014/main" id="{40F7B92D-8DE2-4AAE-9F57-625CFD54A001}"/>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691B1983-58ED-417B-836C-01C783DF9935}"/>
              </a:ext>
            </a:extLst>
          </p:cNvPr>
          <p:cNvSpPr>
            <a:spLocks noGrp="1"/>
          </p:cNvSpPr>
          <p:nvPr>
            <p:ph type="sldNum" sz="quarter" idx="12"/>
          </p:nvPr>
        </p:nvSpPr>
        <p:spPr/>
        <p:txBody>
          <a:bodyPr/>
          <a:lstStyle/>
          <a:p>
            <a:fld id="{23AA811B-2EBD-4900-905E-5BE206449611}" type="slidenum">
              <a:rPr lang="en-GB" smtClean="0"/>
              <a:t>‹N›</a:t>
            </a:fld>
            <a:endParaRPr lang="en-GB" dirty="0"/>
          </a:p>
        </p:txBody>
      </p:sp>
      <p:sp>
        <p:nvSpPr>
          <p:cNvPr id="11" name="Text Placeholder 4">
            <a:extLst>
              <a:ext uri="{FF2B5EF4-FFF2-40B4-BE49-F238E27FC236}">
                <a16:creationId xmlns:a16="http://schemas.microsoft.com/office/drawing/2014/main" id="{EAF405E3-B39D-45EE-8E47-4F2225BD2A65}"/>
              </a:ext>
            </a:extLst>
          </p:cNvPr>
          <p:cNvSpPr>
            <a:spLocks noGrp="1"/>
          </p:cNvSpPr>
          <p:nvPr>
            <p:ph type="body" sz="quarter" idx="13" hasCustomPrompt="1"/>
          </p:nvPr>
        </p:nvSpPr>
        <p:spPr>
          <a:xfrm>
            <a:off x="485999" y="6210000"/>
            <a:ext cx="6489000" cy="324000"/>
          </a:xfrm>
        </p:spPr>
        <p:txBody>
          <a:bodyPr anchor="b"/>
          <a:lstStyle>
            <a:lvl1pPr marL="0" indent="0">
              <a:buNone/>
              <a:defRPr sz="600" i="1">
                <a:solidFill>
                  <a:schemeClr val="accent6"/>
                </a:solidFill>
              </a:defRPr>
            </a:lvl1pPr>
          </a:lstStyle>
          <a:p>
            <a:pPr lvl="0"/>
            <a:r>
              <a:rPr lang="en-GB" dirty="0"/>
              <a:t>Insert notes</a:t>
            </a:r>
          </a:p>
        </p:txBody>
      </p:sp>
    </p:spTree>
    <p:extLst>
      <p:ext uri="{BB962C8B-B14F-4D97-AF65-F5344CB8AC3E}">
        <p14:creationId xmlns:p14="http://schemas.microsoft.com/office/powerpoint/2010/main" val="310969142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Solo titolo">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GB" noProof="0" dirty="0"/>
              <a:t>Click to add title</a:t>
            </a:r>
            <a:endParaRPr lang="en-GB" dirty="0"/>
          </a:p>
        </p:txBody>
      </p:sp>
      <p:sp>
        <p:nvSpPr>
          <p:cNvPr id="6" name="Date Placeholder 5">
            <a:extLst>
              <a:ext uri="{FF2B5EF4-FFF2-40B4-BE49-F238E27FC236}">
                <a16:creationId xmlns:a16="http://schemas.microsoft.com/office/drawing/2014/main" id="{B83BF171-11B0-4BBC-A5E0-54E06540B5CB}"/>
              </a:ext>
            </a:extLst>
          </p:cNvPr>
          <p:cNvSpPr>
            <a:spLocks noGrp="1"/>
          </p:cNvSpPr>
          <p:nvPr>
            <p:ph type="dt" sz="half" idx="10"/>
          </p:nvPr>
        </p:nvSpPr>
        <p:spPr/>
        <p:txBody>
          <a:bodyPr/>
          <a:lstStyle/>
          <a:p>
            <a:endParaRPr lang="en-GB" dirty="0"/>
          </a:p>
        </p:txBody>
      </p:sp>
      <p:sp>
        <p:nvSpPr>
          <p:cNvPr id="7" name="Footer Placeholder 6">
            <a:extLst>
              <a:ext uri="{FF2B5EF4-FFF2-40B4-BE49-F238E27FC236}">
                <a16:creationId xmlns:a16="http://schemas.microsoft.com/office/drawing/2014/main" id="{DD4BEBA1-3B3D-4B4B-9C17-2B3431510A67}"/>
              </a:ext>
            </a:extLst>
          </p:cNvPr>
          <p:cNvSpPr>
            <a:spLocks noGrp="1"/>
          </p:cNvSpPr>
          <p:nvPr>
            <p:ph type="ftr" sz="quarter" idx="11"/>
          </p:nvPr>
        </p:nvSpPr>
        <p:spPr/>
        <p:txBody>
          <a:bodyPr/>
          <a:lstStyle/>
          <a:p>
            <a:endParaRPr lang="en-GB" dirty="0"/>
          </a:p>
        </p:txBody>
      </p:sp>
      <p:sp>
        <p:nvSpPr>
          <p:cNvPr id="8" name="Slide Number Placeholder 7">
            <a:extLst>
              <a:ext uri="{FF2B5EF4-FFF2-40B4-BE49-F238E27FC236}">
                <a16:creationId xmlns:a16="http://schemas.microsoft.com/office/drawing/2014/main" id="{E4A63ACE-2F21-4C6E-8E2B-F2CF74469B96}"/>
              </a:ext>
            </a:extLst>
          </p:cNvPr>
          <p:cNvSpPr>
            <a:spLocks noGrp="1"/>
          </p:cNvSpPr>
          <p:nvPr>
            <p:ph type="sldNum" sz="quarter" idx="12"/>
          </p:nvPr>
        </p:nvSpPr>
        <p:spPr/>
        <p:txBody>
          <a:bodyPr/>
          <a:lstStyle/>
          <a:p>
            <a:fld id="{23AA811B-2EBD-4900-905E-5BE206449611}" type="slidenum">
              <a:rPr lang="en-GB" smtClean="0"/>
              <a:t>‹N›</a:t>
            </a:fld>
            <a:endParaRPr lang="en-GB" dirty="0"/>
          </a:p>
        </p:txBody>
      </p:sp>
      <p:sp>
        <p:nvSpPr>
          <p:cNvPr id="10" name="Text Placeholder 4">
            <a:extLst>
              <a:ext uri="{FF2B5EF4-FFF2-40B4-BE49-F238E27FC236}">
                <a16:creationId xmlns:a16="http://schemas.microsoft.com/office/drawing/2014/main" id="{C135AE9C-0192-4702-9483-2D7F66625848}"/>
              </a:ext>
            </a:extLst>
          </p:cNvPr>
          <p:cNvSpPr>
            <a:spLocks noGrp="1"/>
          </p:cNvSpPr>
          <p:nvPr>
            <p:ph type="body" sz="quarter" idx="13" hasCustomPrompt="1"/>
          </p:nvPr>
        </p:nvSpPr>
        <p:spPr>
          <a:xfrm>
            <a:off x="485999" y="6210000"/>
            <a:ext cx="6489000" cy="324000"/>
          </a:xfrm>
        </p:spPr>
        <p:txBody>
          <a:bodyPr anchor="b"/>
          <a:lstStyle>
            <a:lvl1pPr marL="0" indent="0">
              <a:buNone/>
              <a:defRPr sz="600" i="1">
                <a:solidFill>
                  <a:schemeClr val="accent6"/>
                </a:solidFill>
              </a:defRPr>
            </a:lvl1pPr>
          </a:lstStyle>
          <a:p>
            <a:pPr lvl="0"/>
            <a:r>
              <a:rPr lang="en-GB" dirty="0"/>
              <a:t>Insert notes</a:t>
            </a:r>
          </a:p>
        </p:txBody>
      </p:sp>
    </p:spTree>
    <p:extLst>
      <p:ext uri="{BB962C8B-B14F-4D97-AF65-F5344CB8AC3E}">
        <p14:creationId xmlns:p14="http://schemas.microsoft.com/office/powerpoint/2010/main" val="275916308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blank" preserve="1">
  <p:cSld name="Vuota">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6518F144-C552-47DE-B37E-F764CB8D02BC}"/>
              </a:ext>
            </a:extLst>
          </p:cNvPr>
          <p:cNvSpPr>
            <a:spLocks noGrp="1"/>
          </p:cNvSpPr>
          <p:nvPr>
            <p:ph type="dt" sz="half" idx="10"/>
          </p:nvPr>
        </p:nvSpPr>
        <p:spPr/>
        <p:txBody>
          <a:bodyPr/>
          <a:lstStyle/>
          <a:p>
            <a:endParaRPr lang="en-GB" dirty="0"/>
          </a:p>
        </p:txBody>
      </p:sp>
      <p:sp>
        <p:nvSpPr>
          <p:cNvPr id="6" name="Footer Placeholder 5">
            <a:extLst>
              <a:ext uri="{FF2B5EF4-FFF2-40B4-BE49-F238E27FC236}">
                <a16:creationId xmlns:a16="http://schemas.microsoft.com/office/drawing/2014/main" id="{8959BE18-6820-417E-88D1-C143F846218B}"/>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F8EC8840-13BA-406D-AE15-E96701F6DEC6}"/>
              </a:ext>
            </a:extLst>
          </p:cNvPr>
          <p:cNvSpPr>
            <a:spLocks noGrp="1"/>
          </p:cNvSpPr>
          <p:nvPr>
            <p:ph type="sldNum" sz="quarter" idx="12"/>
          </p:nvPr>
        </p:nvSpPr>
        <p:spPr/>
        <p:txBody>
          <a:bodyPr/>
          <a:lstStyle/>
          <a:p>
            <a:fld id="{23AA811B-2EBD-4900-905E-5BE206449611}" type="slidenum">
              <a:rPr lang="en-GB" smtClean="0"/>
              <a:t>‹N›</a:t>
            </a:fld>
            <a:endParaRPr lang="en-GB" dirty="0"/>
          </a:p>
        </p:txBody>
      </p:sp>
    </p:spTree>
    <p:extLst>
      <p:ext uri="{BB962C8B-B14F-4D97-AF65-F5344CB8AC3E}">
        <p14:creationId xmlns:p14="http://schemas.microsoft.com/office/powerpoint/2010/main" val="428445042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blank" preserve="1">
  <p:cSld name="A. En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183CE00-85A1-4798-8BED-508888982778}"/>
              </a:ext>
            </a:extLst>
          </p:cNvPr>
          <p:cNvSpPr/>
          <p:nvPr userDrawn="1"/>
        </p:nvSpPr>
        <p:spPr>
          <a:xfrm>
            <a:off x="0" y="0"/>
            <a:ext cx="9144000" cy="685800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dirty="0" err="1"/>
          </a:p>
        </p:txBody>
      </p:sp>
      <p:sp>
        <p:nvSpPr>
          <p:cNvPr id="3" name="Freeform: Shape 2">
            <a:extLst>
              <a:ext uri="{FF2B5EF4-FFF2-40B4-BE49-F238E27FC236}">
                <a16:creationId xmlns:a16="http://schemas.microsoft.com/office/drawing/2014/main" id="{AE8B13B9-500C-41BD-AE32-64AABDD45343}"/>
              </a:ext>
            </a:extLst>
          </p:cNvPr>
          <p:cNvSpPr/>
          <p:nvPr userDrawn="1"/>
        </p:nvSpPr>
        <p:spPr>
          <a:xfrm>
            <a:off x="3613706" y="2518125"/>
            <a:ext cx="1916590" cy="1821750"/>
          </a:xfrm>
          <a:custGeom>
            <a:avLst/>
            <a:gdLst>
              <a:gd name="connsiteX0" fmla="*/ 3724334 w 5293529"/>
              <a:gd name="connsiteY0" fmla="*/ 3284754 h 3773692"/>
              <a:gd name="connsiteX1" fmla="*/ 3564286 w 5293529"/>
              <a:gd name="connsiteY1" fmla="*/ 3490983 h 3773692"/>
              <a:gd name="connsiteX2" fmla="*/ 3731094 w 5293529"/>
              <a:gd name="connsiteY2" fmla="*/ 3713664 h 3773692"/>
              <a:gd name="connsiteX3" fmla="*/ 3819792 w 5293529"/>
              <a:gd name="connsiteY3" fmla="*/ 3673021 h 3773692"/>
              <a:gd name="connsiteX4" fmla="*/ 3820769 w 5293529"/>
              <a:gd name="connsiteY4" fmla="*/ 3673021 h 3773692"/>
              <a:gd name="connsiteX5" fmla="*/ 3820769 w 5293529"/>
              <a:gd name="connsiteY5" fmla="*/ 3317659 h 3773692"/>
              <a:gd name="connsiteX6" fmla="*/ 3724334 w 5293529"/>
              <a:gd name="connsiteY6" fmla="*/ 3284754 h 3773692"/>
              <a:gd name="connsiteX7" fmla="*/ 2874414 w 5293529"/>
              <a:gd name="connsiteY7" fmla="*/ 3278646 h 3773692"/>
              <a:gd name="connsiteX8" fmla="*/ 2787589 w 5293529"/>
              <a:gd name="connsiteY8" fmla="*/ 3312529 h 3773692"/>
              <a:gd name="connsiteX9" fmla="*/ 2740267 w 5293529"/>
              <a:gd name="connsiteY9" fmla="*/ 3497581 h 3773692"/>
              <a:gd name="connsiteX10" fmla="*/ 2787589 w 5293529"/>
              <a:gd name="connsiteY10" fmla="*/ 3681655 h 3773692"/>
              <a:gd name="connsiteX11" fmla="*/ 2874414 w 5293529"/>
              <a:gd name="connsiteY11" fmla="*/ 3714560 h 3773692"/>
              <a:gd name="connsiteX12" fmla="*/ 2963193 w 5293529"/>
              <a:gd name="connsiteY12" fmla="*/ 3681655 h 3773692"/>
              <a:gd name="connsiteX13" fmla="*/ 3010515 w 5293529"/>
              <a:gd name="connsiteY13" fmla="*/ 3497581 h 3773692"/>
              <a:gd name="connsiteX14" fmla="*/ 2963193 w 5293529"/>
              <a:gd name="connsiteY14" fmla="*/ 3312529 h 3773692"/>
              <a:gd name="connsiteX15" fmla="*/ 2874414 w 5293529"/>
              <a:gd name="connsiteY15" fmla="*/ 3278646 h 3773692"/>
              <a:gd name="connsiteX16" fmla="*/ 1638997 w 5293529"/>
              <a:gd name="connsiteY16" fmla="*/ 3278646 h 3773692"/>
              <a:gd name="connsiteX17" fmla="*/ 1549810 w 5293529"/>
              <a:gd name="connsiteY17" fmla="*/ 3312529 h 3773692"/>
              <a:gd name="connsiteX18" fmla="*/ 1502326 w 5293529"/>
              <a:gd name="connsiteY18" fmla="*/ 3497581 h 3773692"/>
              <a:gd name="connsiteX19" fmla="*/ 1549810 w 5293529"/>
              <a:gd name="connsiteY19" fmla="*/ 3681655 h 3773692"/>
              <a:gd name="connsiteX20" fmla="*/ 1638997 w 5293529"/>
              <a:gd name="connsiteY20" fmla="*/ 3714560 h 3773692"/>
              <a:gd name="connsiteX21" fmla="*/ 1726229 w 5293529"/>
              <a:gd name="connsiteY21" fmla="*/ 3681655 h 3773692"/>
              <a:gd name="connsiteX22" fmla="*/ 1773713 w 5293529"/>
              <a:gd name="connsiteY22" fmla="*/ 3497581 h 3773692"/>
              <a:gd name="connsiteX23" fmla="*/ 1726229 w 5293529"/>
              <a:gd name="connsiteY23" fmla="*/ 3312529 h 3773692"/>
              <a:gd name="connsiteX24" fmla="*/ 1638997 w 5293529"/>
              <a:gd name="connsiteY24" fmla="*/ 3278646 h 3773692"/>
              <a:gd name="connsiteX25" fmla="*/ 714389 w 5293529"/>
              <a:gd name="connsiteY25" fmla="*/ 3278646 h 3773692"/>
              <a:gd name="connsiteX26" fmla="*/ 627157 w 5293529"/>
              <a:gd name="connsiteY26" fmla="*/ 3312529 h 3773692"/>
              <a:gd name="connsiteX27" fmla="*/ 579672 w 5293529"/>
              <a:gd name="connsiteY27" fmla="*/ 3497581 h 3773692"/>
              <a:gd name="connsiteX28" fmla="*/ 627157 w 5293529"/>
              <a:gd name="connsiteY28" fmla="*/ 3681655 h 3773692"/>
              <a:gd name="connsiteX29" fmla="*/ 714389 w 5293529"/>
              <a:gd name="connsiteY29" fmla="*/ 3714560 h 3773692"/>
              <a:gd name="connsiteX30" fmla="*/ 802598 w 5293529"/>
              <a:gd name="connsiteY30" fmla="*/ 3681655 h 3773692"/>
              <a:gd name="connsiteX31" fmla="*/ 850082 w 5293529"/>
              <a:gd name="connsiteY31" fmla="*/ 3497581 h 3773692"/>
              <a:gd name="connsiteX32" fmla="*/ 802598 w 5293529"/>
              <a:gd name="connsiteY32" fmla="*/ 3312529 h 3773692"/>
              <a:gd name="connsiteX33" fmla="*/ 714389 w 5293529"/>
              <a:gd name="connsiteY33" fmla="*/ 3278646 h 3773692"/>
              <a:gd name="connsiteX34" fmla="*/ 4044917 w 5293529"/>
              <a:gd name="connsiteY34" fmla="*/ 3233767 h 3773692"/>
              <a:gd name="connsiteX35" fmla="*/ 4097696 w 5293529"/>
              <a:gd name="connsiteY35" fmla="*/ 3233767 h 3773692"/>
              <a:gd name="connsiteX36" fmla="*/ 4116918 w 5293529"/>
              <a:gd name="connsiteY36" fmla="*/ 3252093 h 3773692"/>
              <a:gd name="connsiteX37" fmla="*/ 4116918 w 5293529"/>
              <a:gd name="connsiteY37" fmla="*/ 3739728 h 3773692"/>
              <a:gd name="connsiteX38" fmla="*/ 4097777 w 5293529"/>
              <a:gd name="connsiteY38" fmla="*/ 3758054 h 3773692"/>
              <a:gd name="connsiteX39" fmla="*/ 4043043 w 5293529"/>
              <a:gd name="connsiteY39" fmla="*/ 3758054 h 3773692"/>
              <a:gd name="connsiteX40" fmla="*/ 4027650 w 5293529"/>
              <a:gd name="connsiteY40" fmla="*/ 3739728 h 3773692"/>
              <a:gd name="connsiteX41" fmla="*/ 4027650 w 5293529"/>
              <a:gd name="connsiteY41" fmla="*/ 3252093 h 3773692"/>
              <a:gd name="connsiteX42" fmla="*/ 4044917 w 5293529"/>
              <a:gd name="connsiteY42" fmla="*/ 3233767 h 3773692"/>
              <a:gd name="connsiteX43" fmla="*/ 4934502 w 5293529"/>
              <a:gd name="connsiteY43" fmla="*/ 3231242 h 3773692"/>
              <a:gd name="connsiteX44" fmla="*/ 4982068 w 5293529"/>
              <a:gd name="connsiteY44" fmla="*/ 3231242 h 3773692"/>
              <a:gd name="connsiteX45" fmla="*/ 5000475 w 5293529"/>
              <a:gd name="connsiteY45" fmla="*/ 3242808 h 3773692"/>
              <a:gd name="connsiteX46" fmla="*/ 4995588 w 5293529"/>
              <a:gd name="connsiteY46" fmla="*/ 3263088 h 3773692"/>
              <a:gd name="connsiteX47" fmla="*/ 4814120 w 5293529"/>
              <a:gd name="connsiteY47" fmla="*/ 3476729 h 3773692"/>
              <a:gd name="connsiteX48" fmla="*/ 4816075 w 5293529"/>
              <a:gd name="connsiteY48" fmla="*/ 3478684 h 3773692"/>
              <a:gd name="connsiteX49" fmla="*/ 5008213 w 5293529"/>
              <a:gd name="connsiteY49" fmla="*/ 3732967 h 3773692"/>
              <a:gd name="connsiteX50" fmla="*/ 5014973 w 5293529"/>
              <a:gd name="connsiteY50" fmla="*/ 3745511 h 3773692"/>
              <a:gd name="connsiteX51" fmla="*/ 5000475 w 5293529"/>
              <a:gd name="connsiteY51" fmla="*/ 3758135 h 3773692"/>
              <a:gd name="connsiteX52" fmla="*/ 4931570 w 5293529"/>
              <a:gd name="connsiteY52" fmla="*/ 3758135 h 3773692"/>
              <a:gd name="connsiteX53" fmla="*/ 4901515 w 5293529"/>
              <a:gd name="connsiteY53" fmla="*/ 3742660 h 3773692"/>
              <a:gd name="connsiteX54" fmla="*/ 4721024 w 5293529"/>
              <a:gd name="connsiteY54" fmla="*/ 3484548 h 3773692"/>
              <a:gd name="connsiteX55" fmla="*/ 4720047 w 5293529"/>
              <a:gd name="connsiteY55" fmla="*/ 3478766 h 3773692"/>
              <a:gd name="connsiteX56" fmla="*/ 4723956 w 5293529"/>
              <a:gd name="connsiteY56" fmla="*/ 3472982 h 3773692"/>
              <a:gd name="connsiteX57" fmla="*/ 4903470 w 5293529"/>
              <a:gd name="connsiteY57" fmla="*/ 3247695 h 3773692"/>
              <a:gd name="connsiteX58" fmla="*/ 4934502 w 5293529"/>
              <a:gd name="connsiteY58" fmla="*/ 3231242 h 3773692"/>
              <a:gd name="connsiteX59" fmla="*/ 972337 w 5293529"/>
              <a:gd name="connsiteY59" fmla="*/ 3231242 h 3773692"/>
              <a:gd name="connsiteX60" fmla="*/ 1034320 w 5293529"/>
              <a:gd name="connsiteY60" fmla="*/ 3231242 h 3773692"/>
              <a:gd name="connsiteX61" fmla="*/ 1057533 w 5293529"/>
              <a:gd name="connsiteY61" fmla="*/ 3247695 h 3773692"/>
              <a:gd name="connsiteX62" fmla="*/ 1193145 w 5293529"/>
              <a:gd name="connsiteY62" fmla="*/ 3633111 h 3773692"/>
              <a:gd name="connsiteX63" fmla="*/ 1324929 w 5293529"/>
              <a:gd name="connsiteY63" fmla="*/ 3245740 h 3773692"/>
              <a:gd name="connsiteX64" fmla="*/ 1337554 w 5293529"/>
              <a:gd name="connsiteY64" fmla="*/ 3231242 h 3773692"/>
              <a:gd name="connsiteX65" fmla="*/ 1387971 w 5293529"/>
              <a:gd name="connsiteY65" fmla="*/ 3231242 h 3773692"/>
              <a:gd name="connsiteX66" fmla="*/ 1400595 w 5293529"/>
              <a:gd name="connsiteY66" fmla="*/ 3241912 h 3773692"/>
              <a:gd name="connsiteX67" fmla="*/ 1398641 w 5293529"/>
              <a:gd name="connsiteY67" fmla="*/ 3257387 h 3773692"/>
              <a:gd name="connsiteX68" fmla="*/ 1220349 w 5293529"/>
              <a:gd name="connsiteY68" fmla="*/ 3742497 h 3773692"/>
              <a:gd name="connsiteX69" fmla="*/ 1201942 w 5293529"/>
              <a:gd name="connsiteY69" fmla="*/ 3757972 h 3773692"/>
              <a:gd name="connsiteX70" fmla="*/ 1162194 w 5293529"/>
              <a:gd name="connsiteY70" fmla="*/ 3757972 h 3773692"/>
              <a:gd name="connsiteX71" fmla="*/ 1145742 w 5293529"/>
              <a:gd name="connsiteY71" fmla="*/ 3742497 h 3773692"/>
              <a:gd name="connsiteX72" fmla="*/ 962645 w 5293529"/>
              <a:gd name="connsiteY72" fmla="*/ 3259260 h 3773692"/>
              <a:gd name="connsiteX73" fmla="*/ 958735 w 5293529"/>
              <a:gd name="connsiteY73" fmla="*/ 3244762 h 3773692"/>
              <a:gd name="connsiteX74" fmla="*/ 972337 w 5293529"/>
              <a:gd name="connsiteY74" fmla="*/ 3231242 h 3773692"/>
              <a:gd name="connsiteX75" fmla="*/ 4388794 w 5293529"/>
              <a:gd name="connsiteY75" fmla="*/ 3222446 h 3773692"/>
              <a:gd name="connsiteX76" fmla="*/ 4525465 w 5293529"/>
              <a:gd name="connsiteY76" fmla="*/ 3283451 h 3773692"/>
              <a:gd name="connsiteX77" fmla="*/ 4487673 w 5293529"/>
              <a:gd name="connsiteY77" fmla="*/ 3319289 h 3773692"/>
              <a:gd name="connsiteX78" fmla="*/ 4383011 w 5293529"/>
              <a:gd name="connsiteY78" fmla="*/ 3280519 h 3773692"/>
              <a:gd name="connsiteX79" fmla="*/ 4295779 w 5293529"/>
              <a:gd name="connsiteY79" fmla="*/ 3358058 h 3773692"/>
              <a:gd name="connsiteX80" fmla="*/ 4544850 w 5293529"/>
              <a:gd name="connsiteY80" fmla="*/ 3615763 h 3773692"/>
              <a:gd name="connsiteX81" fmla="*/ 4358739 w 5293529"/>
              <a:gd name="connsiteY81" fmla="*/ 3772715 h 3773692"/>
              <a:gd name="connsiteX82" fmla="*/ 4195923 w 5293529"/>
              <a:gd name="connsiteY82" fmla="*/ 3695175 h 3773692"/>
              <a:gd name="connsiteX83" fmla="*/ 4233715 w 5293529"/>
              <a:gd name="connsiteY83" fmla="*/ 3661293 h 3773692"/>
              <a:gd name="connsiteX84" fmla="*/ 4360694 w 5293529"/>
              <a:gd name="connsiteY84" fmla="*/ 3714560 h 3773692"/>
              <a:gd name="connsiteX85" fmla="*/ 4464379 w 5293529"/>
              <a:gd name="connsiteY85" fmla="*/ 3625455 h 3773692"/>
              <a:gd name="connsiteX86" fmla="*/ 4351979 w 5293529"/>
              <a:gd name="connsiteY86" fmla="*/ 3523726 h 3773692"/>
              <a:gd name="connsiteX87" fmla="*/ 4215308 w 5293529"/>
              <a:gd name="connsiteY87" fmla="*/ 3366774 h 3773692"/>
              <a:gd name="connsiteX88" fmla="*/ 4388794 w 5293529"/>
              <a:gd name="connsiteY88" fmla="*/ 3222446 h 3773692"/>
              <a:gd name="connsiteX89" fmla="*/ 3332238 w 5293529"/>
              <a:gd name="connsiteY89" fmla="*/ 3219514 h 3773692"/>
              <a:gd name="connsiteX90" fmla="*/ 3464837 w 5293529"/>
              <a:gd name="connsiteY90" fmla="*/ 3272619 h 3773692"/>
              <a:gd name="connsiteX91" fmla="*/ 3420447 w 5293529"/>
              <a:gd name="connsiteY91" fmla="*/ 3317008 h 3773692"/>
              <a:gd name="connsiteX92" fmla="*/ 3311061 w 5293529"/>
              <a:gd name="connsiteY92" fmla="*/ 3269687 h 3773692"/>
              <a:gd name="connsiteX93" fmla="*/ 3259748 w 5293529"/>
              <a:gd name="connsiteY93" fmla="*/ 3315053 h 3773692"/>
              <a:gd name="connsiteX94" fmla="*/ 3259748 w 5293529"/>
              <a:gd name="connsiteY94" fmla="*/ 3738751 h 3773692"/>
              <a:gd name="connsiteX95" fmla="*/ 3241341 w 5293529"/>
              <a:gd name="connsiteY95" fmla="*/ 3755122 h 3773692"/>
              <a:gd name="connsiteX96" fmla="*/ 3190028 w 5293529"/>
              <a:gd name="connsiteY96" fmla="*/ 3755122 h 3773692"/>
              <a:gd name="connsiteX97" fmla="*/ 3169666 w 5293529"/>
              <a:gd name="connsiteY97" fmla="*/ 3738751 h 3773692"/>
              <a:gd name="connsiteX98" fmla="*/ 3169666 w 5293529"/>
              <a:gd name="connsiteY98" fmla="*/ 3276447 h 3773692"/>
              <a:gd name="connsiteX99" fmla="*/ 3217069 w 5293529"/>
              <a:gd name="connsiteY99" fmla="*/ 3234989 h 3773692"/>
              <a:gd name="connsiteX100" fmla="*/ 3332238 w 5293529"/>
              <a:gd name="connsiteY100" fmla="*/ 3219514 h 3773692"/>
              <a:gd name="connsiteX101" fmla="*/ 2874495 w 5293529"/>
              <a:gd name="connsiteY101" fmla="*/ 3219514 h 3773692"/>
              <a:gd name="connsiteX102" fmla="*/ 3005709 w 5293529"/>
              <a:gd name="connsiteY102" fmla="*/ 3257306 h 3773692"/>
              <a:gd name="connsiteX103" fmla="*/ 3103204 w 5293529"/>
              <a:gd name="connsiteY103" fmla="*/ 3497581 h 3773692"/>
              <a:gd name="connsiteX104" fmla="*/ 3005709 w 5293529"/>
              <a:gd name="connsiteY104" fmla="*/ 3736878 h 3773692"/>
              <a:gd name="connsiteX105" fmla="*/ 2874495 w 5293529"/>
              <a:gd name="connsiteY105" fmla="*/ 3773692 h 3773692"/>
              <a:gd name="connsiteX106" fmla="*/ 2743281 w 5293529"/>
              <a:gd name="connsiteY106" fmla="*/ 3736878 h 3773692"/>
              <a:gd name="connsiteX107" fmla="*/ 2646764 w 5293529"/>
              <a:gd name="connsiteY107" fmla="*/ 3497581 h 3773692"/>
              <a:gd name="connsiteX108" fmla="*/ 2743281 w 5293529"/>
              <a:gd name="connsiteY108" fmla="*/ 3257306 h 3773692"/>
              <a:gd name="connsiteX109" fmla="*/ 2874495 w 5293529"/>
              <a:gd name="connsiteY109" fmla="*/ 3219514 h 3773692"/>
              <a:gd name="connsiteX110" fmla="*/ 2364299 w 5293529"/>
              <a:gd name="connsiteY110" fmla="*/ 3219514 h 3773692"/>
              <a:gd name="connsiteX111" fmla="*/ 2567596 w 5293529"/>
              <a:gd name="connsiteY111" fmla="*/ 3387054 h 3773692"/>
              <a:gd name="connsiteX112" fmla="*/ 2567596 w 5293529"/>
              <a:gd name="connsiteY112" fmla="*/ 3737692 h 3773692"/>
              <a:gd name="connsiteX113" fmla="*/ 2557985 w 5293529"/>
              <a:gd name="connsiteY113" fmla="*/ 3757973 h 3773692"/>
              <a:gd name="connsiteX114" fmla="*/ 2502111 w 5293529"/>
              <a:gd name="connsiteY114" fmla="*/ 3757973 h 3773692"/>
              <a:gd name="connsiteX115" fmla="*/ 2478979 w 5293529"/>
              <a:gd name="connsiteY115" fmla="*/ 3737611 h 3773692"/>
              <a:gd name="connsiteX116" fmla="*/ 2478979 w 5293529"/>
              <a:gd name="connsiteY116" fmla="*/ 3398620 h 3773692"/>
              <a:gd name="connsiteX117" fmla="*/ 2361448 w 5293529"/>
              <a:gd name="connsiteY117" fmla="*/ 3274655 h 3773692"/>
              <a:gd name="connsiteX118" fmla="*/ 2252551 w 5293529"/>
              <a:gd name="connsiteY118" fmla="*/ 3320185 h 3773692"/>
              <a:gd name="connsiteX119" fmla="*/ 2252551 w 5293529"/>
              <a:gd name="connsiteY119" fmla="*/ 3737611 h 3773692"/>
              <a:gd name="connsiteX120" fmla="*/ 2231375 w 5293529"/>
              <a:gd name="connsiteY120" fmla="*/ 3757973 h 3773692"/>
              <a:gd name="connsiteX121" fmla="*/ 2181283 w 5293529"/>
              <a:gd name="connsiteY121" fmla="*/ 3757973 h 3773692"/>
              <a:gd name="connsiteX122" fmla="*/ 2161980 w 5293529"/>
              <a:gd name="connsiteY122" fmla="*/ 3739565 h 3773692"/>
              <a:gd name="connsiteX123" fmla="*/ 2161980 w 5293529"/>
              <a:gd name="connsiteY123" fmla="*/ 3286302 h 3773692"/>
              <a:gd name="connsiteX124" fmla="*/ 2207266 w 5293529"/>
              <a:gd name="connsiteY124" fmla="*/ 3244682 h 3773692"/>
              <a:gd name="connsiteX125" fmla="*/ 2364299 w 5293529"/>
              <a:gd name="connsiteY125" fmla="*/ 3219514 h 3773692"/>
              <a:gd name="connsiteX126" fmla="*/ 1637124 w 5293529"/>
              <a:gd name="connsiteY126" fmla="*/ 3219514 h 3773692"/>
              <a:gd name="connsiteX127" fmla="*/ 1768908 w 5293529"/>
              <a:gd name="connsiteY127" fmla="*/ 3257306 h 3773692"/>
              <a:gd name="connsiteX128" fmla="*/ 1866810 w 5293529"/>
              <a:gd name="connsiteY128" fmla="*/ 3497581 h 3773692"/>
              <a:gd name="connsiteX129" fmla="*/ 1768908 w 5293529"/>
              <a:gd name="connsiteY129" fmla="*/ 3736878 h 3773692"/>
              <a:gd name="connsiteX130" fmla="*/ 1637124 w 5293529"/>
              <a:gd name="connsiteY130" fmla="*/ 3773692 h 3773692"/>
              <a:gd name="connsiteX131" fmla="*/ 1505339 w 5293529"/>
              <a:gd name="connsiteY131" fmla="*/ 3736878 h 3773692"/>
              <a:gd name="connsiteX132" fmla="*/ 1408415 w 5293529"/>
              <a:gd name="connsiteY132" fmla="*/ 3497581 h 3773692"/>
              <a:gd name="connsiteX133" fmla="*/ 1505339 w 5293529"/>
              <a:gd name="connsiteY133" fmla="*/ 3257306 h 3773692"/>
              <a:gd name="connsiteX134" fmla="*/ 1637124 w 5293529"/>
              <a:gd name="connsiteY134" fmla="*/ 3219514 h 3773692"/>
              <a:gd name="connsiteX135" fmla="*/ 714470 w 5293529"/>
              <a:gd name="connsiteY135" fmla="*/ 3219514 h 3773692"/>
              <a:gd name="connsiteX136" fmla="*/ 846254 w 5293529"/>
              <a:gd name="connsiteY136" fmla="*/ 3257306 h 3773692"/>
              <a:gd name="connsiteX137" fmla="*/ 943179 w 5293529"/>
              <a:gd name="connsiteY137" fmla="*/ 3497581 h 3773692"/>
              <a:gd name="connsiteX138" fmla="*/ 846254 w 5293529"/>
              <a:gd name="connsiteY138" fmla="*/ 3736878 h 3773692"/>
              <a:gd name="connsiteX139" fmla="*/ 714470 w 5293529"/>
              <a:gd name="connsiteY139" fmla="*/ 3773692 h 3773692"/>
              <a:gd name="connsiteX140" fmla="*/ 582686 w 5293529"/>
              <a:gd name="connsiteY140" fmla="*/ 3736878 h 3773692"/>
              <a:gd name="connsiteX141" fmla="*/ 484784 w 5293529"/>
              <a:gd name="connsiteY141" fmla="*/ 3497581 h 3773692"/>
              <a:gd name="connsiteX142" fmla="*/ 582686 w 5293529"/>
              <a:gd name="connsiteY142" fmla="*/ 3257306 h 3773692"/>
              <a:gd name="connsiteX143" fmla="*/ 714470 w 5293529"/>
              <a:gd name="connsiteY143" fmla="*/ 3219514 h 3773692"/>
              <a:gd name="connsiteX144" fmla="*/ 203297 w 5293529"/>
              <a:gd name="connsiteY144" fmla="*/ 3219514 h 3773692"/>
              <a:gd name="connsiteX145" fmla="*/ 407571 w 5293529"/>
              <a:gd name="connsiteY145" fmla="*/ 3387054 h 3773692"/>
              <a:gd name="connsiteX146" fmla="*/ 407571 w 5293529"/>
              <a:gd name="connsiteY146" fmla="*/ 3737692 h 3773692"/>
              <a:gd name="connsiteX147" fmla="*/ 396819 w 5293529"/>
              <a:gd name="connsiteY147" fmla="*/ 3757973 h 3773692"/>
              <a:gd name="connsiteX148" fmla="*/ 340701 w 5293529"/>
              <a:gd name="connsiteY148" fmla="*/ 3757973 h 3773692"/>
              <a:gd name="connsiteX149" fmla="*/ 317488 w 5293529"/>
              <a:gd name="connsiteY149" fmla="*/ 3737611 h 3773692"/>
              <a:gd name="connsiteX150" fmla="*/ 317488 w 5293529"/>
              <a:gd name="connsiteY150" fmla="*/ 3398620 h 3773692"/>
              <a:gd name="connsiteX151" fmla="*/ 199387 w 5293529"/>
              <a:gd name="connsiteY151" fmla="*/ 3274655 h 3773692"/>
              <a:gd name="connsiteX152" fmla="*/ 90001 w 5293529"/>
              <a:gd name="connsiteY152" fmla="*/ 3320185 h 3773692"/>
              <a:gd name="connsiteX153" fmla="*/ 90001 w 5293529"/>
              <a:gd name="connsiteY153" fmla="*/ 3737611 h 3773692"/>
              <a:gd name="connsiteX154" fmla="*/ 68743 w 5293529"/>
              <a:gd name="connsiteY154" fmla="*/ 3757973 h 3773692"/>
              <a:gd name="connsiteX155" fmla="*/ 18407 w 5293529"/>
              <a:gd name="connsiteY155" fmla="*/ 3757973 h 3773692"/>
              <a:gd name="connsiteX156" fmla="*/ 0 w 5293529"/>
              <a:gd name="connsiteY156" fmla="*/ 3739565 h 3773692"/>
              <a:gd name="connsiteX157" fmla="*/ 0 w 5293529"/>
              <a:gd name="connsiteY157" fmla="*/ 3286302 h 3773692"/>
              <a:gd name="connsiteX158" fmla="*/ 45530 w 5293529"/>
              <a:gd name="connsiteY158" fmla="*/ 3244682 h 3773692"/>
              <a:gd name="connsiteX159" fmla="*/ 203297 w 5293529"/>
              <a:gd name="connsiteY159" fmla="*/ 3219514 h 3773692"/>
              <a:gd name="connsiteX160" fmla="*/ 3838118 w 5293529"/>
              <a:gd name="connsiteY160" fmla="*/ 3043502 h 3773692"/>
              <a:gd name="connsiteX161" fmla="*/ 3888290 w 5293529"/>
              <a:gd name="connsiteY161" fmla="*/ 3043502 h 3773692"/>
              <a:gd name="connsiteX162" fmla="*/ 3907594 w 5293529"/>
              <a:gd name="connsiteY162" fmla="*/ 3063864 h 3773692"/>
              <a:gd name="connsiteX163" fmla="*/ 3907594 w 5293529"/>
              <a:gd name="connsiteY163" fmla="*/ 3702017 h 3773692"/>
              <a:gd name="connsiteX164" fmla="*/ 3728162 w 5293529"/>
              <a:gd name="connsiteY164" fmla="*/ 3773529 h 3773692"/>
              <a:gd name="connsiteX165" fmla="*/ 3472575 w 5293529"/>
              <a:gd name="connsiteY165" fmla="*/ 3497580 h 3773692"/>
              <a:gd name="connsiteX166" fmla="*/ 3709836 w 5293529"/>
              <a:gd name="connsiteY166" fmla="*/ 3222608 h 3773692"/>
              <a:gd name="connsiteX167" fmla="*/ 3819792 w 5293529"/>
              <a:gd name="connsiteY167" fmla="*/ 3250708 h 3773692"/>
              <a:gd name="connsiteX168" fmla="*/ 3819792 w 5293529"/>
              <a:gd name="connsiteY168" fmla="*/ 3066715 h 3773692"/>
              <a:gd name="connsiteX169" fmla="*/ 3838118 w 5293529"/>
              <a:gd name="connsiteY169" fmla="*/ 3043502 h 3773692"/>
              <a:gd name="connsiteX170" fmla="*/ 4634688 w 5293529"/>
              <a:gd name="connsiteY170" fmla="*/ 3041629 h 3773692"/>
              <a:gd name="connsiteX171" fmla="*/ 4688037 w 5293529"/>
              <a:gd name="connsiteY171" fmla="*/ 3041629 h 3773692"/>
              <a:gd name="connsiteX172" fmla="*/ 4706445 w 5293529"/>
              <a:gd name="connsiteY172" fmla="*/ 3056127 h 3773692"/>
              <a:gd name="connsiteX173" fmla="*/ 4706445 w 5293529"/>
              <a:gd name="connsiteY173" fmla="*/ 3742578 h 3773692"/>
              <a:gd name="connsiteX174" fmla="*/ 4688037 w 5293529"/>
              <a:gd name="connsiteY174" fmla="*/ 3757076 h 3773692"/>
              <a:gd name="connsiteX175" fmla="*/ 4634688 w 5293529"/>
              <a:gd name="connsiteY175" fmla="*/ 3757076 h 3773692"/>
              <a:gd name="connsiteX176" fmla="*/ 4618154 w 5293529"/>
              <a:gd name="connsiteY176" fmla="*/ 3741601 h 3773692"/>
              <a:gd name="connsiteX177" fmla="*/ 4618154 w 5293529"/>
              <a:gd name="connsiteY177" fmla="*/ 3058082 h 3773692"/>
              <a:gd name="connsiteX178" fmla="*/ 4634688 w 5293529"/>
              <a:gd name="connsiteY178" fmla="*/ 3041629 h 3773692"/>
              <a:gd name="connsiteX179" fmla="*/ 4074727 w 5293529"/>
              <a:gd name="connsiteY179" fmla="*/ 3035765 h 3773692"/>
              <a:gd name="connsiteX180" fmla="*/ 4127506 w 5293529"/>
              <a:gd name="connsiteY180" fmla="*/ 3086019 h 3773692"/>
              <a:gd name="connsiteX181" fmla="*/ 4072772 w 5293529"/>
              <a:gd name="connsiteY181" fmla="*/ 3142952 h 3773692"/>
              <a:gd name="connsiteX182" fmla="*/ 4019016 w 5293529"/>
              <a:gd name="connsiteY182" fmla="*/ 3089847 h 3773692"/>
              <a:gd name="connsiteX183" fmla="*/ 4074727 w 5293529"/>
              <a:gd name="connsiteY183" fmla="*/ 3035765 h 3773692"/>
              <a:gd name="connsiteX184" fmla="*/ 5090721 w 5293529"/>
              <a:gd name="connsiteY184" fmla="*/ 2888260 h 3773692"/>
              <a:gd name="connsiteX185" fmla="*/ 5090721 w 5293529"/>
              <a:gd name="connsiteY185" fmla="*/ 2940551 h 3773692"/>
              <a:gd name="connsiteX186" fmla="*/ 5125500 w 5293529"/>
              <a:gd name="connsiteY186" fmla="*/ 2940551 h 3773692"/>
              <a:gd name="connsiteX187" fmla="*/ 5166061 w 5293529"/>
              <a:gd name="connsiteY187" fmla="*/ 2914405 h 3773692"/>
              <a:gd name="connsiteX188" fmla="*/ 5122567 w 5293529"/>
              <a:gd name="connsiteY188" fmla="*/ 2888260 h 3773692"/>
              <a:gd name="connsiteX189" fmla="*/ 5090721 w 5293529"/>
              <a:gd name="connsiteY189" fmla="*/ 2888260 h 3773692"/>
              <a:gd name="connsiteX190" fmla="*/ 5063680 w 5293529"/>
              <a:gd name="connsiteY190" fmla="*/ 2863988 h 3773692"/>
              <a:gd name="connsiteX191" fmla="*/ 5125500 w 5293529"/>
              <a:gd name="connsiteY191" fmla="*/ 2863988 h 3773692"/>
              <a:gd name="connsiteX192" fmla="*/ 5182514 w 5293529"/>
              <a:gd name="connsiteY192" fmla="*/ 2877591 h 3773692"/>
              <a:gd name="connsiteX193" fmla="*/ 5198966 w 5293529"/>
              <a:gd name="connsiteY193" fmla="*/ 2911473 h 3773692"/>
              <a:gd name="connsiteX194" fmla="*/ 5172474 w 5293529"/>
              <a:gd name="connsiteY194" fmla="*/ 2955227 h 3773692"/>
              <a:gd name="connsiteX195" fmla="*/ 5151671 w 5293529"/>
              <a:gd name="connsiteY195" fmla="*/ 2960419 h 3773692"/>
              <a:gd name="connsiteX196" fmla="*/ 5149690 w 5293529"/>
              <a:gd name="connsiteY196" fmla="*/ 2958958 h 3773692"/>
              <a:gd name="connsiteX197" fmla="*/ 5149690 w 5293529"/>
              <a:gd name="connsiteY197" fmla="*/ 2960913 h 3773692"/>
              <a:gd name="connsiteX198" fmla="*/ 5151671 w 5293529"/>
              <a:gd name="connsiteY198" fmla="*/ 2960419 h 3773692"/>
              <a:gd name="connsiteX199" fmla="*/ 5165114 w 5293529"/>
              <a:gd name="connsiteY199" fmla="*/ 2970330 h 3773692"/>
              <a:gd name="connsiteX200" fmla="*/ 5189274 w 5293529"/>
              <a:gd name="connsiteY200" fmla="*/ 3003510 h 3773692"/>
              <a:gd name="connsiteX201" fmla="*/ 5210532 w 5293529"/>
              <a:gd name="connsiteY201" fmla="*/ 3038371 h 3773692"/>
              <a:gd name="connsiteX202" fmla="*/ 5176731 w 5293529"/>
              <a:gd name="connsiteY202" fmla="*/ 3038371 h 3773692"/>
              <a:gd name="connsiteX203" fmla="*/ 5161256 w 5293529"/>
              <a:gd name="connsiteY203" fmla="*/ 3011248 h 3773692"/>
              <a:gd name="connsiteX204" fmla="*/ 5109128 w 5293529"/>
              <a:gd name="connsiteY204" fmla="*/ 2964741 h 3773692"/>
              <a:gd name="connsiteX205" fmla="*/ 5092676 w 5293529"/>
              <a:gd name="connsiteY205" fmla="*/ 2964741 h 3773692"/>
              <a:gd name="connsiteX206" fmla="*/ 5092676 w 5293529"/>
              <a:gd name="connsiteY206" fmla="*/ 3039348 h 3773692"/>
              <a:gd name="connsiteX207" fmla="*/ 5063680 w 5293529"/>
              <a:gd name="connsiteY207" fmla="*/ 3039348 h 3773692"/>
              <a:gd name="connsiteX208" fmla="*/ 5132260 w 5293529"/>
              <a:gd name="connsiteY208" fmla="*/ 2815608 h 3773692"/>
              <a:gd name="connsiteX209" fmla="*/ 4998032 w 5293529"/>
              <a:gd name="connsiteY209" fmla="*/ 2950243 h 3773692"/>
              <a:gd name="connsiteX210" fmla="*/ 5132260 w 5293529"/>
              <a:gd name="connsiteY210" fmla="*/ 3086833 h 3773692"/>
              <a:gd name="connsiteX211" fmla="*/ 5267465 w 5293529"/>
              <a:gd name="connsiteY211" fmla="*/ 2950243 h 3773692"/>
              <a:gd name="connsiteX212" fmla="*/ 5132260 w 5293529"/>
              <a:gd name="connsiteY212" fmla="*/ 2815608 h 3773692"/>
              <a:gd name="connsiteX213" fmla="*/ 5132260 w 5293529"/>
              <a:gd name="connsiteY213" fmla="*/ 2787508 h 3773692"/>
              <a:gd name="connsiteX214" fmla="*/ 5293529 w 5293529"/>
              <a:gd name="connsiteY214" fmla="*/ 2950243 h 3773692"/>
              <a:gd name="connsiteX215" fmla="*/ 5132260 w 5293529"/>
              <a:gd name="connsiteY215" fmla="*/ 3112978 h 3773692"/>
              <a:gd name="connsiteX216" fmla="*/ 4970991 w 5293529"/>
              <a:gd name="connsiteY216" fmla="*/ 2950243 h 3773692"/>
              <a:gd name="connsiteX217" fmla="*/ 5132260 w 5293529"/>
              <a:gd name="connsiteY217" fmla="*/ 2787508 h 3773692"/>
              <a:gd name="connsiteX218" fmla="*/ 3521882 w 5293529"/>
              <a:gd name="connsiteY218" fmla="*/ 1731870 h 3773692"/>
              <a:gd name="connsiteX219" fmla="*/ 3513299 w 5293529"/>
              <a:gd name="connsiteY219" fmla="*/ 1740971 h 3773692"/>
              <a:gd name="connsiteX220" fmla="*/ 3483326 w 5293529"/>
              <a:gd name="connsiteY220" fmla="*/ 2098939 h 3773692"/>
              <a:gd name="connsiteX221" fmla="*/ 3531707 w 5293529"/>
              <a:gd name="connsiteY221" fmla="*/ 2354363 h 3773692"/>
              <a:gd name="connsiteX222" fmla="*/ 3561680 w 5293529"/>
              <a:gd name="connsiteY222" fmla="*/ 2360146 h 3773692"/>
              <a:gd name="connsiteX223" fmla="*/ 3535535 w 5293529"/>
              <a:gd name="connsiteY223" fmla="*/ 1738039 h 3773692"/>
              <a:gd name="connsiteX224" fmla="*/ 3521882 w 5293529"/>
              <a:gd name="connsiteY224" fmla="*/ 1731870 h 3773692"/>
              <a:gd name="connsiteX225" fmla="*/ 2399078 w 5293529"/>
              <a:gd name="connsiteY225" fmla="*/ 1361664 h 3773692"/>
              <a:gd name="connsiteX226" fmla="*/ 2416508 w 5293529"/>
              <a:gd name="connsiteY226" fmla="*/ 1600635 h 3773692"/>
              <a:gd name="connsiteX227" fmla="*/ 2465866 w 5293529"/>
              <a:gd name="connsiteY227" fmla="*/ 1656753 h 3773692"/>
              <a:gd name="connsiteX228" fmla="*/ 2834667 w 5293529"/>
              <a:gd name="connsiteY228" fmla="*/ 1622870 h 3773692"/>
              <a:gd name="connsiteX229" fmla="*/ 2847292 w 5293529"/>
              <a:gd name="connsiteY229" fmla="*/ 1377139 h 3773692"/>
              <a:gd name="connsiteX230" fmla="*/ 2399078 w 5293529"/>
              <a:gd name="connsiteY230" fmla="*/ 1361664 h 3773692"/>
              <a:gd name="connsiteX231" fmla="*/ 3181232 w 5293529"/>
              <a:gd name="connsiteY231" fmla="*/ 1337473 h 3773692"/>
              <a:gd name="connsiteX232" fmla="*/ 3073720 w 5293529"/>
              <a:gd name="connsiteY232" fmla="*/ 1351971 h 3773692"/>
              <a:gd name="connsiteX233" fmla="*/ 3136680 w 5293529"/>
              <a:gd name="connsiteY233" fmla="*/ 1554209 h 3773692"/>
              <a:gd name="connsiteX234" fmla="*/ 3214137 w 5293529"/>
              <a:gd name="connsiteY234" fmla="*/ 1498091 h 3773692"/>
              <a:gd name="connsiteX235" fmla="*/ 3181232 w 5293529"/>
              <a:gd name="connsiteY235" fmla="*/ 1337473 h 3773692"/>
              <a:gd name="connsiteX236" fmla="*/ 2027427 w 5293529"/>
              <a:gd name="connsiteY236" fmla="*/ 1281436 h 3773692"/>
              <a:gd name="connsiteX237" fmla="*/ 1976114 w 5293529"/>
              <a:gd name="connsiteY237" fmla="*/ 1551358 h 3773692"/>
              <a:gd name="connsiteX238" fmla="*/ 2039074 w 5293529"/>
              <a:gd name="connsiteY238" fmla="*/ 1600716 h 3773692"/>
              <a:gd name="connsiteX239" fmla="*/ 2170695 w 5293529"/>
              <a:gd name="connsiteY239" fmla="*/ 1320125 h 3773692"/>
              <a:gd name="connsiteX240" fmla="*/ 2027427 w 5293529"/>
              <a:gd name="connsiteY240" fmla="*/ 1281436 h 3773692"/>
              <a:gd name="connsiteX241" fmla="*/ 1861627 w 5293529"/>
              <a:gd name="connsiteY241" fmla="*/ 1228363 h 3773692"/>
              <a:gd name="connsiteX242" fmla="*/ 1826166 w 5293529"/>
              <a:gd name="connsiteY242" fmla="*/ 1251463 h 3773692"/>
              <a:gd name="connsiteX243" fmla="*/ 1629630 w 5293529"/>
              <a:gd name="connsiteY243" fmla="*/ 1719713 h 3773692"/>
              <a:gd name="connsiteX244" fmla="*/ 1853207 w 5293529"/>
              <a:gd name="connsiteY244" fmla="*/ 1989635 h 3773692"/>
              <a:gd name="connsiteX245" fmla="*/ 2138767 w 5293529"/>
              <a:gd name="connsiteY245" fmla="*/ 2194723 h 3773692"/>
              <a:gd name="connsiteX246" fmla="*/ 2163935 w 5293529"/>
              <a:gd name="connsiteY246" fmla="*/ 2187963 h 3773692"/>
              <a:gd name="connsiteX247" fmla="*/ 2751508 w 5293529"/>
              <a:gd name="connsiteY247" fmla="*/ 1870638 h 3773692"/>
              <a:gd name="connsiteX248" fmla="*/ 3321650 w 5293529"/>
              <a:gd name="connsiteY248" fmla="*/ 1997372 h 3773692"/>
              <a:gd name="connsiteX249" fmla="*/ 3418411 w 5293529"/>
              <a:gd name="connsiteY249" fmla="*/ 1597784 h 3773692"/>
              <a:gd name="connsiteX250" fmla="*/ 3245170 w 5293529"/>
              <a:gd name="connsiteY250" fmla="*/ 1329736 h 3773692"/>
              <a:gd name="connsiteX251" fmla="*/ 3215196 w 5293529"/>
              <a:gd name="connsiteY251" fmla="*/ 1586137 h 3773692"/>
              <a:gd name="connsiteX252" fmla="*/ 3068996 w 5293529"/>
              <a:gd name="connsiteY252" fmla="*/ 1560969 h 3773692"/>
              <a:gd name="connsiteX253" fmla="*/ 2999275 w 5293529"/>
              <a:gd name="connsiteY253" fmla="*/ 1361664 h 3773692"/>
              <a:gd name="connsiteX254" fmla="*/ 2916034 w 5293529"/>
              <a:gd name="connsiteY254" fmla="*/ 1371356 h 3773692"/>
              <a:gd name="connsiteX255" fmla="*/ 2891844 w 5293529"/>
              <a:gd name="connsiteY255" fmla="*/ 1675160 h 3773692"/>
              <a:gd name="connsiteX256" fmla="*/ 2458210 w 5293529"/>
              <a:gd name="connsiteY256" fmla="*/ 1729324 h 3773692"/>
              <a:gd name="connsiteX257" fmla="*/ 2359494 w 5293529"/>
              <a:gd name="connsiteY257" fmla="*/ 1667423 h 3773692"/>
              <a:gd name="connsiteX258" fmla="*/ 2331394 w 5293529"/>
              <a:gd name="connsiteY258" fmla="*/ 1352053 h 3773692"/>
              <a:gd name="connsiteX259" fmla="*/ 2240416 w 5293529"/>
              <a:gd name="connsiteY259" fmla="*/ 1335600 h 3773692"/>
              <a:gd name="connsiteX260" fmla="*/ 2047789 w 5293529"/>
              <a:gd name="connsiteY260" fmla="*/ 1672310 h 3773692"/>
              <a:gd name="connsiteX261" fmla="*/ 1890022 w 5293529"/>
              <a:gd name="connsiteY261" fmla="*/ 1590046 h 3773692"/>
              <a:gd name="connsiteX262" fmla="*/ 1952982 w 5293529"/>
              <a:gd name="connsiteY262" fmla="*/ 1258223 h 3773692"/>
              <a:gd name="connsiteX263" fmla="*/ 1861627 w 5293529"/>
              <a:gd name="connsiteY263" fmla="*/ 1228363 h 3773692"/>
              <a:gd name="connsiteX264" fmla="*/ 1399134 w 5293529"/>
              <a:gd name="connsiteY264" fmla="*/ 1118588 h 3773692"/>
              <a:gd name="connsiteX265" fmla="*/ 1426089 w 5293529"/>
              <a:gd name="connsiteY265" fmla="*/ 1125706 h 3773692"/>
              <a:gd name="connsiteX266" fmla="*/ 1309210 w 5293529"/>
              <a:gd name="connsiteY266" fmla="*/ 1182557 h 3773692"/>
              <a:gd name="connsiteX267" fmla="*/ 1399134 w 5293529"/>
              <a:gd name="connsiteY267" fmla="*/ 1118588 h 3773692"/>
              <a:gd name="connsiteX268" fmla="*/ 1371072 w 5293529"/>
              <a:gd name="connsiteY268" fmla="*/ 997014 h 3773692"/>
              <a:gd name="connsiteX269" fmla="*/ 1337228 w 5293529"/>
              <a:gd name="connsiteY269" fmla="*/ 1015343 h 3773692"/>
              <a:gd name="connsiteX270" fmla="*/ 1249101 w 5293529"/>
              <a:gd name="connsiteY270" fmla="*/ 1124647 h 3773692"/>
              <a:gd name="connsiteX271" fmla="*/ 1228738 w 5293529"/>
              <a:gd name="connsiteY271" fmla="*/ 1209761 h 3773692"/>
              <a:gd name="connsiteX272" fmla="*/ 1172620 w 5293529"/>
              <a:gd name="connsiteY272" fmla="*/ 1285264 h 3773692"/>
              <a:gd name="connsiteX273" fmla="*/ 1192005 w 5293529"/>
              <a:gd name="connsiteY273" fmla="*/ 1377139 h 3773692"/>
              <a:gd name="connsiteX274" fmla="*/ 1395301 w 5293529"/>
              <a:gd name="connsiteY274" fmla="*/ 1435212 h 3773692"/>
              <a:gd name="connsiteX275" fmla="*/ 1537593 w 5293529"/>
              <a:gd name="connsiteY275" fmla="*/ 1660663 h 3773692"/>
              <a:gd name="connsiteX276" fmla="*/ 1724437 w 5293529"/>
              <a:gd name="connsiteY276" fmla="*/ 1252359 h 3773692"/>
              <a:gd name="connsiteX277" fmla="*/ 1559910 w 5293529"/>
              <a:gd name="connsiteY277" fmla="*/ 1078221 h 3773692"/>
              <a:gd name="connsiteX278" fmla="*/ 1371072 w 5293529"/>
              <a:gd name="connsiteY278" fmla="*/ 997014 h 3773692"/>
              <a:gd name="connsiteX279" fmla="*/ 1141364 w 5293529"/>
              <a:gd name="connsiteY279" fmla="*/ 538266 h 3773692"/>
              <a:gd name="connsiteX280" fmla="*/ 1168711 w 5293529"/>
              <a:gd name="connsiteY280" fmla="*/ 573319 h 3773692"/>
              <a:gd name="connsiteX281" fmla="*/ 1458180 w 5293529"/>
              <a:gd name="connsiteY281" fmla="*/ 879976 h 3773692"/>
              <a:gd name="connsiteX282" fmla="*/ 1951842 w 5293529"/>
              <a:gd name="connsiteY282" fmla="*/ 790951 h 3773692"/>
              <a:gd name="connsiteX283" fmla="*/ 1971227 w 5293529"/>
              <a:gd name="connsiteY283" fmla="*/ 843160 h 3773692"/>
              <a:gd name="connsiteX284" fmla="*/ 1727287 w 5293529"/>
              <a:gd name="connsiteY284" fmla="*/ 1038556 h 3773692"/>
              <a:gd name="connsiteX285" fmla="*/ 1730219 w 5293529"/>
              <a:gd name="connsiteY285" fmla="*/ 1081153 h 3773692"/>
              <a:gd name="connsiteX286" fmla="*/ 2670140 w 5293529"/>
              <a:gd name="connsiteY286" fmla="*/ 1296912 h 3773692"/>
              <a:gd name="connsiteX287" fmla="*/ 3249975 w 5293529"/>
              <a:gd name="connsiteY287" fmla="*/ 1252441 h 3773692"/>
              <a:gd name="connsiteX288" fmla="*/ 3637183 w 5293529"/>
              <a:gd name="connsiteY288" fmla="*/ 1503955 h 3773692"/>
              <a:gd name="connsiteX289" fmla="*/ 3670170 w 5293529"/>
              <a:gd name="connsiteY289" fmla="*/ 2709725 h 3773692"/>
              <a:gd name="connsiteX290" fmla="*/ 3632378 w 5293529"/>
              <a:gd name="connsiteY290" fmla="*/ 2765843 h 3773692"/>
              <a:gd name="connsiteX291" fmla="*/ 3486177 w 5293529"/>
              <a:gd name="connsiteY291" fmla="*/ 2803554 h 3773692"/>
              <a:gd name="connsiteX292" fmla="*/ 3447489 w 5293529"/>
              <a:gd name="connsiteY292" fmla="*/ 2939981 h 3773692"/>
              <a:gd name="connsiteX293" fmla="*/ 3397153 w 5293529"/>
              <a:gd name="connsiteY293" fmla="*/ 3001882 h 3773692"/>
              <a:gd name="connsiteX294" fmla="*/ 3235477 w 5293529"/>
              <a:gd name="connsiteY294" fmla="*/ 3001882 h 3773692"/>
              <a:gd name="connsiteX295" fmla="*/ 3218047 w 5293529"/>
              <a:gd name="connsiteY295" fmla="*/ 2932243 h 3773692"/>
              <a:gd name="connsiteX296" fmla="*/ 3288745 w 5293529"/>
              <a:gd name="connsiteY296" fmla="*/ 2107980 h 3773692"/>
              <a:gd name="connsiteX297" fmla="*/ 3214219 w 5293529"/>
              <a:gd name="connsiteY297" fmla="*/ 2335304 h 3773692"/>
              <a:gd name="connsiteX298" fmla="*/ 2825056 w 5293529"/>
              <a:gd name="connsiteY298" fmla="*/ 2961239 h 3773692"/>
              <a:gd name="connsiteX299" fmla="*/ 2759245 w 5293529"/>
              <a:gd name="connsiteY299" fmla="*/ 3002860 h 3773692"/>
              <a:gd name="connsiteX300" fmla="*/ 2580139 w 5293529"/>
              <a:gd name="connsiteY300" fmla="*/ 3002860 h 3773692"/>
              <a:gd name="connsiteX301" fmla="*/ 2562709 w 5293529"/>
              <a:gd name="connsiteY301" fmla="*/ 2931266 h 3773692"/>
              <a:gd name="connsiteX302" fmla="*/ 2993492 w 5293529"/>
              <a:gd name="connsiteY302" fmla="*/ 2268516 h 3773692"/>
              <a:gd name="connsiteX303" fmla="*/ 2736032 w 5293529"/>
              <a:gd name="connsiteY303" fmla="*/ 2066278 h 3773692"/>
              <a:gd name="connsiteX304" fmla="*/ 2273321 w 5293529"/>
              <a:gd name="connsiteY304" fmla="*/ 2247176 h 3773692"/>
              <a:gd name="connsiteX305" fmla="*/ 2454300 w 5293529"/>
              <a:gd name="connsiteY305" fmla="*/ 2955375 h 3773692"/>
              <a:gd name="connsiteX306" fmla="*/ 2399160 w 5293529"/>
              <a:gd name="connsiteY306" fmla="*/ 3004733 h 3773692"/>
              <a:gd name="connsiteX307" fmla="*/ 2229746 w 5293529"/>
              <a:gd name="connsiteY307" fmla="*/ 3004733 h 3773692"/>
              <a:gd name="connsiteX308" fmla="*/ 2201646 w 5293529"/>
              <a:gd name="connsiteY308" fmla="*/ 2931184 h 3773692"/>
              <a:gd name="connsiteX309" fmla="*/ 1934493 w 5293529"/>
              <a:gd name="connsiteY309" fmla="*/ 2164913 h 3773692"/>
              <a:gd name="connsiteX310" fmla="*/ 1671169 w 5293529"/>
              <a:gd name="connsiteY310" fmla="*/ 2946660 h 3773692"/>
              <a:gd name="connsiteX311" fmla="*/ 1628571 w 5293529"/>
              <a:gd name="connsiteY311" fmla="*/ 3002778 h 3773692"/>
              <a:gd name="connsiteX312" fmla="*/ 1431058 w 5293529"/>
              <a:gd name="connsiteY312" fmla="*/ 3002778 h 3773692"/>
              <a:gd name="connsiteX313" fmla="*/ 1417537 w 5293529"/>
              <a:gd name="connsiteY313" fmla="*/ 2924424 h 3773692"/>
              <a:gd name="connsiteX314" fmla="*/ 1674997 w 5293529"/>
              <a:gd name="connsiteY314" fmla="*/ 2150415 h 3773692"/>
              <a:gd name="connsiteX315" fmla="*/ 1626616 w 5293529"/>
              <a:gd name="connsiteY315" fmla="*/ 1954042 h 3773692"/>
              <a:gd name="connsiteX316" fmla="*/ 1402062 w 5293529"/>
              <a:gd name="connsiteY316" fmla="*/ 1567078 h 3773692"/>
              <a:gd name="connsiteX317" fmla="*/ 1276223 w 5293529"/>
              <a:gd name="connsiteY317" fmla="*/ 1468362 h 3773692"/>
              <a:gd name="connsiteX318" fmla="*/ 1169769 w 5293529"/>
              <a:gd name="connsiteY318" fmla="*/ 1456714 h 3773692"/>
              <a:gd name="connsiteX319" fmla="*/ 1090357 w 5293529"/>
              <a:gd name="connsiteY319" fmla="*/ 1374451 h 3773692"/>
              <a:gd name="connsiteX320" fmla="*/ 1076836 w 5293529"/>
              <a:gd name="connsiteY320" fmla="*/ 1276712 h 3773692"/>
              <a:gd name="connsiteX321" fmla="*/ 1165860 w 5293529"/>
              <a:gd name="connsiteY321" fmla="*/ 1156738 h 3773692"/>
              <a:gd name="connsiteX322" fmla="*/ 1174575 w 5293529"/>
              <a:gd name="connsiteY322" fmla="*/ 1098665 h 3773692"/>
              <a:gd name="connsiteX323" fmla="*/ 1255861 w 5293529"/>
              <a:gd name="connsiteY323" fmla="*/ 982600 h 3773692"/>
              <a:gd name="connsiteX324" fmla="*/ 1231671 w 5293529"/>
              <a:gd name="connsiteY324" fmla="*/ 905224 h 3773692"/>
              <a:gd name="connsiteX325" fmla="*/ 1127090 w 5293529"/>
              <a:gd name="connsiteY325" fmla="*/ 591727 h 3773692"/>
              <a:gd name="connsiteX326" fmla="*/ 1141364 w 5293529"/>
              <a:gd name="connsiteY326" fmla="*/ 538266 h 3773692"/>
              <a:gd name="connsiteX327" fmla="*/ 1650644 w 5293529"/>
              <a:gd name="connsiteY327" fmla="*/ 93748 h 3773692"/>
              <a:gd name="connsiteX328" fmla="*/ 1385447 w 5293529"/>
              <a:gd name="connsiteY328" fmla="*/ 357642 h 3773692"/>
              <a:gd name="connsiteX329" fmla="*/ 1650644 w 5293529"/>
              <a:gd name="connsiteY329" fmla="*/ 621537 h 3773692"/>
              <a:gd name="connsiteX330" fmla="*/ 1913887 w 5293529"/>
              <a:gd name="connsiteY330" fmla="*/ 357642 h 3773692"/>
              <a:gd name="connsiteX331" fmla="*/ 1650644 w 5293529"/>
              <a:gd name="connsiteY331" fmla="*/ 93748 h 3773692"/>
              <a:gd name="connsiteX332" fmla="*/ 1639079 w 5293529"/>
              <a:gd name="connsiteY332" fmla="*/ 0 h 3773692"/>
              <a:gd name="connsiteX333" fmla="*/ 2036875 w 5293529"/>
              <a:gd name="connsiteY333" fmla="*/ 399263 h 3773692"/>
              <a:gd name="connsiteX334" fmla="*/ 1639079 w 5293529"/>
              <a:gd name="connsiteY334" fmla="*/ 798525 h 3773692"/>
              <a:gd name="connsiteX335" fmla="*/ 1241282 w 5293529"/>
              <a:gd name="connsiteY335" fmla="*/ 399263 h 3773692"/>
              <a:gd name="connsiteX336" fmla="*/ 1639079 w 5293529"/>
              <a:gd name="connsiteY336" fmla="*/ 0 h 3773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5293529" h="3773692">
                <a:moveTo>
                  <a:pt x="3724334" y="3284754"/>
                </a:moveTo>
                <a:cubicBezTo>
                  <a:pt x="3631808" y="3284754"/>
                  <a:pt x="3564286" y="3367017"/>
                  <a:pt x="3564286" y="3490983"/>
                </a:cubicBezTo>
                <a:cubicBezTo>
                  <a:pt x="3564286" y="3631319"/>
                  <a:pt x="3633681" y="3713664"/>
                  <a:pt x="3731094" y="3713664"/>
                </a:cubicBezTo>
                <a:cubicBezTo>
                  <a:pt x="3776379" y="3713664"/>
                  <a:pt x="3819792" y="3699166"/>
                  <a:pt x="3819792" y="3673021"/>
                </a:cubicBezTo>
                <a:lnTo>
                  <a:pt x="3820769" y="3673021"/>
                </a:lnTo>
                <a:cubicBezTo>
                  <a:pt x="3820769" y="3673021"/>
                  <a:pt x="3820769" y="3673021"/>
                  <a:pt x="3820769" y="3317659"/>
                </a:cubicBezTo>
                <a:cubicBezTo>
                  <a:pt x="3800488" y="3301207"/>
                  <a:pt x="3776379" y="3284754"/>
                  <a:pt x="3724334" y="3284754"/>
                </a:cubicBezTo>
                <a:close/>
                <a:moveTo>
                  <a:pt x="2874414" y="3278646"/>
                </a:moveTo>
                <a:cubicBezTo>
                  <a:pt x="2840694" y="3278646"/>
                  <a:pt x="2814630" y="3286384"/>
                  <a:pt x="2787589" y="3312529"/>
                </a:cubicBezTo>
                <a:cubicBezTo>
                  <a:pt x="2759571" y="3339651"/>
                  <a:pt x="2740267" y="3401634"/>
                  <a:pt x="2740267" y="3497581"/>
                </a:cubicBezTo>
                <a:cubicBezTo>
                  <a:pt x="2740267" y="3594423"/>
                  <a:pt x="2759571" y="3654533"/>
                  <a:pt x="2787589" y="3681655"/>
                </a:cubicBezTo>
                <a:cubicBezTo>
                  <a:pt x="2814549" y="3707800"/>
                  <a:pt x="2838739" y="3714560"/>
                  <a:pt x="2874414" y="3714560"/>
                </a:cubicBezTo>
                <a:cubicBezTo>
                  <a:pt x="2910088" y="3714560"/>
                  <a:pt x="2936152" y="3707800"/>
                  <a:pt x="2963193" y="3681655"/>
                </a:cubicBezTo>
                <a:cubicBezTo>
                  <a:pt x="2992189" y="3654533"/>
                  <a:pt x="3010515" y="3592550"/>
                  <a:pt x="3010515" y="3497581"/>
                </a:cubicBezTo>
                <a:cubicBezTo>
                  <a:pt x="3010515" y="3399761"/>
                  <a:pt x="2992189" y="3339651"/>
                  <a:pt x="2963193" y="3312529"/>
                </a:cubicBezTo>
                <a:cubicBezTo>
                  <a:pt x="2936152" y="3286384"/>
                  <a:pt x="2910088" y="3278646"/>
                  <a:pt x="2874414" y="3278646"/>
                </a:cubicBezTo>
                <a:close/>
                <a:moveTo>
                  <a:pt x="1638997" y="3278646"/>
                </a:moveTo>
                <a:cubicBezTo>
                  <a:pt x="1603078" y="3278646"/>
                  <a:pt x="1576933" y="3286384"/>
                  <a:pt x="1549810" y="3312529"/>
                </a:cubicBezTo>
                <a:cubicBezTo>
                  <a:pt x="1521710" y="3339651"/>
                  <a:pt x="1502326" y="3401634"/>
                  <a:pt x="1502326" y="3497581"/>
                </a:cubicBezTo>
                <a:cubicBezTo>
                  <a:pt x="1502326" y="3594423"/>
                  <a:pt x="1521710" y="3654533"/>
                  <a:pt x="1549810" y="3681655"/>
                </a:cubicBezTo>
                <a:cubicBezTo>
                  <a:pt x="1578888" y="3707800"/>
                  <a:pt x="1603159" y="3714560"/>
                  <a:pt x="1638997" y="3714560"/>
                </a:cubicBezTo>
                <a:cubicBezTo>
                  <a:pt x="1672961" y="3714560"/>
                  <a:pt x="1699106" y="3707800"/>
                  <a:pt x="1726229" y="3681655"/>
                </a:cubicBezTo>
                <a:cubicBezTo>
                  <a:pt x="1755306" y="3654533"/>
                  <a:pt x="1773713" y="3592550"/>
                  <a:pt x="1773713" y="3497581"/>
                </a:cubicBezTo>
                <a:cubicBezTo>
                  <a:pt x="1773713" y="3399761"/>
                  <a:pt x="1755306" y="3339651"/>
                  <a:pt x="1726229" y="3312529"/>
                </a:cubicBezTo>
                <a:cubicBezTo>
                  <a:pt x="1699106" y="3286384"/>
                  <a:pt x="1674916" y="3278646"/>
                  <a:pt x="1638997" y="3278646"/>
                </a:cubicBezTo>
                <a:close/>
                <a:moveTo>
                  <a:pt x="714389" y="3278646"/>
                </a:moveTo>
                <a:cubicBezTo>
                  <a:pt x="679528" y="3278646"/>
                  <a:pt x="654279" y="3286384"/>
                  <a:pt x="627157" y="3312529"/>
                </a:cubicBezTo>
                <a:cubicBezTo>
                  <a:pt x="598079" y="3339651"/>
                  <a:pt x="579672" y="3401634"/>
                  <a:pt x="579672" y="3497581"/>
                </a:cubicBezTo>
                <a:cubicBezTo>
                  <a:pt x="579672" y="3594423"/>
                  <a:pt x="598079" y="3654533"/>
                  <a:pt x="627157" y="3681655"/>
                </a:cubicBezTo>
                <a:cubicBezTo>
                  <a:pt x="654279" y="3707800"/>
                  <a:pt x="678551" y="3714560"/>
                  <a:pt x="714389" y="3714560"/>
                </a:cubicBezTo>
                <a:cubicBezTo>
                  <a:pt x="750226" y="3714560"/>
                  <a:pt x="775475" y="3707800"/>
                  <a:pt x="802598" y="3681655"/>
                </a:cubicBezTo>
                <a:cubicBezTo>
                  <a:pt x="831675" y="3654533"/>
                  <a:pt x="850082" y="3592550"/>
                  <a:pt x="850082" y="3497581"/>
                </a:cubicBezTo>
                <a:cubicBezTo>
                  <a:pt x="850082" y="3399761"/>
                  <a:pt x="830779" y="3339651"/>
                  <a:pt x="802598" y="3312529"/>
                </a:cubicBezTo>
                <a:cubicBezTo>
                  <a:pt x="774498" y="3286384"/>
                  <a:pt x="750226" y="3278646"/>
                  <a:pt x="714389" y="3278646"/>
                </a:cubicBezTo>
                <a:close/>
                <a:moveTo>
                  <a:pt x="4044917" y="3233767"/>
                </a:moveTo>
                <a:cubicBezTo>
                  <a:pt x="4044917" y="3233767"/>
                  <a:pt x="4044917" y="3233767"/>
                  <a:pt x="4097696" y="3233767"/>
                </a:cubicBezTo>
                <a:cubicBezTo>
                  <a:pt x="4113089" y="3233767"/>
                  <a:pt x="4116918" y="3236618"/>
                  <a:pt x="4116918" y="3252093"/>
                </a:cubicBezTo>
                <a:cubicBezTo>
                  <a:pt x="4116918" y="3252093"/>
                  <a:pt x="4116918" y="3252093"/>
                  <a:pt x="4116918" y="3739728"/>
                </a:cubicBezTo>
                <a:cubicBezTo>
                  <a:pt x="4116918" y="3757077"/>
                  <a:pt x="4113089" y="3757077"/>
                  <a:pt x="4097777" y="3758054"/>
                </a:cubicBezTo>
                <a:cubicBezTo>
                  <a:pt x="4097777" y="3758054"/>
                  <a:pt x="4097777" y="3758054"/>
                  <a:pt x="4043043" y="3758054"/>
                </a:cubicBezTo>
                <a:cubicBezTo>
                  <a:pt x="4027650" y="3758054"/>
                  <a:pt x="4027650" y="3754226"/>
                  <a:pt x="4027650" y="3739728"/>
                </a:cubicBezTo>
                <a:cubicBezTo>
                  <a:pt x="4027650" y="3739728"/>
                  <a:pt x="4027650" y="3739728"/>
                  <a:pt x="4027650" y="3252093"/>
                </a:cubicBezTo>
                <a:cubicBezTo>
                  <a:pt x="4027650" y="3239550"/>
                  <a:pt x="4027650" y="3233767"/>
                  <a:pt x="4044917" y="3233767"/>
                </a:cubicBezTo>
                <a:close/>
                <a:moveTo>
                  <a:pt x="4934502" y="3231242"/>
                </a:moveTo>
                <a:cubicBezTo>
                  <a:pt x="4934502" y="3231242"/>
                  <a:pt x="4934502" y="3231242"/>
                  <a:pt x="4982068" y="3231242"/>
                </a:cubicBezTo>
                <a:cubicBezTo>
                  <a:pt x="4995588" y="3231242"/>
                  <a:pt x="5000475" y="3234093"/>
                  <a:pt x="5000475" y="3242808"/>
                </a:cubicBezTo>
                <a:cubicBezTo>
                  <a:pt x="5000475" y="3248591"/>
                  <a:pt x="4999498" y="3253396"/>
                  <a:pt x="4995588" y="3263088"/>
                </a:cubicBezTo>
                <a:cubicBezTo>
                  <a:pt x="4951932" y="3348121"/>
                  <a:pt x="4882048" y="3426475"/>
                  <a:pt x="4814120" y="3476729"/>
                </a:cubicBezTo>
                <a:cubicBezTo>
                  <a:pt x="4814120" y="3476729"/>
                  <a:pt x="4814120" y="3476729"/>
                  <a:pt x="4816075" y="3478684"/>
                </a:cubicBezTo>
                <a:cubicBezTo>
                  <a:pt x="4816075" y="3478684"/>
                  <a:pt x="4816075" y="3478684"/>
                  <a:pt x="5008213" y="3732967"/>
                </a:cubicBezTo>
                <a:cubicBezTo>
                  <a:pt x="5012041" y="3736796"/>
                  <a:pt x="5014973" y="3741682"/>
                  <a:pt x="5014973" y="3745511"/>
                </a:cubicBezTo>
                <a:cubicBezTo>
                  <a:pt x="5014973" y="3757076"/>
                  <a:pt x="5005281" y="3757076"/>
                  <a:pt x="5000475" y="3758135"/>
                </a:cubicBezTo>
                <a:cubicBezTo>
                  <a:pt x="5000475" y="3758135"/>
                  <a:pt x="5000475" y="3758135"/>
                  <a:pt x="4931570" y="3758135"/>
                </a:cubicBezTo>
                <a:cubicBezTo>
                  <a:pt x="4916094" y="3758135"/>
                  <a:pt x="4912185" y="3758135"/>
                  <a:pt x="4901515" y="3742660"/>
                </a:cubicBezTo>
                <a:cubicBezTo>
                  <a:pt x="4901515" y="3742660"/>
                  <a:pt x="4901515" y="3742660"/>
                  <a:pt x="4721024" y="3484548"/>
                </a:cubicBezTo>
                <a:cubicBezTo>
                  <a:pt x="4721024" y="3482593"/>
                  <a:pt x="4720047" y="3479743"/>
                  <a:pt x="4720047" y="3478766"/>
                </a:cubicBezTo>
                <a:cubicBezTo>
                  <a:pt x="4720047" y="3478766"/>
                  <a:pt x="4721024" y="3475915"/>
                  <a:pt x="4723956" y="3472982"/>
                </a:cubicBezTo>
                <a:cubicBezTo>
                  <a:pt x="4799622" y="3428511"/>
                  <a:pt x="4874392" y="3334682"/>
                  <a:pt x="4903470" y="3247695"/>
                </a:cubicBezTo>
                <a:cubicBezTo>
                  <a:pt x="4909252" y="3230265"/>
                  <a:pt x="4916094" y="3231242"/>
                  <a:pt x="4934502" y="3231242"/>
                </a:cubicBezTo>
                <a:close/>
                <a:moveTo>
                  <a:pt x="972337" y="3231242"/>
                </a:moveTo>
                <a:cubicBezTo>
                  <a:pt x="972337" y="3231242"/>
                  <a:pt x="972337" y="3231242"/>
                  <a:pt x="1034320" y="3231242"/>
                </a:cubicBezTo>
                <a:cubicBezTo>
                  <a:pt x="1049795" y="3231242"/>
                  <a:pt x="1051750" y="3233197"/>
                  <a:pt x="1057533" y="3247695"/>
                </a:cubicBezTo>
                <a:cubicBezTo>
                  <a:pt x="1057533" y="3247695"/>
                  <a:pt x="1057533" y="3247695"/>
                  <a:pt x="1193145" y="3633111"/>
                </a:cubicBezTo>
                <a:cubicBezTo>
                  <a:pt x="1193145" y="3633111"/>
                  <a:pt x="1193145" y="3633111"/>
                  <a:pt x="1324929" y="3245740"/>
                </a:cubicBezTo>
                <a:cubicBezTo>
                  <a:pt x="1329816" y="3236047"/>
                  <a:pt x="1330794" y="3233197"/>
                  <a:pt x="1337554" y="3231242"/>
                </a:cubicBezTo>
                <a:cubicBezTo>
                  <a:pt x="1337554" y="3231242"/>
                  <a:pt x="1337554" y="3231242"/>
                  <a:pt x="1387971" y="3231242"/>
                </a:cubicBezTo>
                <a:cubicBezTo>
                  <a:pt x="1392858" y="3231242"/>
                  <a:pt x="1400595" y="3231242"/>
                  <a:pt x="1400595" y="3241912"/>
                </a:cubicBezTo>
                <a:cubicBezTo>
                  <a:pt x="1400595" y="3244762"/>
                  <a:pt x="1400595" y="3245740"/>
                  <a:pt x="1398641" y="3257387"/>
                </a:cubicBezTo>
                <a:cubicBezTo>
                  <a:pt x="1398641" y="3257387"/>
                  <a:pt x="1398641" y="3257387"/>
                  <a:pt x="1220349" y="3742497"/>
                </a:cubicBezTo>
                <a:cubicBezTo>
                  <a:pt x="1216439" y="3756017"/>
                  <a:pt x="1213589" y="3757972"/>
                  <a:pt x="1201942" y="3757972"/>
                </a:cubicBezTo>
                <a:cubicBezTo>
                  <a:pt x="1201942" y="3757972"/>
                  <a:pt x="1201942" y="3757972"/>
                  <a:pt x="1162194" y="3757972"/>
                </a:cubicBezTo>
                <a:cubicBezTo>
                  <a:pt x="1153479" y="3757972"/>
                  <a:pt x="1151525" y="3754144"/>
                  <a:pt x="1145742" y="3742497"/>
                </a:cubicBezTo>
                <a:cubicBezTo>
                  <a:pt x="1145742" y="3742497"/>
                  <a:pt x="1145742" y="3742497"/>
                  <a:pt x="962645" y="3259260"/>
                </a:cubicBezTo>
                <a:cubicBezTo>
                  <a:pt x="959712" y="3253477"/>
                  <a:pt x="958735" y="3248672"/>
                  <a:pt x="958735" y="3244762"/>
                </a:cubicBezTo>
                <a:cubicBezTo>
                  <a:pt x="958735" y="3231242"/>
                  <a:pt x="968427" y="3231242"/>
                  <a:pt x="972337" y="3231242"/>
                </a:cubicBezTo>
                <a:close/>
                <a:moveTo>
                  <a:pt x="4388794" y="3222446"/>
                </a:moveTo>
                <a:cubicBezTo>
                  <a:pt x="4459573" y="3222446"/>
                  <a:pt x="4525465" y="3244682"/>
                  <a:pt x="4525465" y="3283451"/>
                </a:cubicBezTo>
                <a:cubicBezTo>
                  <a:pt x="4525465" y="3310574"/>
                  <a:pt x="4503148" y="3319289"/>
                  <a:pt x="4487673" y="3319289"/>
                </a:cubicBezTo>
                <a:cubicBezTo>
                  <a:pt x="4457618" y="3319289"/>
                  <a:pt x="4442143" y="3280519"/>
                  <a:pt x="4383011" y="3280519"/>
                </a:cubicBezTo>
                <a:cubicBezTo>
                  <a:pt x="4325834" y="3280519"/>
                  <a:pt x="4295779" y="3319289"/>
                  <a:pt x="4295779" y="3358058"/>
                </a:cubicBezTo>
                <a:cubicBezTo>
                  <a:pt x="4295779" y="3471435"/>
                  <a:pt x="4544850" y="3444313"/>
                  <a:pt x="4544850" y="3615763"/>
                </a:cubicBezTo>
                <a:cubicBezTo>
                  <a:pt x="4544850" y="3725230"/>
                  <a:pt x="4450777" y="3773692"/>
                  <a:pt x="4358739" y="3772715"/>
                </a:cubicBezTo>
                <a:cubicBezTo>
                  <a:pt x="4277372" y="3772715"/>
                  <a:pt x="4195923" y="3736796"/>
                  <a:pt x="4195923" y="3695175"/>
                </a:cubicBezTo>
                <a:cubicBezTo>
                  <a:pt x="4195923" y="3669031"/>
                  <a:pt x="4217263" y="3661293"/>
                  <a:pt x="4233715" y="3661293"/>
                </a:cubicBezTo>
                <a:cubicBezTo>
                  <a:pt x="4268657" y="3661293"/>
                  <a:pt x="4288938" y="3714560"/>
                  <a:pt x="4360694" y="3714560"/>
                </a:cubicBezTo>
                <a:cubicBezTo>
                  <a:pt x="4431392" y="3714560"/>
                  <a:pt x="4464379" y="3667076"/>
                  <a:pt x="4464379" y="3625455"/>
                </a:cubicBezTo>
                <a:cubicBezTo>
                  <a:pt x="4464379" y="3571210"/>
                  <a:pt x="4410134" y="3547916"/>
                  <a:pt x="4351979" y="3523726"/>
                </a:cubicBezTo>
                <a:cubicBezTo>
                  <a:pt x="4277372" y="3491716"/>
                  <a:pt x="4215308" y="3454901"/>
                  <a:pt x="4215308" y="3366774"/>
                </a:cubicBezTo>
                <a:cubicBezTo>
                  <a:pt x="4215308" y="3272863"/>
                  <a:pt x="4297653" y="3222446"/>
                  <a:pt x="4388794" y="3222446"/>
                </a:cubicBezTo>
                <a:close/>
                <a:moveTo>
                  <a:pt x="3332238" y="3219514"/>
                </a:moveTo>
                <a:cubicBezTo>
                  <a:pt x="3402936" y="3219514"/>
                  <a:pt x="3464837" y="3234989"/>
                  <a:pt x="3464837" y="3272619"/>
                </a:cubicBezTo>
                <a:cubicBezTo>
                  <a:pt x="3464837" y="3302510"/>
                  <a:pt x="3445452" y="3317986"/>
                  <a:pt x="3420447" y="3317008"/>
                </a:cubicBezTo>
                <a:cubicBezTo>
                  <a:pt x="3385587" y="3317008"/>
                  <a:pt x="3375895" y="3269687"/>
                  <a:pt x="3311061" y="3269687"/>
                </a:cubicBezTo>
                <a:cubicBezTo>
                  <a:pt x="3281007" y="3269687"/>
                  <a:pt x="3259748" y="3288013"/>
                  <a:pt x="3259748" y="3315053"/>
                </a:cubicBezTo>
                <a:cubicBezTo>
                  <a:pt x="3259748" y="3315053"/>
                  <a:pt x="3259748" y="3315053"/>
                  <a:pt x="3259748" y="3738751"/>
                </a:cubicBezTo>
                <a:cubicBezTo>
                  <a:pt x="3259748" y="3754145"/>
                  <a:pt x="3253884" y="3755122"/>
                  <a:pt x="3241341" y="3755122"/>
                </a:cubicBezTo>
                <a:cubicBezTo>
                  <a:pt x="3241341" y="3755122"/>
                  <a:pt x="3241341" y="3755122"/>
                  <a:pt x="3190028" y="3755122"/>
                </a:cubicBezTo>
                <a:cubicBezTo>
                  <a:pt x="3175449" y="3755122"/>
                  <a:pt x="3169666" y="3754226"/>
                  <a:pt x="3169666" y="3738751"/>
                </a:cubicBezTo>
                <a:cubicBezTo>
                  <a:pt x="3169666" y="3738751"/>
                  <a:pt x="3169666" y="3738751"/>
                  <a:pt x="3169666" y="3276447"/>
                </a:cubicBezTo>
                <a:cubicBezTo>
                  <a:pt x="3169666" y="3260075"/>
                  <a:pt x="3182209" y="3243704"/>
                  <a:pt x="3217069" y="3234989"/>
                </a:cubicBezTo>
                <a:cubicBezTo>
                  <a:pt x="3244192" y="3228229"/>
                  <a:pt x="3278075" y="3219514"/>
                  <a:pt x="3332238" y="3219514"/>
                </a:cubicBezTo>
                <a:close/>
                <a:moveTo>
                  <a:pt x="2874495" y="3219514"/>
                </a:moveTo>
                <a:cubicBezTo>
                  <a:pt x="2920758" y="3219514"/>
                  <a:pt x="2969057" y="3231161"/>
                  <a:pt x="3005709" y="3257306"/>
                </a:cubicBezTo>
                <a:cubicBezTo>
                  <a:pt x="3064597" y="3298031"/>
                  <a:pt x="3103204" y="3375489"/>
                  <a:pt x="3103204" y="3497581"/>
                </a:cubicBezTo>
                <a:cubicBezTo>
                  <a:pt x="3103204" y="3618695"/>
                  <a:pt x="3064597" y="3696153"/>
                  <a:pt x="3005709" y="3736878"/>
                </a:cubicBezTo>
                <a:cubicBezTo>
                  <a:pt x="2970035" y="3761068"/>
                  <a:pt x="2921817" y="3773692"/>
                  <a:pt x="2874495" y="3773692"/>
                </a:cubicBezTo>
                <a:cubicBezTo>
                  <a:pt x="2828232" y="3773692"/>
                  <a:pt x="2778956" y="3762045"/>
                  <a:pt x="2743281" y="3736878"/>
                </a:cubicBezTo>
                <a:cubicBezTo>
                  <a:pt x="2685371" y="3696234"/>
                  <a:pt x="2646764" y="3618695"/>
                  <a:pt x="2646764" y="3497581"/>
                </a:cubicBezTo>
                <a:cubicBezTo>
                  <a:pt x="2646764" y="3375489"/>
                  <a:pt x="2685371" y="3298031"/>
                  <a:pt x="2743281" y="3257306"/>
                </a:cubicBezTo>
                <a:cubicBezTo>
                  <a:pt x="2780910" y="3233116"/>
                  <a:pt x="2829128" y="3219514"/>
                  <a:pt x="2874495" y="3219514"/>
                </a:cubicBezTo>
                <a:close/>
                <a:moveTo>
                  <a:pt x="2364299" y="3219514"/>
                </a:moveTo>
                <a:cubicBezTo>
                  <a:pt x="2565641" y="3219514"/>
                  <a:pt x="2567596" y="3326049"/>
                  <a:pt x="2567596" y="3387054"/>
                </a:cubicBezTo>
                <a:cubicBezTo>
                  <a:pt x="2567596" y="3387054"/>
                  <a:pt x="2567596" y="3387054"/>
                  <a:pt x="2567596" y="3737692"/>
                </a:cubicBezTo>
                <a:cubicBezTo>
                  <a:pt x="2567596" y="3746407"/>
                  <a:pt x="2567596" y="3756100"/>
                  <a:pt x="2557985" y="3757973"/>
                </a:cubicBezTo>
                <a:cubicBezTo>
                  <a:pt x="2557985" y="3757973"/>
                  <a:pt x="2557985" y="3757973"/>
                  <a:pt x="2502111" y="3757973"/>
                </a:cubicBezTo>
                <a:cubicBezTo>
                  <a:pt x="2484762" y="3757973"/>
                  <a:pt x="2478979" y="3756018"/>
                  <a:pt x="2478979" y="3737611"/>
                </a:cubicBezTo>
                <a:cubicBezTo>
                  <a:pt x="2478979" y="3737611"/>
                  <a:pt x="2478979" y="3737611"/>
                  <a:pt x="2478979" y="3398620"/>
                </a:cubicBezTo>
                <a:cubicBezTo>
                  <a:pt x="2478979" y="3351136"/>
                  <a:pt x="2478979" y="3274655"/>
                  <a:pt x="2361448" y="3274655"/>
                </a:cubicBezTo>
                <a:cubicBezTo>
                  <a:pt x="2291077" y="3274655"/>
                  <a:pt x="2252551" y="3297868"/>
                  <a:pt x="2252551" y="3320185"/>
                </a:cubicBezTo>
                <a:cubicBezTo>
                  <a:pt x="2252551" y="3320185"/>
                  <a:pt x="2252551" y="3320185"/>
                  <a:pt x="2252551" y="3737611"/>
                </a:cubicBezTo>
                <a:cubicBezTo>
                  <a:pt x="2252551" y="3756018"/>
                  <a:pt x="2245791" y="3757973"/>
                  <a:pt x="2231375" y="3757973"/>
                </a:cubicBezTo>
                <a:cubicBezTo>
                  <a:pt x="2231375" y="3757973"/>
                  <a:pt x="2231375" y="3757973"/>
                  <a:pt x="2181283" y="3757973"/>
                </a:cubicBezTo>
                <a:cubicBezTo>
                  <a:pt x="2165808" y="3757973"/>
                  <a:pt x="2161980" y="3756018"/>
                  <a:pt x="2161980" y="3739565"/>
                </a:cubicBezTo>
                <a:cubicBezTo>
                  <a:pt x="2161980" y="3739565"/>
                  <a:pt x="2161980" y="3739565"/>
                  <a:pt x="2161980" y="3286302"/>
                </a:cubicBezTo>
                <a:cubicBezTo>
                  <a:pt x="2161980" y="3268872"/>
                  <a:pt x="2172568" y="3256329"/>
                  <a:pt x="2207266" y="3244682"/>
                </a:cubicBezTo>
                <a:cubicBezTo>
                  <a:pt x="2235203" y="3235967"/>
                  <a:pt x="2287248" y="3219514"/>
                  <a:pt x="2364299" y="3219514"/>
                </a:cubicBezTo>
                <a:close/>
                <a:moveTo>
                  <a:pt x="1637124" y="3219514"/>
                </a:moveTo>
                <a:cubicBezTo>
                  <a:pt x="1684608" y="3219514"/>
                  <a:pt x="1734048" y="3231161"/>
                  <a:pt x="1768908" y="3257306"/>
                </a:cubicBezTo>
                <a:cubicBezTo>
                  <a:pt x="1828040" y="3298031"/>
                  <a:pt x="1866810" y="3375489"/>
                  <a:pt x="1866810" y="3497581"/>
                </a:cubicBezTo>
                <a:cubicBezTo>
                  <a:pt x="1866810" y="3618695"/>
                  <a:pt x="1828040" y="3696153"/>
                  <a:pt x="1768908" y="3736878"/>
                </a:cubicBezTo>
                <a:cubicBezTo>
                  <a:pt x="1732093" y="3761068"/>
                  <a:pt x="1684608" y="3773692"/>
                  <a:pt x="1637124" y="3773692"/>
                </a:cubicBezTo>
                <a:cubicBezTo>
                  <a:pt x="1590616" y="3773692"/>
                  <a:pt x="1541177" y="3762045"/>
                  <a:pt x="1505339" y="3736878"/>
                </a:cubicBezTo>
                <a:cubicBezTo>
                  <a:pt x="1447185" y="3696234"/>
                  <a:pt x="1408415" y="3618695"/>
                  <a:pt x="1408415" y="3497581"/>
                </a:cubicBezTo>
                <a:cubicBezTo>
                  <a:pt x="1408415" y="3375489"/>
                  <a:pt x="1447185" y="3298031"/>
                  <a:pt x="1505339" y="3257306"/>
                </a:cubicBezTo>
                <a:cubicBezTo>
                  <a:pt x="1543132" y="3233116"/>
                  <a:pt x="1590616" y="3219514"/>
                  <a:pt x="1637124" y="3219514"/>
                </a:cubicBezTo>
                <a:close/>
                <a:moveTo>
                  <a:pt x="714470" y="3219514"/>
                </a:moveTo>
                <a:cubicBezTo>
                  <a:pt x="761955" y="3219514"/>
                  <a:pt x="808462" y="3231161"/>
                  <a:pt x="846254" y="3257306"/>
                </a:cubicBezTo>
                <a:cubicBezTo>
                  <a:pt x="904409" y="3298031"/>
                  <a:pt x="943179" y="3375489"/>
                  <a:pt x="943179" y="3497581"/>
                </a:cubicBezTo>
                <a:cubicBezTo>
                  <a:pt x="943179" y="3618695"/>
                  <a:pt x="904409" y="3696153"/>
                  <a:pt x="846254" y="3736878"/>
                </a:cubicBezTo>
                <a:cubicBezTo>
                  <a:pt x="808462" y="3761068"/>
                  <a:pt x="761955" y="3773692"/>
                  <a:pt x="714470" y="3773692"/>
                </a:cubicBezTo>
                <a:cubicBezTo>
                  <a:pt x="666985" y="3773692"/>
                  <a:pt x="618523" y="3762045"/>
                  <a:pt x="582686" y="3736878"/>
                </a:cubicBezTo>
                <a:cubicBezTo>
                  <a:pt x="523554" y="3696234"/>
                  <a:pt x="484784" y="3618695"/>
                  <a:pt x="484784" y="3497581"/>
                </a:cubicBezTo>
                <a:cubicBezTo>
                  <a:pt x="484784" y="3375489"/>
                  <a:pt x="523554" y="3298031"/>
                  <a:pt x="582686" y="3257306"/>
                </a:cubicBezTo>
                <a:cubicBezTo>
                  <a:pt x="619500" y="3233116"/>
                  <a:pt x="667963" y="3219514"/>
                  <a:pt x="714470" y="3219514"/>
                </a:cubicBezTo>
                <a:close/>
                <a:moveTo>
                  <a:pt x="203297" y="3219514"/>
                </a:moveTo>
                <a:cubicBezTo>
                  <a:pt x="406593" y="3219514"/>
                  <a:pt x="407571" y="3326049"/>
                  <a:pt x="407571" y="3387054"/>
                </a:cubicBezTo>
                <a:cubicBezTo>
                  <a:pt x="407571" y="3387054"/>
                  <a:pt x="407571" y="3387054"/>
                  <a:pt x="407571" y="3737692"/>
                </a:cubicBezTo>
                <a:cubicBezTo>
                  <a:pt x="407571" y="3746407"/>
                  <a:pt x="406593" y="3756100"/>
                  <a:pt x="396819" y="3757973"/>
                </a:cubicBezTo>
                <a:cubicBezTo>
                  <a:pt x="396819" y="3757973"/>
                  <a:pt x="396819" y="3757973"/>
                  <a:pt x="340701" y="3757973"/>
                </a:cubicBezTo>
                <a:cubicBezTo>
                  <a:pt x="323271" y="3757973"/>
                  <a:pt x="317488" y="3756018"/>
                  <a:pt x="317488" y="3737611"/>
                </a:cubicBezTo>
                <a:cubicBezTo>
                  <a:pt x="317488" y="3737611"/>
                  <a:pt x="317488" y="3737611"/>
                  <a:pt x="317488" y="3398620"/>
                </a:cubicBezTo>
                <a:cubicBezTo>
                  <a:pt x="317488" y="3351136"/>
                  <a:pt x="317488" y="3274655"/>
                  <a:pt x="199387" y="3274655"/>
                </a:cubicBezTo>
                <a:cubicBezTo>
                  <a:pt x="128689" y="3274655"/>
                  <a:pt x="90001" y="3297868"/>
                  <a:pt x="90001" y="3320185"/>
                </a:cubicBezTo>
                <a:cubicBezTo>
                  <a:pt x="90001" y="3320185"/>
                  <a:pt x="90001" y="3320185"/>
                  <a:pt x="90001" y="3737611"/>
                </a:cubicBezTo>
                <a:cubicBezTo>
                  <a:pt x="90001" y="3756018"/>
                  <a:pt x="83241" y="3757973"/>
                  <a:pt x="68743" y="3757973"/>
                </a:cubicBezTo>
                <a:cubicBezTo>
                  <a:pt x="68743" y="3757973"/>
                  <a:pt x="68743" y="3757973"/>
                  <a:pt x="18407" y="3757973"/>
                </a:cubicBezTo>
                <a:cubicBezTo>
                  <a:pt x="3910" y="3757973"/>
                  <a:pt x="0" y="3756018"/>
                  <a:pt x="0" y="3739565"/>
                </a:cubicBezTo>
                <a:cubicBezTo>
                  <a:pt x="0" y="3739565"/>
                  <a:pt x="0" y="3739565"/>
                  <a:pt x="0" y="3286302"/>
                </a:cubicBezTo>
                <a:cubicBezTo>
                  <a:pt x="0" y="3268872"/>
                  <a:pt x="11647" y="3256329"/>
                  <a:pt x="45530" y="3244682"/>
                </a:cubicBezTo>
                <a:cubicBezTo>
                  <a:pt x="74526" y="3235967"/>
                  <a:pt x="125839" y="3219514"/>
                  <a:pt x="203297" y="3219514"/>
                </a:cubicBezTo>
                <a:close/>
                <a:moveTo>
                  <a:pt x="3838118" y="3043502"/>
                </a:moveTo>
                <a:cubicBezTo>
                  <a:pt x="3838118" y="3043502"/>
                  <a:pt x="3838118" y="3043502"/>
                  <a:pt x="3888290" y="3043502"/>
                </a:cubicBezTo>
                <a:cubicBezTo>
                  <a:pt x="3901811" y="3043502"/>
                  <a:pt x="3907594" y="3044479"/>
                  <a:pt x="3907594" y="3063864"/>
                </a:cubicBezTo>
                <a:cubicBezTo>
                  <a:pt x="3907594" y="3063864"/>
                  <a:pt x="3907594" y="3063864"/>
                  <a:pt x="3907594" y="3702017"/>
                </a:cubicBezTo>
                <a:cubicBezTo>
                  <a:pt x="3907594" y="3736877"/>
                  <a:pt x="3802443" y="3773692"/>
                  <a:pt x="3728162" y="3773529"/>
                </a:cubicBezTo>
                <a:cubicBezTo>
                  <a:pt x="3573816" y="3773529"/>
                  <a:pt x="3472575" y="3683528"/>
                  <a:pt x="3472575" y="3497580"/>
                </a:cubicBezTo>
                <a:cubicBezTo>
                  <a:pt x="3472575" y="3372719"/>
                  <a:pt x="3552639" y="3222608"/>
                  <a:pt x="3709836" y="3222608"/>
                </a:cubicBezTo>
                <a:cubicBezTo>
                  <a:pt x="3757076" y="3222608"/>
                  <a:pt x="3787945" y="3234256"/>
                  <a:pt x="3819792" y="3250708"/>
                </a:cubicBezTo>
                <a:cubicBezTo>
                  <a:pt x="3819792" y="3250708"/>
                  <a:pt x="3819792" y="3250708"/>
                  <a:pt x="3819792" y="3066715"/>
                </a:cubicBezTo>
                <a:cubicBezTo>
                  <a:pt x="3819792" y="3049285"/>
                  <a:pt x="3820769" y="3043502"/>
                  <a:pt x="3838118" y="3043502"/>
                </a:cubicBezTo>
                <a:close/>
                <a:moveTo>
                  <a:pt x="4634688" y="3041629"/>
                </a:moveTo>
                <a:cubicBezTo>
                  <a:pt x="4634688" y="3041629"/>
                  <a:pt x="4634688" y="3041629"/>
                  <a:pt x="4688037" y="3041629"/>
                </a:cubicBezTo>
                <a:cubicBezTo>
                  <a:pt x="4699684" y="3041629"/>
                  <a:pt x="4706445" y="3041629"/>
                  <a:pt x="4706445" y="3056127"/>
                </a:cubicBezTo>
                <a:cubicBezTo>
                  <a:pt x="4706445" y="3056127"/>
                  <a:pt x="4706445" y="3056127"/>
                  <a:pt x="4706445" y="3742578"/>
                </a:cubicBezTo>
                <a:cubicBezTo>
                  <a:pt x="4706445" y="3757076"/>
                  <a:pt x="4700580" y="3757076"/>
                  <a:pt x="4688037" y="3757076"/>
                </a:cubicBezTo>
                <a:cubicBezTo>
                  <a:pt x="4688037" y="3757076"/>
                  <a:pt x="4688037" y="3757076"/>
                  <a:pt x="4634688" y="3757076"/>
                </a:cubicBezTo>
                <a:cubicBezTo>
                  <a:pt x="4621086" y="3757076"/>
                  <a:pt x="4618154" y="3755122"/>
                  <a:pt x="4618154" y="3741601"/>
                </a:cubicBezTo>
                <a:cubicBezTo>
                  <a:pt x="4618154" y="3741601"/>
                  <a:pt x="4618154" y="3741601"/>
                  <a:pt x="4618154" y="3058082"/>
                </a:cubicBezTo>
                <a:cubicBezTo>
                  <a:pt x="4618154" y="3043584"/>
                  <a:pt x="4624018" y="3041629"/>
                  <a:pt x="4634688" y="3041629"/>
                </a:cubicBezTo>
                <a:close/>
                <a:moveTo>
                  <a:pt x="4074727" y="3035765"/>
                </a:moveTo>
                <a:cubicBezTo>
                  <a:pt x="4101605" y="3035765"/>
                  <a:pt x="4125551" y="3056046"/>
                  <a:pt x="4127506" y="3086019"/>
                </a:cubicBezTo>
                <a:cubicBezTo>
                  <a:pt x="4128483" y="3114933"/>
                  <a:pt x="4107307" y="3141974"/>
                  <a:pt x="4072772" y="3142952"/>
                </a:cubicBezTo>
                <a:cubicBezTo>
                  <a:pt x="4039215" y="3142952"/>
                  <a:pt x="4019016" y="3118843"/>
                  <a:pt x="4019016" y="3089847"/>
                </a:cubicBezTo>
                <a:cubicBezTo>
                  <a:pt x="4019016" y="3058978"/>
                  <a:pt x="4042066" y="3035765"/>
                  <a:pt x="4074727" y="3035765"/>
                </a:cubicBezTo>
                <a:close/>
                <a:moveTo>
                  <a:pt x="5090721" y="2888260"/>
                </a:moveTo>
                <a:lnTo>
                  <a:pt x="5090721" y="2940551"/>
                </a:lnTo>
                <a:cubicBezTo>
                  <a:pt x="5090721" y="2940551"/>
                  <a:pt x="5090721" y="2940551"/>
                  <a:pt x="5125500" y="2940551"/>
                </a:cubicBezTo>
                <a:cubicBezTo>
                  <a:pt x="5138043" y="2940551"/>
                  <a:pt x="5166061" y="2940551"/>
                  <a:pt x="5166061" y="2914405"/>
                </a:cubicBezTo>
                <a:cubicBezTo>
                  <a:pt x="5166061" y="2888260"/>
                  <a:pt x="5139020" y="2888260"/>
                  <a:pt x="5122567" y="2888260"/>
                </a:cubicBezTo>
                <a:cubicBezTo>
                  <a:pt x="5122567" y="2888260"/>
                  <a:pt x="5122567" y="2888260"/>
                  <a:pt x="5090721" y="2888260"/>
                </a:cubicBezTo>
                <a:close/>
                <a:moveTo>
                  <a:pt x="5063680" y="2863988"/>
                </a:moveTo>
                <a:cubicBezTo>
                  <a:pt x="5063680" y="2863988"/>
                  <a:pt x="5063680" y="2863988"/>
                  <a:pt x="5125500" y="2863988"/>
                </a:cubicBezTo>
                <a:cubicBezTo>
                  <a:pt x="5144885" y="2863988"/>
                  <a:pt x="5168016" y="2863988"/>
                  <a:pt x="5182514" y="2877591"/>
                </a:cubicBezTo>
                <a:cubicBezTo>
                  <a:pt x="5192206" y="2884351"/>
                  <a:pt x="5198966" y="2896975"/>
                  <a:pt x="5198966" y="2911473"/>
                </a:cubicBezTo>
                <a:cubicBezTo>
                  <a:pt x="5198966" y="2926745"/>
                  <a:pt x="5191361" y="2945820"/>
                  <a:pt x="5172474" y="2955227"/>
                </a:cubicBezTo>
                <a:lnTo>
                  <a:pt x="5151671" y="2960419"/>
                </a:lnTo>
                <a:lnTo>
                  <a:pt x="5149690" y="2958958"/>
                </a:lnTo>
                <a:cubicBezTo>
                  <a:pt x="5149690" y="2960913"/>
                  <a:pt x="5149690" y="2960913"/>
                  <a:pt x="5149690" y="2960913"/>
                </a:cubicBezTo>
                <a:lnTo>
                  <a:pt x="5151671" y="2960419"/>
                </a:lnTo>
                <a:lnTo>
                  <a:pt x="5165114" y="2970330"/>
                </a:lnTo>
                <a:cubicBezTo>
                  <a:pt x="5171152" y="2976632"/>
                  <a:pt x="5178645" y="2986569"/>
                  <a:pt x="5189274" y="3003510"/>
                </a:cubicBezTo>
                <a:cubicBezTo>
                  <a:pt x="5189274" y="3003510"/>
                  <a:pt x="5189274" y="3003510"/>
                  <a:pt x="5210532" y="3038371"/>
                </a:cubicBezTo>
                <a:cubicBezTo>
                  <a:pt x="5210532" y="3038371"/>
                  <a:pt x="5210532" y="3038371"/>
                  <a:pt x="5176731" y="3038371"/>
                </a:cubicBezTo>
                <a:cubicBezTo>
                  <a:pt x="5176731" y="3038371"/>
                  <a:pt x="5176731" y="3038371"/>
                  <a:pt x="5161256" y="3011248"/>
                </a:cubicBezTo>
                <a:cubicBezTo>
                  <a:pt x="5140975" y="2973456"/>
                  <a:pt x="5132341" y="2964741"/>
                  <a:pt x="5109128" y="2964741"/>
                </a:cubicBezTo>
                <a:cubicBezTo>
                  <a:pt x="5109128" y="2964741"/>
                  <a:pt x="5109128" y="2964741"/>
                  <a:pt x="5092676" y="2964741"/>
                </a:cubicBezTo>
                <a:cubicBezTo>
                  <a:pt x="5092676" y="2964741"/>
                  <a:pt x="5092676" y="2964741"/>
                  <a:pt x="5092676" y="3039348"/>
                </a:cubicBezTo>
                <a:cubicBezTo>
                  <a:pt x="5092676" y="3039348"/>
                  <a:pt x="5092676" y="3039348"/>
                  <a:pt x="5063680" y="3039348"/>
                </a:cubicBezTo>
                <a:close/>
                <a:moveTo>
                  <a:pt x="5132260" y="2815608"/>
                </a:moveTo>
                <a:cubicBezTo>
                  <a:pt x="5056920" y="2815608"/>
                  <a:pt x="4997055" y="2875636"/>
                  <a:pt x="4998032" y="2950243"/>
                </a:cubicBezTo>
                <a:cubicBezTo>
                  <a:pt x="4998032" y="3024850"/>
                  <a:pt x="5057897" y="3086833"/>
                  <a:pt x="5132260" y="3086833"/>
                </a:cubicBezTo>
                <a:cubicBezTo>
                  <a:pt x="5207600" y="3086833"/>
                  <a:pt x="5267465" y="3024850"/>
                  <a:pt x="5267465" y="2950243"/>
                </a:cubicBezTo>
                <a:cubicBezTo>
                  <a:pt x="5267465" y="2875636"/>
                  <a:pt x="5206623" y="2815608"/>
                  <a:pt x="5132260" y="2815608"/>
                </a:cubicBezTo>
                <a:close/>
                <a:moveTo>
                  <a:pt x="5132260" y="2787508"/>
                </a:moveTo>
                <a:cubicBezTo>
                  <a:pt x="5221121" y="2787508"/>
                  <a:pt x="5293529" y="2861138"/>
                  <a:pt x="5293529" y="2950243"/>
                </a:cubicBezTo>
                <a:cubicBezTo>
                  <a:pt x="5293529" y="3039348"/>
                  <a:pt x="5222098" y="3112978"/>
                  <a:pt x="5132260" y="3112978"/>
                </a:cubicBezTo>
                <a:cubicBezTo>
                  <a:pt x="5043399" y="3112978"/>
                  <a:pt x="4970991" y="3041303"/>
                  <a:pt x="4970991" y="2950243"/>
                </a:cubicBezTo>
                <a:cubicBezTo>
                  <a:pt x="4970991" y="2860161"/>
                  <a:pt x="5043399" y="2787508"/>
                  <a:pt x="5132260" y="2787508"/>
                </a:cubicBezTo>
                <a:close/>
                <a:moveTo>
                  <a:pt x="3521882" y="1731870"/>
                </a:moveTo>
                <a:cubicBezTo>
                  <a:pt x="3517412" y="1732236"/>
                  <a:pt x="3513788" y="1735148"/>
                  <a:pt x="3513299" y="1740971"/>
                </a:cubicBezTo>
                <a:cubicBezTo>
                  <a:pt x="3502711" y="1879353"/>
                  <a:pt x="3472656" y="2044776"/>
                  <a:pt x="3483326" y="2098939"/>
                </a:cubicBezTo>
                <a:cubicBezTo>
                  <a:pt x="3493019" y="2156035"/>
                  <a:pt x="3524947" y="2294417"/>
                  <a:pt x="3531707" y="2354363"/>
                </a:cubicBezTo>
                <a:cubicBezTo>
                  <a:pt x="3537490" y="2401766"/>
                  <a:pt x="3558748" y="2383359"/>
                  <a:pt x="3561680" y="2360146"/>
                </a:cubicBezTo>
                <a:cubicBezTo>
                  <a:pt x="3574305" y="2267294"/>
                  <a:pt x="3594585" y="1799940"/>
                  <a:pt x="3535535" y="1738039"/>
                </a:cubicBezTo>
                <a:cubicBezTo>
                  <a:pt x="3531666" y="1733682"/>
                  <a:pt x="3526352" y="1731503"/>
                  <a:pt x="3521882" y="1731870"/>
                </a:cubicBezTo>
                <a:close/>
                <a:moveTo>
                  <a:pt x="2399078" y="1361664"/>
                </a:moveTo>
                <a:cubicBezTo>
                  <a:pt x="2403884" y="1433257"/>
                  <a:pt x="2404861" y="1541584"/>
                  <a:pt x="2416508" y="1600635"/>
                </a:cubicBezTo>
                <a:cubicBezTo>
                  <a:pt x="2427178" y="1650970"/>
                  <a:pt x="2446481" y="1653821"/>
                  <a:pt x="2465866" y="1656753"/>
                </a:cubicBezTo>
                <a:cubicBezTo>
                  <a:pt x="2535586" y="1667341"/>
                  <a:pt x="2780422" y="1678011"/>
                  <a:pt x="2834667" y="1622870"/>
                </a:cubicBezTo>
                <a:cubicBezTo>
                  <a:pt x="2868550" y="1588988"/>
                  <a:pt x="2871482" y="1469013"/>
                  <a:pt x="2847292" y="1377139"/>
                </a:cubicBezTo>
                <a:cubicBezTo>
                  <a:pt x="2699217" y="1385854"/>
                  <a:pt x="2548211" y="1382026"/>
                  <a:pt x="2399078" y="1361664"/>
                </a:cubicBezTo>
                <a:close/>
                <a:moveTo>
                  <a:pt x="3181232" y="1337473"/>
                </a:moveTo>
                <a:cubicBezTo>
                  <a:pt x="3143521" y="1341383"/>
                  <a:pt x="3107684" y="1346188"/>
                  <a:pt x="3073720" y="1351971"/>
                </a:cubicBezTo>
                <a:cubicBezTo>
                  <a:pt x="3112489" y="1408089"/>
                  <a:pt x="3134725" y="1470968"/>
                  <a:pt x="3136680" y="1554209"/>
                </a:cubicBezTo>
                <a:cubicBezTo>
                  <a:pt x="3148327" y="1559014"/>
                  <a:pt x="3202490" y="1536779"/>
                  <a:pt x="3214137" y="1498091"/>
                </a:cubicBezTo>
                <a:cubicBezTo>
                  <a:pt x="3225785" y="1459402"/>
                  <a:pt x="3222853" y="1414850"/>
                  <a:pt x="3181232" y="1337473"/>
                </a:cubicBezTo>
                <a:close/>
                <a:moveTo>
                  <a:pt x="2027427" y="1281436"/>
                </a:moveTo>
                <a:cubicBezTo>
                  <a:pt x="2015779" y="1373311"/>
                  <a:pt x="1996476" y="1485547"/>
                  <a:pt x="1976114" y="1551358"/>
                </a:cubicBezTo>
                <a:cubicBezTo>
                  <a:pt x="1955752" y="1617087"/>
                  <a:pt x="2012847" y="1611305"/>
                  <a:pt x="2039074" y="1600716"/>
                </a:cubicBezTo>
                <a:cubicBezTo>
                  <a:pt x="2072957" y="1587114"/>
                  <a:pt x="2137790" y="1528145"/>
                  <a:pt x="2170695" y="1320125"/>
                </a:cubicBezTo>
                <a:cubicBezTo>
                  <a:pt x="2123292" y="1308559"/>
                  <a:pt x="2074830" y="1295934"/>
                  <a:pt x="2027427" y="1281436"/>
                </a:cubicBezTo>
                <a:close/>
                <a:moveTo>
                  <a:pt x="1861627" y="1228363"/>
                </a:moveTo>
                <a:cubicBezTo>
                  <a:pt x="1845287" y="1227273"/>
                  <a:pt x="1838262" y="1235011"/>
                  <a:pt x="1826166" y="1251463"/>
                </a:cubicBezTo>
                <a:cubicBezTo>
                  <a:pt x="1649992" y="1491412"/>
                  <a:pt x="1614155" y="1621974"/>
                  <a:pt x="1629630" y="1719713"/>
                </a:cubicBezTo>
                <a:cubicBezTo>
                  <a:pt x="1645105" y="1817452"/>
                  <a:pt x="1728346" y="1916087"/>
                  <a:pt x="1853207" y="1989635"/>
                </a:cubicBezTo>
                <a:cubicBezTo>
                  <a:pt x="1977091" y="2061228"/>
                  <a:pt x="2054549" y="2102849"/>
                  <a:pt x="2138767" y="2194723"/>
                </a:cubicBezTo>
                <a:cubicBezTo>
                  <a:pt x="2149437" y="2205393"/>
                  <a:pt x="2161003" y="2208244"/>
                  <a:pt x="2163935" y="2187963"/>
                </a:cubicBezTo>
                <a:cubicBezTo>
                  <a:pt x="2207510" y="1906475"/>
                  <a:pt x="2443712" y="1864855"/>
                  <a:pt x="2751508" y="1870638"/>
                </a:cubicBezTo>
                <a:cubicBezTo>
                  <a:pt x="3185142" y="1877398"/>
                  <a:pt x="3268383" y="2019608"/>
                  <a:pt x="3321650" y="1997372"/>
                </a:cubicBezTo>
                <a:cubicBezTo>
                  <a:pt x="3373859" y="1972205"/>
                  <a:pt x="3408719" y="1752618"/>
                  <a:pt x="3418411" y="1597784"/>
                </a:cubicBezTo>
                <a:cubicBezTo>
                  <a:pt x="3429081" y="1440995"/>
                  <a:pt x="3438774" y="1314260"/>
                  <a:pt x="3245170" y="1329736"/>
                </a:cubicBezTo>
                <a:cubicBezTo>
                  <a:pt x="3291677" y="1423565"/>
                  <a:pt x="3299415" y="1527086"/>
                  <a:pt x="3215196" y="1586137"/>
                </a:cubicBezTo>
                <a:cubicBezTo>
                  <a:pt x="3130001" y="1645107"/>
                  <a:pt x="3068996" y="1616110"/>
                  <a:pt x="3068996" y="1560969"/>
                </a:cubicBezTo>
                <a:cubicBezTo>
                  <a:pt x="3068996" y="1511611"/>
                  <a:pt x="3061258" y="1433257"/>
                  <a:pt x="2999275" y="1361664"/>
                </a:cubicBezTo>
                <a:cubicBezTo>
                  <a:pt x="2970279" y="1365573"/>
                  <a:pt x="2946008" y="1368425"/>
                  <a:pt x="2916034" y="1371356"/>
                </a:cubicBezTo>
                <a:cubicBezTo>
                  <a:pt x="2934442" y="1455574"/>
                  <a:pt x="2956677" y="1611305"/>
                  <a:pt x="2891844" y="1675160"/>
                </a:cubicBezTo>
                <a:cubicBezTo>
                  <a:pt x="2827988" y="1738039"/>
                  <a:pt x="2646031" y="1743822"/>
                  <a:pt x="2458210" y="1729324"/>
                </a:cubicBezTo>
                <a:cubicBezTo>
                  <a:pt x="2422454" y="1726473"/>
                  <a:pt x="2377901" y="1711894"/>
                  <a:pt x="2359494" y="1667423"/>
                </a:cubicBezTo>
                <a:cubicBezTo>
                  <a:pt x="2349801" y="1646165"/>
                  <a:pt x="2335304" y="1592001"/>
                  <a:pt x="2331394" y="1352053"/>
                </a:cubicBezTo>
                <a:cubicBezTo>
                  <a:pt x="2298489" y="1347247"/>
                  <a:pt x="2272344" y="1343338"/>
                  <a:pt x="2240416" y="1335600"/>
                </a:cubicBezTo>
                <a:cubicBezTo>
                  <a:pt x="2206533" y="1566833"/>
                  <a:pt x="2129075" y="1652029"/>
                  <a:pt x="2047789" y="1672310"/>
                </a:cubicBezTo>
                <a:cubicBezTo>
                  <a:pt x="1965525" y="1692591"/>
                  <a:pt x="1872592" y="1673287"/>
                  <a:pt x="1890022" y="1590046"/>
                </a:cubicBezTo>
                <a:cubicBezTo>
                  <a:pt x="1905579" y="1508842"/>
                  <a:pt x="1946222" y="1417863"/>
                  <a:pt x="1952982" y="1258223"/>
                </a:cubicBezTo>
                <a:cubicBezTo>
                  <a:pt x="1903624" y="1239368"/>
                  <a:pt x="1877968" y="1229452"/>
                  <a:pt x="1861627" y="1228363"/>
                </a:cubicBezTo>
                <a:close/>
                <a:moveTo>
                  <a:pt x="1399134" y="1118588"/>
                </a:moveTo>
                <a:cubicBezTo>
                  <a:pt x="1413653" y="1118712"/>
                  <a:pt x="1424399" y="1121125"/>
                  <a:pt x="1426089" y="1125706"/>
                </a:cubicBezTo>
                <a:cubicBezTo>
                  <a:pt x="1432850" y="1143055"/>
                  <a:pt x="1350749" y="1243237"/>
                  <a:pt x="1309210" y="1182557"/>
                </a:cubicBezTo>
                <a:cubicBezTo>
                  <a:pt x="1278056" y="1138453"/>
                  <a:pt x="1355575" y="1118218"/>
                  <a:pt x="1399134" y="1118588"/>
                </a:cubicBezTo>
                <a:close/>
                <a:moveTo>
                  <a:pt x="1371072" y="997014"/>
                </a:moveTo>
                <a:cubicBezTo>
                  <a:pt x="1359077" y="999506"/>
                  <a:pt x="1348367" y="1005671"/>
                  <a:pt x="1337228" y="1015343"/>
                </a:cubicBezTo>
                <a:cubicBezTo>
                  <a:pt x="1297481" y="1051099"/>
                  <a:pt x="1255861" y="1106240"/>
                  <a:pt x="1249101" y="1124647"/>
                </a:cubicBezTo>
                <a:cubicBezTo>
                  <a:pt x="1241363" y="1142973"/>
                  <a:pt x="1246169" y="1186548"/>
                  <a:pt x="1228738" y="1209761"/>
                </a:cubicBezTo>
                <a:cubicBezTo>
                  <a:pt x="1213263" y="1232078"/>
                  <a:pt x="1172620" y="1285264"/>
                  <a:pt x="1172620" y="1285264"/>
                </a:cubicBezTo>
                <a:cubicBezTo>
                  <a:pt x="1138737" y="1328758"/>
                  <a:pt x="1154213" y="1331690"/>
                  <a:pt x="1192005" y="1377139"/>
                </a:cubicBezTo>
                <a:cubicBezTo>
                  <a:pt x="1225888" y="1418759"/>
                  <a:pt x="1304323" y="1363618"/>
                  <a:pt x="1395301" y="1435212"/>
                </a:cubicBezTo>
                <a:cubicBezTo>
                  <a:pt x="1441727" y="1472027"/>
                  <a:pt x="1496950" y="1606499"/>
                  <a:pt x="1537593" y="1660663"/>
                </a:cubicBezTo>
                <a:cubicBezTo>
                  <a:pt x="1567566" y="1468117"/>
                  <a:pt x="1688599" y="1311410"/>
                  <a:pt x="1724437" y="1252359"/>
                </a:cubicBezTo>
                <a:cubicBezTo>
                  <a:pt x="1782591" y="1160485"/>
                  <a:pt x="1730301" y="1181743"/>
                  <a:pt x="1559910" y="1078221"/>
                </a:cubicBezTo>
                <a:cubicBezTo>
                  <a:pt x="1454597" y="1015119"/>
                  <a:pt x="1407056" y="989539"/>
                  <a:pt x="1371072" y="997014"/>
                </a:cubicBezTo>
                <a:close/>
                <a:moveTo>
                  <a:pt x="1141364" y="538266"/>
                </a:moveTo>
                <a:cubicBezTo>
                  <a:pt x="1149591" y="536566"/>
                  <a:pt x="1159996" y="549618"/>
                  <a:pt x="1168711" y="573319"/>
                </a:cubicBezTo>
                <a:cubicBezTo>
                  <a:pt x="1186141" y="620724"/>
                  <a:pt x="1261644" y="810336"/>
                  <a:pt x="1458180" y="879976"/>
                </a:cubicBezTo>
                <a:cubicBezTo>
                  <a:pt x="1653658" y="950591"/>
                  <a:pt x="1828936" y="893495"/>
                  <a:pt x="1951842" y="790951"/>
                </a:cubicBezTo>
                <a:cubicBezTo>
                  <a:pt x="1997372" y="754137"/>
                  <a:pt x="2012847" y="775476"/>
                  <a:pt x="1971227" y="843160"/>
                </a:cubicBezTo>
                <a:cubicBezTo>
                  <a:pt x="1916982" y="932102"/>
                  <a:pt x="1828936" y="982437"/>
                  <a:pt x="1727287" y="1038556"/>
                </a:cubicBezTo>
                <a:cubicBezTo>
                  <a:pt x="1707007" y="1050203"/>
                  <a:pt x="1682816" y="1059895"/>
                  <a:pt x="1730219" y="1081153"/>
                </a:cubicBezTo>
                <a:cubicBezTo>
                  <a:pt x="2001200" y="1207888"/>
                  <a:pt x="2355503" y="1296912"/>
                  <a:pt x="2670140" y="1296912"/>
                </a:cubicBezTo>
                <a:cubicBezTo>
                  <a:pt x="2903410" y="1296912"/>
                  <a:pt x="3129919" y="1261156"/>
                  <a:pt x="3249975" y="1252441"/>
                </a:cubicBezTo>
                <a:cubicBezTo>
                  <a:pt x="3365144" y="1243725"/>
                  <a:pt x="3584893" y="1251463"/>
                  <a:pt x="3637183" y="1503955"/>
                </a:cubicBezTo>
                <a:cubicBezTo>
                  <a:pt x="3674976" y="1683876"/>
                  <a:pt x="3672043" y="2208244"/>
                  <a:pt x="3670170" y="2709725"/>
                </a:cubicBezTo>
                <a:cubicBezTo>
                  <a:pt x="3670170" y="2744585"/>
                  <a:pt x="3673021" y="2765843"/>
                  <a:pt x="3632378" y="2765843"/>
                </a:cubicBezTo>
                <a:cubicBezTo>
                  <a:pt x="3502630" y="2764866"/>
                  <a:pt x="3497824" y="2770649"/>
                  <a:pt x="3486177" y="2803554"/>
                </a:cubicBezTo>
                <a:cubicBezTo>
                  <a:pt x="3466873" y="2856740"/>
                  <a:pt x="3461987" y="2883863"/>
                  <a:pt x="3447489" y="2939981"/>
                </a:cubicBezTo>
                <a:cubicBezTo>
                  <a:pt x="3435841" y="2985429"/>
                  <a:pt x="3427127" y="3001882"/>
                  <a:pt x="3397153" y="3001882"/>
                </a:cubicBezTo>
                <a:cubicBezTo>
                  <a:pt x="3363271" y="3001882"/>
                  <a:pt x="3249975" y="3001882"/>
                  <a:pt x="3235477" y="3001882"/>
                </a:cubicBezTo>
                <a:cubicBezTo>
                  <a:pt x="3209332" y="3001882"/>
                  <a:pt x="3196789" y="2971909"/>
                  <a:pt x="3218047" y="2932243"/>
                </a:cubicBezTo>
                <a:cubicBezTo>
                  <a:pt x="3426231" y="2557822"/>
                  <a:pt x="3409778" y="2267620"/>
                  <a:pt x="3288745" y="2107980"/>
                </a:cubicBezTo>
                <a:cubicBezTo>
                  <a:pt x="3250057" y="2255973"/>
                  <a:pt x="3233604" y="2320806"/>
                  <a:pt x="3214219" y="2335304"/>
                </a:cubicBezTo>
                <a:cubicBezTo>
                  <a:pt x="2963519" y="2524917"/>
                  <a:pt x="2835726" y="2929311"/>
                  <a:pt x="2825056" y="2961239"/>
                </a:cubicBezTo>
                <a:cubicBezTo>
                  <a:pt x="2813490" y="2991213"/>
                  <a:pt x="2797934" y="3002860"/>
                  <a:pt x="2759245" y="3002860"/>
                </a:cubicBezTo>
                <a:cubicBezTo>
                  <a:pt x="2733100" y="3002860"/>
                  <a:pt x="2605307" y="3002860"/>
                  <a:pt x="2580139" y="3002860"/>
                </a:cubicBezTo>
                <a:cubicBezTo>
                  <a:pt x="2528826" y="3002860"/>
                  <a:pt x="2531758" y="2966126"/>
                  <a:pt x="2562709" y="2931266"/>
                </a:cubicBezTo>
                <a:cubicBezTo>
                  <a:pt x="2841509" y="2633244"/>
                  <a:pt x="2912206" y="2521985"/>
                  <a:pt x="2993492" y="2268516"/>
                </a:cubicBezTo>
                <a:cubicBezTo>
                  <a:pt x="3076815" y="2014070"/>
                  <a:pt x="2883210" y="1933761"/>
                  <a:pt x="2736032" y="2066278"/>
                </a:cubicBezTo>
                <a:cubicBezTo>
                  <a:pt x="2352734" y="1891163"/>
                  <a:pt x="2251085" y="2119465"/>
                  <a:pt x="2273321" y="2247176"/>
                </a:cubicBezTo>
                <a:cubicBezTo>
                  <a:pt x="2309077" y="2449414"/>
                  <a:pt x="2445585" y="2792803"/>
                  <a:pt x="2454300" y="2955375"/>
                </a:cubicBezTo>
                <a:cubicBezTo>
                  <a:pt x="2457233" y="2996018"/>
                  <a:pt x="2421395" y="3004733"/>
                  <a:pt x="2399160" y="3004733"/>
                </a:cubicBezTo>
                <a:cubicBezTo>
                  <a:pt x="2379775" y="3004733"/>
                  <a:pt x="2229746" y="3004733"/>
                  <a:pt x="2229746" y="3004733"/>
                </a:cubicBezTo>
                <a:cubicBezTo>
                  <a:pt x="2176478" y="3004733"/>
                  <a:pt x="2197736" y="2954397"/>
                  <a:pt x="2201646" y="2931184"/>
                </a:cubicBezTo>
                <a:cubicBezTo>
                  <a:pt x="2287819" y="2514166"/>
                  <a:pt x="2111645" y="2276172"/>
                  <a:pt x="1934493" y="2164913"/>
                </a:cubicBezTo>
                <a:cubicBezTo>
                  <a:pt x="1828936" y="2242289"/>
                  <a:pt x="1688599" y="2697996"/>
                  <a:pt x="1671169" y="2946660"/>
                </a:cubicBezTo>
                <a:cubicBezTo>
                  <a:pt x="1669214" y="2975656"/>
                  <a:pt x="1653739" y="3002778"/>
                  <a:pt x="1628571" y="3002778"/>
                </a:cubicBezTo>
                <a:cubicBezTo>
                  <a:pt x="1605277" y="3002778"/>
                  <a:pt x="1467872" y="3002778"/>
                  <a:pt x="1431058" y="3002778"/>
                </a:cubicBezTo>
                <a:cubicBezTo>
                  <a:pt x="1399130" y="3002778"/>
                  <a:pt x="1393347" y="2967022"/>
                  <a:pt x="1417537" y="2924424"/>
                </a:cubicBezTo>
                <a:cubicBezTo>
                  <a:pt x="1519185" y="2741571"/>
                  <a:pt x="1677929" y="2454219"/>
                  <a:pt x="1674997" y="2150415"/>
                </a:cubicBezTo>
                <a:cubicBezTo>
                  <a:pt x="1674997" y="2116614"/>
                  <a:pt x="1674997" y="2011137"/>
                  <a:pt x="1626616" y="1954042"/>
                </a:cubicBezTo>
                <a:cubicBezTo>
                  <a:pt x="1518208" y="1824457"/>
                  <a:pt x="1458180" y="1667667"/>
                  <a:pt x="1402062" y="1567078"/>
                </a:cubicBezTo>
                <a:cubicBezTo>
                  <a:pt x="1363374" y="1498335"/>
                  <a:pt x="1314911" y="1475122"/>
                  <a:pt x="1276223" y="1468362"/>
                </a:cubicBezTo>
                <a:cubicBezTo>
                  <a:pt x="1235580" y="1461520"/>
                  <a:pt x="1204630" y="1472190"/>
                  <a:pt x="1169769" y="1456714"/>
                </a:cubicBezTo>
                <a:cubicBezTo>
                  <a:pt x="1135887" y="1441240"/>
                  <a:pt x="1117479" y="1405402"/>
                  <a:pt x="1090357" y="1374451"/>
                </a:cubicBezTo>
                <a:cubicBezTo>
                  <a:pt x="1067144" y="1349283"/>
                  <a:pt x="1049714" y="1311572"/>
                  <a:pt x="1076836" y="1276712"/>
                </a:cubicBezTo>
                <a:cubicBezTo>
                  <a:pt x="1126194" y="1216684"/>
                  <a:pt x="1157145" y="1180928"/>
                  <a:pt x="1165860" y="1156738"/>
                </a:cubicBezTo>
                <a:cubicBezTo>
                  <a:pt x="1174575" y="1131570"/>
                  <a:pt x="1172620" y="1120901"/>
                  <a:pt x="1174575" y="1098665"/>
                </a:cubicBezTo>
                <a:cubicBezTo>
                  <a:pt x="1175552" y="1078384"/>
                  <a:pt x="1217173" y="1028049"/>
                  <a:pt x="1255861" y="982600"/>
                </a:cubicBezTo>
                <a:cubicBezTo>
                  <a:pt x="1270359" y="965171"/>
                  <a:pt x="1257816" y="935197"/>
                  <a:pt x="1231671" y="905224"/>
                </a:cubicBezTo>
                <a:cubicBezTo>
                  <a:pt x="1204548" y="875169"/>
                  <a:pt x="1127090" y="768797"/>
                  <a:pt x="1127090" y="591727"/>
                </a:cubicBezTo>
                <a:cubicBezTo>
                  <a:pt x="1127090" y="556419"/>
                  <a:pt x="1133138" y="539967"/>
                  <a:pt x="1141364" y="538266"/>
                </a:cubicBezTo>
                <a:close/>
                <a:moveTo>
                  <a:pt x="1650644" y="93748"/>
                </a:moveTo>
                <a:cubicBezTo>
                  <a:pt x="1504525" y="93748"/>
                  <a:pt x="1385447" y="210790"/>
                  <a:pt x="1385447" y="357642"/>
                </a:cubicBezTo>
                <a:cubicBezTo>
                  <a:pt x="1385447" y="503599"/>
                  <a:pt x="1504525" y="621537"/>
                  <a:pt x="1650644" y="621537"/>
                </a:cubicBezTo>
                <a:cubicBezTo>
                  <a:pt x="1796764" y="621537"/>
                  <a:pt x="1913887" y="503599"/>
                  <a:pt x="1913887" y="357642"/>
                </a:cubicBezTo>
                <a:cubicBezTo>
                  <a:pt x="1913887" y="212663"/>
                  <a:pt x="1796764" y="93748"/>
                  <a:pt x="1650644" y="93748"/>
                </a:cubicBezTo>
                <a:close/>
                <a:moveTo>
                  <a:pt x="1639079" y="0"/>
                </a:moveTo>
                <a:cubicBezTo>
                  <a:pt x="1859724" y="0"/>
                  <a:pt x="2036875" y="177884"/>
                  <a:pt x="2036875" y="399263"/>
                </a:cubicBezTo>
                <a:cubicBezTo>
                  <a:pt x="2036875" y="618686"/>
                  <a:pt x="1859724" y="798525"/>
                  <a:pt x="1639079" y="798525"/>
                </a:cubicBezTo>
                <a:cubicBezTo>
                  <a:pt x="1420307" y="798525"/>
                  <a:pt x="1241282" y="620641"/>
                  <a:pt x="1241282" y="399263"/>
                </a:cubicBezTo>
                <a:cubicBezTo>
                  <a:pt x="1241282" y="179839"/>
                  <a:pt x="1418433" y="0"/>
                  <a:pt x="1639079" y="0"/>
                </a:cubicBezTo>
                <a:close/>
              </a:path>
            </a:pathLst>
          </a:custGeom>
          <a:solidFill>
            <a:schemeClr val="bg1"/>
          </a:solidFill>
          <a:ln w="8132" cap="flat">
            <a:noFill/>
            <a:prstDash val="solid"/>
            <a:miter/>
          </a:ln>
        </p:spPr>
        <p:txBody>
          <a:bodyPr rtlCol="0" anchor="ctr"/>
          <a:lstStyle/>
          <a:p>
            <a:endParaRPr lang="en-GB" sz="1350" dirty="0"/>
          </a:p>
        </p:txBody>
      </p:sp>
      <p:sp>
        <p:nvSpPr>
          <p:cNvPr id="7" name="Date Placeholder 6">
            <a:extLst>
              <a:ext uri="{FF2B5EF4-FFF2-40B4-BE49-F238E27FC236}">
                <a16:creationId xmlns:a16="http://schemas.microsoft.com/office/drawing/2014/main" id="{895E57C6-792B-4176-9081-325BCB6A734B}"/>
              </a:ext>
            </a:extLst>
          </p:cNvPr>
          <p:cNvSpPr>
            <a:spLocks noGrp="1"/>
          </p:cNvSpPr>
          <p:nvPr>
            <p:ph type="dt" sz="half" idx="10"/>
          </p:nvPr>
        </p:nvSpPr>
        <p:spPr>
          <a:xfrm>
            <a:off x="0" y="6876000"/>
            <a:ext cx="0" cy="0"/>
          </a:xfrm>
        </p:spPr>
        <p:txBody>
          <a:bodyPr/>
          <a:lstStyle>
            <a:lvl1pPr>
              <a:defRPr sz="100">
                <a:noFill/>
              </a:defRPr>
            </a:lvl1pPr>
          </a:lstStyle>
          <a:p>
            <a:endParaRPr lang="en-GB" sz="100" dirty="0"/>
          </a:p>
        </p:txBody>
      </p:sp>
      <p:sp>
        <p:nvSpPr>
          <p:cNvPr id="8" name="Footer Placeholder 7">
            <a:extLst>
              <a:ext uri="{FF2B5EF4-FFF2-40B4-BE49-F238E27FC236}">
                <a16:creationId xmlns:a16="http://schemas.microsoft.com/office/drawing/2014/main" id="{B11BEDE0-B328-47ED-BFE3-B922ED50E404}"/>
              </a:ext>
            </a:extLst>
          </p:cNvPr>
          <p:cNvSpPr>
            <a:spLocks noGrp="1"/>
          </p:cNvSpPr>
          <p:nvPr>
            <p:ph type="ftr" sz="quarter" idx="11"/>
          </p:nvPr>
        </p:nvSpPr>
        <p:spPr>
          <a:xfrm>
            <a:off x="0" y="6876000"/>
            <a:ext cx="0" cy="0"/>
          </a:xfrm>
        </p:spPr>
        <p:txBody>
          <a:bodyPr/>
          <a:lstStyle>
            <a:lvl1pPr>
              <a:defRPr sz="100">
                <a:noFill/>
              </a:defRPr>
            </a:lvl1pPr>
          </a:lstStyle>
          <a:p>
            <a:endParaRPr lang="en-GB" sz="100" dirty="0"/>
          </a:p>
        </p:txBody>
      </p:sp>
      <p:sp>
        <p:nvSpPr>
          <p:cNvPr id="9" name="Slide Number Placeholder 8">
            <a:extLst>
              <a:ext uri="{FF2B5EF4-FFF2-40B4-BE49-F238E27FC236}">
                <a16:creationId xmlns:a16="http://schemas.microsoft.com/office/drawing/2014/main" id="{435EE4FB-E10C-46B3-A75F-63982959440C}"/>
              </a:ext>
            </a:extLst>
          </p:cNvPr>
          <p:cNvSpPr>
            <a:spLocks noGrp="1"/>
          </p:cNvSpPr>
          <p:nvPr>
            <p:ph type="sldNum" sz="quarter" idx="12"/>
          </p:nvPr>
        </p:nvSpPr>
        <p:spPr>
          <a:xfrm>
            <a:off x="0" y="6876000"/>
            <a:ext cx="0" cy="0"/>
          </a:xfrm>
        </p:spPr>
        <p:txBody>
          <a:bodyPr/>
          <a:lstStyle>
            <a:lvl1pPr>
              <a:defRPr sz="100">
                <a:noFill/>
              </a:defRPr>
            </a:lvl1pPr>
          </a:lstStyle>
          <a:p>
            <a:fld id="{23AA811B-2EBD-4900-905E-5BE206449611}" type="slidenum">
              <a:rPr lang="en-GB" smtClean="0"/>
              <a:pPr/>
              <a:t>‹N›</a:t>
            </a:fld>
            <a:endParaRPr lang="en-GB" sz="100" dirty="0"/>
          </a:p>
        </p:txBody>
      </p:sp>
    </p:spTree>
    <p:extLst>
      <p:ext uri="{BB962C8B-B14F-4D97-AF65-F5344CB8AC3E}">
        <p14:creationId xmlns:p14="http://schemas.microsoft.com/office/powerpoint/2010/main" val="376744461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blank" preserve="1">
  <p:cSld name="B. En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183CE00-85A1-4798-8BED-508888982778}"/>
              </a:ext>
            </a:extLst>
          </p:cNvPr>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dirty="0" err="1"/>
          </a:p>
        </p:txBody>
      </p:sp>
      <p:sp>
        <p:nvSpPr>
          <p:cNvPr id="3" name="Freeform: Shape 2">
            <a:extLst>
              <a:ext uri="{FF2B5EF4-FFF2-40B4-BE49-F238E27FC236}">
                <a16:creationId xmlns:a16="http://schemas.microsoft.com/office/drawing/2014/main" id="{AE8B13B9-500C-41BD-AE32-64AABDD45343}"/>
              </a:ext>
            </a:extLst>
          </p:cNvPr>
          <p:cNvSpPr/>
          <p:nvPr userDrawn="1"/>
        </p:nvSpPr>
        <p:spPr>
          <a:xfrm>
            <a:off x="3613706" y="2518125"/>
            <a:ext cx="1916590" cy="1821750"/>
          </a:xfrm>
          <a:custGeom>
            <a:avLst/>
            <a:gdLst>
              <a:gd name="connsiteX0" fmla="*/ 3724334 w 5293529"/>
              <a:gd name="connsiteY0" fmla="*/ 3284754 h 3773692"/>
              <a:gd name="connsiteX1" fmla="*/ 3564286 w 5293529"/>
              <a:gd name="connsiteY1" fmla="*/ 3490983 h 3773692"/>
              <a:gd name="connsiteX2" fmla="*/ 3731094 w 5293529"/>
              <a:gd name="connsiteY2" fmla="*/ 3713664 h 3773692"/>
              <a:gd name="connsiteX3" fmla="*/ 3819792 w 5293529"/>
              <a:gd name="connsiteY3" fmla="*/ 3673021 h 3773692"/>
              <a:gd name="connsiteX4" fmla="*/ 3820769 w 5293529"/>
              <a:gd name="connsiteY4" fmla="*/ 3673021 h 3773692"/>
              <a:gd name="connsiteX5" fmla="*/ 3820769 w 5293529"/>
              <a:gd name="connsiteY5" fmla="*/ 3317659 h 3773692"/>
              <a:gd name="connsiteX6" fmla="*/ 3724334 w 5293529"/>
              <a:gd name="connsiteY6" fmla="*/ 3284754 h 3773692"/>
              <a:gd name="connsiteX7" fmla="*/ 2874414 w 5293529"/>
              <a:gd name="connsiteY7" fmla="*/ 3278646 h 3773692"/>
              <a:gd name="connsiteX8" fmla="*/ 2787589 w 5293529"/>
              <a:gd name="connsiteY8" fmla="*/ 3312529 h 3773692"/>
              <a:gd name="connsiteX9" fmla="*/ 2740267 w 5293529"/>
              <a:gd name="connsiteY9" fmla="*/ 3497581 h 3773692"/>
              <a:gd name="connsiteX10" fmla="*/ 2787589 w 5293529"/>
              <a:gd name="connsiteY10" fmla="*/ 3681655 h 3773692"/>
              <a:gd name="connsiteX11" fmla="*/ 2874414 w 5293529"/>
              <a:gd name="connsiteY11" fmla="*/ 3714560 h 3773692"/>
              <a:gd name="connsiteX12" fmla="*/ 2963193 w 5293529"/>
              <a:gd name="connsiteY12" fmla="*/ 3681655 h 3773692"/>
              <a:gd name="connsiteX13" fmla="*/ 3010515 w 5293529"/>
              <a:gd name="connsiteY13" fmla="*/ 3497581 h 3773692"/>
              <a:gd name="connsiteX14" fmla="*/ 2963193 w 5293529"/>
              <a:gd name="connsiteY14" fmla="*/ 3312529 h 3773692"/>
              <a:gd name="connsiteX15" fmla="*/ 2874414 w 5293529"/>
              <a:gd name="connsiteY15" fmla="*/ 3278646 h 3773692"/>
              <a:gd name="connsiteX16" fmla="*/ 1638997 w 5293529"/>
              <a:gd name="connsiteY16" fmla="*/ 3278646 h 3773692"/>
              <a:gd name="connsiteX17" fmla="*/ 1549810 w 5293529"/>
              <a:gd name="connsiteY17" fmla="*/ 3312529 h 3773692"/>
              <a:gd name="connsiteX18" fmla="*/ 1502326 w 5293529"/>
              <a:gd name="connsiteY18" fmla="*/ 3497581 h 3773692"/>
              <a:gd name="connsiteX19" fmla="*/ 1549810 w 5293529"/>
              <a:gd name="connsiteY19" fmla="*/ 3681655 h 3773692"/>
              <a:gd name="connsiteX20" fmla="*/ 1638997 w 5293529"/>
              <a:gd name="connsiteY20" fmla="*/ 3714560 h 3773692"/>
              <a:gd name="connsiteX21" fmla="*/ 1726229 w 5293529"/>
              <a:gd name="connsiteY21" fmla="*/ 3681655 h 3773692"/>
              <a:gd name="connsiteX22" fmla="*/ 1773713 w 5293529"/>
              <a:gd name="connsiteY22" fmla="*/ 3497581 h 3773692"/>
              <a:gd name="connsiteX23" fmla="*/ 1726229 w 5293529"/>
              <a:gd name="connsiteY23" fmla="*/ 3312529 h 3773692"/>
              <a:gd name="connsiteX24" fmla="*/ 1638997 w 5293529"/>
              <a:gd name="connsiteY24" fmla="*/ 3278646 h 3773692"/>
              <a:gd name="connsiteX25" fmla="*/ 714389 w 5293529"/>
              <a:gd name="connsiteY25" fmla="*/ 3278646 h 3773692"/>
              <a:gd name="connsiteX26" fmla="*/ 627157 w 5293529"/>
              <a:gd name="connsiteY26" fmla="*/ 3312529 h 3773692"/>
              <a:gd name="connsiteX27" fmla="*/ 579672 w 5293529"/>
              <a:gd name="connsiteY27" fmla="*/ 3497581 h 3773692"/>
              <a:gd name="connsiteX28" fmla="*/ 627157 w 5293529"/>
              <a:gd name="connsiteY28" fmla="*/ 3681655 h 3773692"/>
              <a:gd name="connsiteX29" fmla="*/ 714389 w 5293529"/>
              <a:gd name="connsiteY29" fmla="*/ 3714560 h 3773692"/>
              <a:gd name="connsiteX30" fmla="*/ 802598 w 5293529"/>
              <a:gd name="connsiteY30" fmla="*/ 3681655 h 3773692"/>
              <a:gd name="connsiteX31" fmla="*/ 850082 w 5293529"/>
              <a:gd name="connsiteY31" fmla="*/ 3497581 h 3773692"/>
              <a:gd name="connsiteX32" fmla="*/ 802598 w 5293529"/>
              <a:gd name="connsiteY32" fmla="*/ 3312529 h 3773692"/>
              <a:gd name="connsiteX33" fmla="*/ 714389 w 5293529"/>
              <a:gd name="connsiteY33" fmla="*/ 3278646 h 3773692"/>
              <a:gd name="connsiteX34" fmla="*/ 4044917 w 5293529"/>
              <a:gd name="connsiteY34" fmla="*/ 3233767 h 3773692"/>
              <a:gd name="connsiteX35" fmla="*/ 4097696 w 5293529"/>
              <a:gd name="connsiteY35" fmla="*/ 3233767 h 3773692"/>
              <a:gd name="connsiteX36" fmla="*/ 4116918 w 5293529"/>
              <a:gd name="connsiteY36" fmla="*/ 3252093 h 3773692"/>
              <a:gd name="connsiteX37" fmla="*/ 4116918 w 5293529"/>
              <a:gd name="connsiteY37" fmla="*/ 3739728 h 3773692"/>
              <a:gd name="connsiteX38" fmla="*/ 4097777 w 5293529"/>
              <a:gd name="connsiteY38" fmla="*/ 3758054 h 3773692"/>
              <a:gd name="connsiteX39" fmla="*/ 4043043 w 5293529"/>
              <a:gd name="connsiteY39" fmla="*/ 3758054 h 3773692"/>
              <a:gd name="connsiteX40" fmla="*/ 4027650 w 5293529"/>
              <a:gd name="connsiteY40" fmla="*/ 3739728 h 3773692"/>
              <a:gd name="connsiteX41" fmla="*/ 4027650 w 5293529"/>
              <a:gd name="connsiteY41" fmla="*/ 3252093 h 3773692"/>
              <a:gd name="connsiteX42" fmla="*/ 4044917 w 5293529"/>
              <a:gd name="connsiteY42" fmla="*/ 3233767 h 3773692"/>
              <a:gd name="connsiteX43" fmla="*/ 4934502 w 5293529"/>
              <a:gd name="connsiteY43" fmla="*/ 3231242 h 3773692"/>
              <a:gd name="connsiteX44" fmla="*/ 4982068 w 5293529"/>
              <a:gd name="connsiteY44" fmla="*/ 3231242 h 3773692"/>
              <a:gd name="connsiteX45" fmla="*/ 5000475 w 5293529"/>
              <a:gd name="connsiteY45" fmla="*/ 3242808 h 3773692"/>
              <a:gd name="connsiteX46" fmla="*/ 4995588 w 5293529"/>
              <a:gd name="connsiteY46" fmla="*/ 3263088 h 3773692"/>
              <a:gd name="connsiteX47" fmla="*/ 4814120 w 5293529"/>
              <a:gd name="connsiteY47" fmla="*/ 3476729 h 3773692"/>
              <a:gd name="connsiteX48" fmla="*/ 4816075 w 5293529"/>
              <a:gd name="connsiteY48" fmla="*/ 3478684 h 3773692"/>
              <a:gd name="connsiteX49" fmla="*/ 5008213 w 5293529"/>
              <a:gd name="connsiteY49" fmla="*/ 3732967 h 3773692"/>
              <a:gd name="connsiteX50" fmla="*/ 5014973 w 5293529"/>
              <a:gd name="connsiteY50" fmla="*/ 3745511 h 3773692"/>
              <a:gd name="connsiteX51" fmla="*/ 5000475 w 5293529"/>
              <a:gd name="connsiteY51" fmla="*/ 3758135 h 3773692"/>
              <a:gd name="connsiteX52" fmla="*/ 4931570 w 5293529"/>
              <a:gd name="connsiteY52" fmla="*/ 3758135 h 3773692"/>
              <a:gd name="connsiteX53" fmla="*/ 4901515 w 5293529"/>
              <a:gd name="connsiteY53" fmla="*/ 3742660 h 3773692"/>
              <a:gd name="connsiteX54" fmla="*/ 4721024 w 5293529"/>
              <a:gd name="connsiteY54" fmla="*/ 3484548 h 3773692"/>
              <a:gd name="connsiteX55" fmla="*/ 4720047 w 5293529"/>
              <a:gd name="connsiteY55" fmla="*/ 3478766 h 3773692"/>
              <a:gd name="connsiteX56" fmla="*/ 4723956 w 5293529"/>
              <a:gd name="connsiteY56" fmla="*/ 3472982 h 3773692"/>
              <a:gd name="connsiteX57" fmla="*/ 4903470 w 5293529"/>
              <a:gd name="connsiteY57" fmla="*/ 3247695 h 3773692"/>
              <a:gd name="connsiteX58" fmla="*/ 4934502 w 5293529"/>
              <a:gd name="connsiteY58" fmla="*/ 3231242 h 3773692"/>
              <a:gd name="connsiteX59" fmla="*/ 972337 w 5293529"/>
              <a:gd name="connsiteY59" fmla="*/ 3231242 h 3773692"/>
              <a:gd name="connsiteX60" fmla="*/ 1034320 w 5293529"/>
              <a:gd name="connsiteY60" fmla="*/ 3231242 h 3773692"/>
              <a:gd name="connsiteX61" fmla="*/ 1057533 w 5293529"/>
              <a:gd name="connsiteY61" fmla="*/ 3247695 h 3773692"/>
              <a:gd name="connsiteX62" fmla="*/ 1193145 w 5293529"/>
              <a:gd name="connsiteY62" fmla="*/ 3633111 h 3773692"/>
              <a:gd name="connsiteX63" fmla="*/ 1324929 w 5293529"/>
              <a:gd name="connsiteY63" fmla="*/ 3245740 h 3773692"/>
              <a:gd name="connsiteX64" fmla="*/ 1337554 w 5293529"/>
              <a:gd name="connsiteY64" fmla="*/ 3231242 h 3773692"/>
              <a:gd name="connsiteX65" fmla="*/ 1387971 w 5293529"/>
              <a:gd name="connsiteY65" fmla="*/ 3231242 h 3773692"/>
              <a:gd name="connsiteX66" fmla="*/ 1400595 w 5293529"/>
              <a:gd name="connsiteY66" fmla="*/ 3241912 h 3773692"/>
              <a:gd name="connsiteX67" fmla="*/ 1398641 w 5293529"/>
              <a:gd name="connsiteY67" fmla="*/ 3257387 h 3773692"/>
              <a:gd name="connsiteX68" fmla="*/ 1220349 w 5293529"/>
              <a:gd name="connsiteY68" fmla="*/ 3742497 h 3773692"/>
              <a:gd name="connsiteX69" fmla="*/ 1201942 w 5293529"/>
              <a:gd name="connsiteY69" fmla="*/ 3757972 h 3773692"/>
              <a:gd name="connsiteX70" fmla="*/ 1162194 w 5293529"/>
              <a:gd name="connsiteY70" fmla="*/ 3757972 h 3773692"/>
              <a:gd name="connsiteX71" fmla="*/ 1145742 w 5293529"/>
              <a:gd name="connsiteY71" fmla="*/ 3742497 h 3773692"/>
              <a:gd name="connsiteX72" fmla="*/ 962645 w 5293529"/>
              <a:gd name="connsiteY72" fmla="*/ 3259260 h 3773692"/>
              <a:gd name="connsiteX73" fmla="*/ 958735 w 5293529"/>
              <a:gd name="connsiteY73" fmla="*/ 3244762 h 3773692"/>
              <a:gd name="connsiteX74" fmla="*/ 972337 w 5293529"/>
              <a:gd name="connsiteY74" fmla="*/ 3231242 h 3773692"/>
              <a:gd name="connsiteX75" fmla="*/ 4388794 w 5293529"/>
              <a:gd name="connsiteY75" fmla="*/ 3222446 h 3773692"/>
              <a:gd name="connsiteX76" fmla="*/ 4525465 w 5293529"/>
              <a:gd name="connsiteY76" fmla="*/ 3283451 h 3773692"/>
              <a:gd name="connsiteX77" fmla="*/ 4487673 w 5293529"/>
              <a:gd name="connsiteY77" fmla="*/ 3319289 h 3773692"/>
              <a:gd name="connsiteX78" fmla="*/ 4383011 w 5293529"/>
              <a:gd name="connsiteY78" fmla="*/ 3280519 h 3773692"/>
              <a:gd name="connsiteX79" fmla="*/ 4295779 w 5293529"/>
              <a:gd name="connsiteY79" fmla="*/ 3358058 h 3773692"/>
              <a:gd name="connsiteX80" fmla="*/ 4544850 w 5293529"/>
              <a:gd name="connsiteY80" fmla="*/ 3615763 h 3773692"/>
              <a:gd name="connsiteX81" fmla="*/ 4358739 w 5293529"/>
              <a:gd name="connsiteY81" fmla="*/ 3772715 h 3773692"/>
              <a:gd name="connsiteX82" fmla="*/ 4195923 w 5293529"/>
              <a:gd name="connsiteY82" fmla="*/ 3695175 h 3773692"/>
              <a:gd name="connsiteX83" fmla="*/ 4233715 w 5293529"/>
              <a:gd name="connsiteY83" fmla="*/ 3661293 h 3773692"/>
              <a:gd name="connsiteX84" fmla="*/ 4360694 w 5293529"/>
              <a:gd name="connsiteY84" fmla="*/ 3714560 h 3773692"/>
              <a:gd name="connsiteX85" fmla="*/ 4464379 w 5293529"/>
              <a:gd name="connsiteY85" fmla="*/ 3625455 h 3773692"/>
              <a:gd name="connsiteX86" fmla="*/ 4351979 w 5293529"/>
              <a:gd name="connsiteY86" fmla="*/ 3523726 h 3773692"/>
              <a:gd name="connsiteX87" fmla="*/ 4215308 w 5293529"/>
              <a:gd name="connsiteY87" fmla="*/ 3366774 h 3773692"/>
              <a:gd name="connsiteX88" fmla="*/ 4388794 w 5293529"/>
              <a:gd name="connsiteY88" fmla="*/ 3222446 h 3773692"/>
              <a:gd name="connsiteX89" fmla="*/ 3332238 w 5293529"/>
              <a:gd name="connsiteY89" fmla="*/ 3219514 h 3773692"/>
              <a:gd name="connsiteX90" fmla="*/ 3464837 w 5293529"/>
              <a:gd name="connsiteY90" fmla="*/ 3272619 h 3773692"/>
              <a:gd name="connsiteX91" fmla="*/ 3420447 w 5293529"/>
              <a:gd name="connsiteY91" fmla="*/ 3317008 h 3773692"/>
              <a:gd name="connsiteX92" fmla="*/ 3311061 w 5293529"/>
              <a:gd name="connsiteY92" fmla="*/ 3269687 h 3773692"/>
              <a:gd name="connsiteX93" fmla="*/ 3259748 w 5293529"/>
              <a:gd name="connsiteY93" fmla="*/ 3315053 h 3773692"/>
              <a:gd name="connsiteX94" fmla="*/ 3259748 w 5293529"/>
              <a:gd name="connsiteY94" fmla="*/ 3738751 h 3773692"/>
              <a:gd name="connsiteX95" fmla="*/ 3241341 w 5293529"/>
              <a:gd name="connsiteY95" fmla="*/ 3755122 h 3773692"/>
              <a:gd name="connsiteX96" fmla="*/ 3190028 w 5293529"/>
              <a:gd name="connsiteY96" fmla="*/ 3755122 h 3773692"/>
              <a:gd name="connsiteX97" fmla="*/ 3169666 w 5293529"/>
              <a:gd name="connsiteY97" fmla="*/ 3738751 h 3773692"/>
              <a:gd name="connsiteX98" fmla="*/ 3169666 w 5293529"/>
              <a:gd name="connsiteY98" fmla="*/ 3276447 h 3773692"/>
              <a:gd name="connsiteX99" fmla="*/ 3217069 w 5293529"/>
              <a:gd name="connsiteY99" fmla="*/ 3234989 h 3773692"/>
              <a:gd name="connsiteX100" fmla="*/ 3332238 w 5293529"/>
              <a:gd name="connsiteY100" fmla="*/ 3219514 h 3773692"/>
              <a:gd name="connsiteX101" fmla="*/ 2874495 w 5293529"/>
              <a:gd name="connsiteY101" fmla="*/ 3219514 h 3773692"/>
              <a:gd name="connsiteX102" fmla="*/ 3005709 w 5293529"/>
              <a:gd name="connsiteY102" fmla="*/ 3257306 h 3773692"/>
              <a:gd name="connsiteX103" fmla="*/ 3103204 w 5293529"/>
              <a:gd name="connsiteY103" fmla="*/ 3497581 h 3773692"/>
              <a:gd name="connsiteX104" fmla="*/ 3005709 w 5293529"/>
              <a:gd name="connsiteY104" fmla="*/ 3736878 h 3773692"/>
              <a:gd name="connsiteX105" fmla="*/ 2874495 w 5293529"/>
              <a:gd name="connsiteY105" fmla="*/ 3773692 h 3773692"/>
              <a:gd name="connsiteX106" fmla="*/ 2743281 w 5293529"/>
              <a:gd name="connsiteY106" fmla="*/ 3736878 h 3773692"/>
              <a:gd name="connsiteX107" fmla="*/ 2646764 w 5293529"/>
              <a:gd name="connsiteY107" fmla="*/ 3497581 h 3773692"/>
              <a:gd name="connsiteX108" fmla="*/ 2743281 w 5293529"/>
              <a:gd name="connsiteY108" fmla="*/ 3257306 h 3773692"/>
              <a:gd name="connsiteX109" fmla="*/ 2874495 w 5293529"/>
              <a:gd name="connsiteY109" fmla="*/ 3219514 h 3773692"/>
              <a:gd name="connsiteX110" fmla="*/ 2364299 w 5293529"/>
              <a:gd name="connsiteY110" fmla="*/ 3219514 h 3773692"/>
              <a:gd name="connsiteX111" fmla="*/ 2567596 w 5293529"/>
              <a:gd name="connsiteY111" fmla="*/ 3387054 h 3773692"/>
              <a:gd name="connsiteX112" fmla="*/ 2567596 w 5293529"/>
              <a:gd name="connsiteY112" fmla="*/ 3737692 h 3773692"/>
              <a:gd name="connsiteX113" fmla="*/ 2557985 w 5293529"/>
              <a:gd name="connsiteY113" fmla="*/ 3757973 h 3773692"/>
              <a:gd name="connsiteX114" fmla="*/ 2502111 w 5293529"/>
              <a:gd name="connsiteY114" fmla="*/ 3757973 h 3773692"/>
              <a:gd name="connsiteX115" fmla="*/ 2478979 w 5293529"/>
              <a:gd name="connsiteY115" fmla="*/ 3737611 h 3773692"/>
              <a:gd name="connsiteX116" fmla="*/ 2478979 w 5293529"/>
              <a:gd name="connsiteY116" fmla="*/ 3398620 h 3773692"/>
              <a:gd name="connsiteX117" fmla="*/ 2361448 w 5293529"/>
              <a:gd name="connsiteY117" fmla="*/ 3274655 h 3773692"/>
              <a:gd name="connsiteX118" fmla="*/ 2252551 w 5293529"/>
              <a:gd name="connsiteY118" fmla="*/ 3320185 h 3773692"/>
              <a:gd name="connsiteX119" fmla="*/ 2252551 w 5293529"/>
              <a:gd name="connsiteY119" fmla="*/ 3737611 h 3773692"/>
              <a:gd name="connsiteX120" fmla="*/ 2231375 w 5293529"/>
              <a:gd name="connsiteY120" fmla="*/ 3757973 h 3773692"/>
              <a:gd name="connsiteX121" fmla="*/ 2181283 w 5293529"/>
              <a:gd name="connsiteY121" fmla="*/ 3757973 h 3773692"/>
              <a:gd name="connsiteX122" fmla="*/ 2161980 w 5293529"/>
              <a:gd name="connsiteY122" fmla="*/ 3739565 h 3773692"/>
              <a:gd name="connsiteX123" fmla="*/ 2161980 w 5293529"/>
              <a:gd name="connsiteY123" fmla="*/ 3286302 h 3773692"/>
              <a:gd name="connsiteX124" fmla="*/ 2207266 w 5293529"/>
              <a:gd name="connsiteY124" fmla="*/ 3244682 h 3773692"/>
              <a:gd name="connsiteX125" fmla="*/ 2364299 w 5293529"/>
              <a:gd name="connsiteY125" fmla="*/ 3219514 h 3773692"/>
              <a:gd name="connsiteX126" fmla="*/ 1637124 w 5293529"/>
              <a:gd name="connsiteY126" fmla="*/ 3219514 h 3773692"/>
              <a:gd name="connsiteX127" fmla="*/ 1768908 w 5293529"/>
              <a:gd name="connsiteY127" fmla="*/ 3257306 h 3773692"/>
              <a:gd name="connsiteX128" fmla="*/ 1866810 w 5293529"/>
              <a:gd name="connsiteY128" fmla="*/ 3497581 h 3773692"/>
              <a:gd name="connsiteX129" fmla="*/ 1768908 w 5293529"/>
              <a:gd name="connsiteY129" fmla="*/ 3736878 h 3773692"/>
              <a:gd name="connsiteX130" fmla="*/ 1637124 w 5293529"/>
              <a:gd name="connsiteY130" fmla="*/ 3773692 h 3773692"/>
              <a:gd name="connsiteX131" fmla="*/ 1505339 w 5293529"/>
              <a:gd name="connsiteY131" fmla="*/ 3736878 h 3773692"/>
              <a:gd name="connsiteX132" fmla="*/ 1408415 w 5293529"/>
              <a:gd name="connsiteY132" fmla="*/ 3497581 h 3773692"/>
              <a:gd name="connsiteX133" fmla="*/ 1505339 w 5293529"/>
              <a:gd name="connsiteY133" fmla="*/ 3257306 h 3773692"/>
              <a:gd name="connsiteX134" fmla="*/ 1637124 w 5293529"/>
              <a:gd name="connsiteY134" fmla="*/ 3219514 h 3773692"/>
              <a:gd name="connsiteX135" fmla="*/ 714470 w 5293529"/>
              <a:gd name="connsiteY135" fmla="*/ 3219514 h 3773692"/>
              <a:gd name="connsiteX136" fmla="*/ 846254 w 5293529"/>
              <a:gd name="connsiteY136" fmla="*/ 3257306 h 3773692"/>
              <a:gd name="connsiteX137" fmla="*/ 943179 w 5293529"/>
              <a:gd name="connsiteY137" fmla="*/ 3497581 h 3773692"/>
              <a:gd name="connsiteX138" fmla="*/ 846254 w 5293529"/>
              <a:gd name="connsiteY138" fmla="*/ 3736878 h 3773692"/>
              <a:gd name="connsiteX139" fmla="*/ 714470 w 5293529"/>
              <a:gd name="connsiteY139" fmla="*/ 3773692 h 3773692"/>
              <a:gd name="connsiteX140" fmla="*/ 582686 w 5293529"/>
              <a:gd name="connsiteY140" fmla="*/ 3736878 h 3773692"/>
              <a:gd name="connsiteX141" fmla="*/ 484784 w 5293529"/>
              <a:gd name="connsiteY141" fmla="*/ 3497581 h 3773692"/>
              <a:gd name="connsiteX142" fmla="*/ 582686 w 5293529"/>
              <a:gd name="connsiteY142" fmla="*/ 3257306 h 3773692"/>
              <a:gd name="connsiteX143" fmla="*/ 714470 w 5293529"/>
              <a:gd name="connsiteY143" fmla="*/ 3219514 h 3773692"/>
              <a:gd name="connsiteX144" fmla="*/ 203297 w 5293529"/>
              <a:gd name="connsiteY144" fmla="*/ 3219514 h 3773692"/>
              <a:gd name="connsiteX145" fmla="*/ 407571 w 5293529"/>
              <a:gd name="connsiteY145" fmla="*/ 3387054 h 3773692"/>
              <a:gd name="connsiteX146" fmla="*/ 407571 w 5293529"/>
              <a:gd name="connsiteY146" fmla="*/ 3737692 h 3773692"/>
              <a:gd name="connsiteX147" fmla="*/ 396819 w 5293529"/>
              <a:gd name="connsiteY147" fmla="*/ 3757973 h 3773692"/>
              <a:gd name="connsiteX148" fmla="*/ 340701 w 5293529"/>
              <a:gd name="connsiteY148" fmla="*/ 3757973 h 3773692"/>
              <a:gd name="connsiteX149" fmla="*/ 317488 w 5293529"/>
              <a:gd name="connsiteY149" fmla="*/ 3737611 h 3773692"/>
              <a:gd name="connsiteX150" fmla="*/ 317488 w 5293529"/>
              <a:gd name="connsiteY150" fmla="*/ 3398620 h 3773692"/>
              <a:gd name="connsiteX151" fmla="*/ 199387 w 5293529"/>
              <a:gd name="connsiteY151" fmla="*/ 3274655 h 3773692"/>
              <a:gd name="connsiteX152" fmla="*/ 90001 w 5293529"/>
              <a:gd name="connsiteY152" fmla="*/ 3320185 h 3773692"/>
              <a:gd name="connsiteX153" fmla="*/ 90001 w 5293529"/>
              <a:gd name="connsiteY153" fmla="*/ 3737611 h 3773692"/>
              <a:gd name="connsiteX154" fmla="*/ 68743 w 5293529"/>
              <a:gd name="connsiteY154" fmla="*/ 3757973 h 3773692"/>
              <a:gd name="connsiteX155" fmla="*/ 18407 w 5293529"/>
              <a:gd name="connsiteY155" fmla="*/ 3757973 h 3773692"/>
              <a:gd name="connsiteX156" fmla="*/ 0 w 5293529"/>
              <a:gd name="connsiteY156" fmla="*/ 3739565 h 3773692"/>
              <a:gd name="connsiteX157" fmla="*/ 0 w 5293529"/>
              <a:gd name="connsiteY157" fmla="*/ 3286302 h 3773692"/>
              <a:gd name="connsiteX158" fmla="*/ 45530 w 5293529"/>
              <a:gd name="connsiteY158" fmla="*/ 3244682 h 3773692"/>
              <a:gd name="connsiteX159" fmla="*/ 203297 w 5293529"/>
              <a:gd name="connsiteY159" fmla="*/ 3219514 h 3773692"/>
              <a:gd name="connsiteX160" fmla="*/ 3838118 w 5293529"/>
              <a:gd name="connsiteY160" fmla="*/ 3043502 h 3773692"/>
              <a:gd name="connsiteX161" fmla="*/ 3888290 w 5293529"/>
              <a:gd name="connsiteY161" fmla="*/ 3043502 h 3773692"/>
              <a:gd name="connsiteX162" fmla="*/ 3907594 w 5293529"/>
              <a:gd name="connsiteY162" fmla="*/ 3063864 h 3773692"/>
              <a:gd name="connsiteX163" fmla="*/ 3907594 w 5293529"/>
              <a:gd name="connsiteY163" fmla="*/ 3702017 h 3773692"/>
              <a:gd name="connsiteX164" fmla="*/ 3728162 w 5293529"/>
              <a:gd name="connsiteY164" fmla="*/ 3773529 h 3773692"/>
              <a:gd name="connsiteX165" fmla="*/ 3472575 w 5293529"/>
              <a:gd name="connsiteY165" fmla="*/ 3497580 h 3773692"/>
              <a:gd name="connsiteX166" fmla="*/ 3709836 w 5293529"/>
              <a:gd name="connsiteY166" fmla="*/ 3222608 h 3773692"/>
              <a:gd name="connsiteX167" fmla="*/ 3819792 w 5293529"/>
              <a:gd name="connsiteY167" fmla="*/ 3250708 h 3773692"/>
              <a:gd name="connsiteX168" fmla="*/ 3819792 w 5293529"/>
              <a:gd name="connsiteY168" fmla="*/ 3066715 h 3773692"/>
              <a:gd name="connsiteX169" fmla="*/ 3838118 w 5293529"/>
              <a:gd name="connsiteY169" fmla="*/ 3043502 h 3773692"/>
              <a:gd name="connsiteX170" fmla="*/ 4634688 w 5293529"/>
              <a:gd name="connsiteY170" fmla="*/ 3041629 h 3773692"/>
              <a:gd name="connsiteX171" fmla="*/ 4688037 w 5293529"/>
              <a:gd name="connsiteY171" fmla="*/ 3041629 h 3773692"/>
              <a:gd name="connsiteX172" fmla="*/ 4706445 w 5293529"/>
              <a:gd name="connsiteY172" fmla="*/ 3056127 h 3773692"/>
              <a:gd name="connsiteX173" fmla="*/ 4706445 w 5293529"/>
              <a:gd name="connsiteY173" fmla="*/ 3742578 h 3773692"/>
              <a:gd name="connsiteX174" fmla="*/ 4688037 w 5293529"/>
              <a:gd name="connsiteY174" fmla="*/ 3757076 h 3773692"/>
              <a:gd name="connsiteX175" fmla="*/ 4634688 w 5293529"/>
              <a:gd name="connsiteY175" fmla="*/ 3757076 h 3773692"/>
              <a:gd name="connsiteX176" fmla="*/ 4618154 w 5293529"/>
              <a:gd name="connsiteY176" fmla="*/ 3741601 h 3773692"/>
              <a:gd name="connsiteX177" fmla="*/ 4618154 w 5293529"/>
              <a:gd name="connsiteY177" fmla="*/ 3058082 h 3773692"/>
              <a:gd name="connsiteX178" fmla="*/ 4634688 w 5293529"/>
              <a:gd name="connsiteY178" fmla="*/ 3041629 h 3773692"/>
              <a:gd name="connsiteX179" fmla="*/ 4074727 w 5293529"/>
              <a:gd name="connsiteY179" fmla="*/ 3035765 h 3773692"/>
              <a:gd name="connsiteX180" fmla="*/ 4127506 w 5293529"/>
              <a:gd name="connsiteY180" fmla="*/ 3086019 h 3773692"/>
              <a:gd name="connsiteX181" fmla="*/ 4072772 w 5293529"/>
              <a:gd name="connsiteY181" fmla="*/ 3142952 h 3773692"/>
              <a:gd name="connsiteX182" fmla="*/ 4019016 w 5293529"/>
              <a:gd name="connsiteY182" fmla="*/ 3089847 h 3773692"/>
              <a:gd name="connsiteX183" fmla="*/ 4074727 w 5293529"/>
              <a:gd name="connsiteY183" fmla="*/ 3035765 h 3773692"/>
              <a:gd name="connsiteX184" fmla="*/ 5090721 w 5293529"/>
              <a:gd name="connsiteY184" fmla="*/ 2888260 h 3773692"/>
              <a:gd name="connsiteX185" fmla="*/ 5090721 w 5293529"/>
              <a:gd name="connsiteY185" fmla="*/ 2940551 h 3773692"/>
              <a:gd name="connsiteX186" fmla="*/ 5125500 w 5293529"/>
              <a:gd name="connsiteY186" fmla="*/ 2940551 h 3773692"/>
              <a:gd name="connsiteX187" fmla="*/ 5166061 w 5293529"/>
              <a:gd name="connsiteY187" fmla="*/ 2914405 h 3773692"/>
              <a:gd name="connsiteX188" fmla="*/ 5122567 w 5293529"/>
              <a:gd name="connsiteY188" fmla="*/ 2888260 h 3773692"/>
              <a:gd name="connsiteX189" fmla="*/ 5090721 w 5293529"/>
              <a:gd name="connsiteY189" fmla="*/ 2888260 h 3773692"/>
              <a:gd name="connsiteX190" fmla="*/ 5063680 w 5293529"/>
              <a:gd name="connsiteY190" fmla="*/ 2863988 h 3773692"/>
              <a:gd name="connsiteX191" fmla="*/ 5125500 w 5293529"/>
              <a:gd name="connsiteY191" fmla="*/ 2863988 h 3773692"/>
              <a:gd name="connsiteX192" fmla="*/ 5182514 w 5293529"/>
              <a:gd name="connsiteY192" fmla="*/ 2877591 h 3773692"/>
              <a:gd name="connsiteX193" fmla="*/ 5198966 w 5293529"/>
              <a:gd name="connsiteY193" fmla="*/ 2911473 h 3773692"/>
              <a:gd name="connsiteX194" fmla="*/ 5172474 w 5293529"/>
              <a:gd name="connsiteY194" fmla="*/ 2955227 h 3773692"/>
              <a:gd name="connsiteX195" fmla="*/ 5151671 w 5293529"/>
              <a:gd name="connsiteY195" fmla="*/ 2960419 h 3773692"/>
              <a:gd name="connsiteX196" fmla="*/ 5149690 w 5293529"/>
              <a:gd name="connsiteY196" fmla="*/ 2958958 h 3773692"/>
              <a:gd name="connsiteX197" fmla="*/ 5149690 w 5293529"/>
              <a:gd name="connsiteY197" fmla="*/ 2960913 h 3773692"/>
              <a:gd name="connsiteX198" fmla="*/ 5151671 w 5293529"/>
              <a:gd name="connsiteY198" fmla="*/ 2960419 h 3773692"/>
              <a:gd name="connsiteX199" fmla="*/ 5165114 w 5293529"/>
              <a:gd name="connsiteY199" fmla="*/ 2970330 h 3773692"/>
              <a:gd name="connsiteX200" fmla="*/ 5189274 w 5293529"/>
              <a:gd name="connsiteY200" fmla="*/ 3003510 h 3773692"/>
              <a:gd name="connsiteX201" fmla="*/ 5210532 w 5293529"/>
              <a:gd name="connsiteY201" fmla="*/ 3038371 h 3773692"/>
              <a:gd name="connsiteX202" fmla="*/ 5176731 w 5293529"/>
              <a:gd name="connsiteY202" fmla="*/ 3038371 h 3773692"/>
              <a:gd name="connsiteX203" fmla="*/ 5161256 w 5293529"/>
              <a:gd name="connsiteY203" fmla="*/ 3011248 h 3773692"/>
              <a:gd name="connsiteX204" fmla="*/ 5109128 w 5293529"/>
              <a:gd name="connsiteY204" fmla="*/ 2964741 h 3773692"/>
              <a:gd name="connsiteX205" fmla="*/ 5092676 w 5293529"/>
              <a:gd name="connsiteY205" fmla="*/ 2964741 h 3773692"/>
              <a:gd name="connsiteX206" fmla="*/ 5092676 w 5293529"/>
              <a:gd name="connsiteY206" fmla="*/ 3039348 h 3773692"/>
              <a:gd name="connsiteX207" fmla="*/ 5063680 w 5293529"/>
              <a:gd name="connsiteY207" fmla="*/ 3039348 h 3773692"/>
              <a:gd name="connsiteX208" fmla="*/ 5132260 w 5293529"/>
              <a:gd name="connsiteY208" fmla="*/ 2815608 h 3773692"/>
              <a:gd name="connsiteX209" fmla="*/ 4998032 w 5293529"/>
              <a:gd name="connsiteY209" fmla="*/ 2950243 h 3773692"/>
              <a:gd name="connsiteX210" fmla="*/ 5132260 w 5293529"/>
              <a:gd name="connsiteY210" fmla="*/ 3086833 h 3773692"/>
              <a:gd name="connsiteX211" fmla="*/ 5267465 w 5293529"/>
              <a:gd name="connsiteY211" fmla="*/ 2950243 h 3773692"/>
              <a:gd name="connsiteX212" fmla="*/ 5132260 w 5293529"/>
              <a:gd name="connsiteY212" fmla="*/ 2815608 h 3773692"/>
              <a:gd name="connsiteX213" fmla="*/ 5132260 w 5293529"/>
              <a:gd name="connsiteY213" fmla="*/ 2787508 h 3773692"/>
              <a:gd name="connsiteX214" fmla="*/ 5293529 w 5293529"/>
              <a:gd name="connsiteY214" fmla="*/ 2950243 h 3773692"/>
              <a:gd name="connsiteX215" fmla="*/ 5132260 w 5293529"/>
              <a:gd name="connsiteY215" fmla="*/ 3112978 h 3773692"/>
              <a:gd name="connsiteX216" fmla="*/ 4970991 w 5293529"/>
              <a:gd name="connsiteY216" fmla="*/ 2950243 h 3773692"/>
              <a:gd name="connsiteX217" fmla="*/ 5132260 w 5293529"/>
              <a:gd name="connsiteY217" fmla="*/ 2787508 h 3773692"/>
              <a:gd name="connsiteX218" fmla="*/ 3521882 w 5293529"/>
              <a:gd name="connsiteY218" fmla="*/ 1731870 h 3773692"/>
              <a:gd name="connsiteX219" fmla="*/ 3513299 w 5293529"/>
              <a:gd name="connsiteY219" fmla="*/ 1740971 h 3773692"/>
              <a:gd name="connsiteX220" fmla="*/ 3483326 w 5293529"/>
              <a:gd name="connsiteY220" fmla="*/ 2098939 h 3773692"/>
              <a:gd name="connsiteX221" fmla="*/ 3531707 w 5293529"/>
              <a:gd name="connsiteY221" fmla="*/ 2354363 h 3773692"/>
              <a:gd name="connsiteX222" fmla="*/ 3561680 w 5293529"/>
              <a:gd name="connsiteY222" fmla="*/ 2360146 h 3773692"/>
              <a:gd name="connsiteX223" fmla="*/ 3535535 w 5293529"/>
              <a:gd name="connsiteY223" fmla="*/ 1738039 h 3773692"/>
              <a:gd name="connsiteX224" fmla="*/ 3521882 w 5293529"/>
              <a:gd name="connsiteY224" fmla="*/ 1731870 h 3773692"/>
              <a:gd name="connsiteX225" fmla="*/ 2399078 w 5293529"/>
              <a:gd name="connsiteY225" fmla="*/ 1361664 h 3773692"/>
              <a:gd name="connsiteX226" fmla="*/ 2416508 w 5293529"/>
              <a:gd name="connsiteY226" fmla="*/ 1600635 h 3773692"/>
              <a:gd name="connsiteX227" fmla="*/ 2465866 w 5293529"/>
              <a:gd name="connsiteY227" fmla="*/ 1656753 h 3773692"/>
              <a:gd name="connsiteX228" fmla="*/ 2834667 w 5293529"/>
              <a:gd name="connsiteY228" fmla="*/ 1622870 h 3773692"/>
              <a:gd name="connsiteX229" fmla="*/ 2847292 w 5293529"/>
              <a:gd name="connsiteY229" fmla="*/ 1377139 h 3773692"/>
              <a:gd name="connsiteX230" fmla="*/ 2399078 w 5293529"/>
              <a:gd name="connsiteY230" fmla="*/ 1361664 h 3773692"/>
              <a:gd name="connsiteX231" fmla="*/ 3181232 w 5293529"/>
              <a:gd name="connsiteY231" fmla="*/ 1337473 h 3773692"/>
              <a:gd name="connsiteX232" fmla="*/ 3073720 w 5293529"/>
              <a:gd name="connsiteY232" fmla="*/ 1351971 h 3773692"/>
              <a:gd name="connsiteX233" fmla="*/ 3136680 w 5293529"/>
              <a:gd name="connsiteY233" fmla="*/ 1554209 h 3773692"/>
              <a:gd name="connsiteX234" fmla="*/ 3214137 w 5293529"/>
              <a:gd name="connsiteY234" fmla="*/ 1498091 h 3773692"/>
              <a:gd name="connsiteX235" fmla="*/ 3181232 w 5293529"/>
              <a:gd name="connsiteY235" fmla="*/ 1337473 h 3773692"/>
              <a:gd name="connsiteX236" fmla="*/ 2027427 w 5293529"/>
              <a:gd name="connsiteY236" fmla="*/ 1281436 h 3773692"/>
              <a:gd name="connsiteX237" fmla="*/ 1976114 w 5293529"/>
              <a:gd name="connsiteY237" fmla="*/ 1551358 h 3773692"/>
              <a:gd name="connsiteX238" fmla="*/ 2039074 w 5293529"/>
              <a:gd name="connsiteY238" fmla="*/ 1600716 h 3773692"/>
              <a:gd name="connsiteX239" fmla="*/ 2170695 w 5293529"/>
              <a:gd name="connsiteY239" fmla="*/ 1320125 h 3773692"/>
              <a:gd name="connsiteX240" fmla="*/ 2027427 w 5293529"/>
              <a:gd name="connsiteY240" fmla="*/ 1281436 h 3773692"/>
              <a:gd name="connsiteX241" fmla="*/ 1861627 w 5293529"/>
              <a:gd name="connsiteY241" fmla="*/ 1228363 h 3773692"/>
              <a:gd name="connsiteX242" fmla="*/ 1826166 w 5293529"/>
              <a:gd name="connsiteY242" fmla="*/ 1251463 h 3773692"/>
              <a:gd name="connsiteX243" fmla="*/ 1629630 w 5293529"/>
              <a:gd name="connsiteY243" fmla="*/ 1719713 h 3773692"/>
              <a:gd name="connsiteX244" fmla="*/ 1853207 w 5293529"/>
              <a:gd name="connsiteY244" fmla="*/ 1989635 h 3773692"/>
              <a:gd name="connsiteX245" fmla="*/ 2138767 w 5293529"/>
              <a:gd name="connsiteY245" fmla="*/ 2194723 h 3773692"/>
              <a:gd name="connsiteX246" fmla="*/ 2163935 w 5293529"/>
              <a:gd name="connsiteY246" fmla="*/ 2187963 h 3773692"/>
              <a:gd name="connsiteX247" fmla="*/ 2751508 w 5293529"/>
              <a:gd name="connsiteY247" fmla="*/ 1870638 h 3773692"/>
              <a:gd name="connsiteX248" fmla="*/ 3321650 w 5293529"/>
              <a:gd name="connsiteY248" fmla="*/ 1997372 h 3773692"/>
              <a:gd name="connsiteX249" fmla="*/ 3418411 w 5293529"/>
              <a:gd name="connsiteY249" fmla="*/ 1597784 h 3773692"/>
              <a:gd name="connsiteX250" fmla="*/ 3245170 w 5293529"/>
              <a:gd name="connsiteY250" fmla="*/ 1329736 h 3773692"/>
              <a:gd name="connsiteX251" fmla="*/ 3215196 w 5293529"/>
              <a:gd name="connsiteY251" fmla="*/ 1586137 h 3773692"/>
              <a:gd name="connsiteX252" fmla="*/ 3068996 w 5293529"/>
              <a:gd name="connsiteY252" fmla="*/ 1560969 h 3773692"/>
              <a:gd name="connsiteX253" fmla="*/ 2999275 w 5293529"/>
              <a:gd name="connsiteY253" fmla="*/ 1361664 h 3773692"/>
              <a:gd name="connsiteX254" fmla="*/ 2916034 w 5293529"/>
              <a:gd name="connsiteY254" fmla="*/ 1371356 h 3773692"/>
              <a:gd name="connsiteX255" fmla="*/ 2891844 w 5293529"/>
              <a:gd name="connsiteY255" fmla="*/ 1675160 h 3773692"/>
              <a:gd name="connsiteX256" fmla="*/ 2458210 w 5293529"/>
              <a:gd name="connsiteY256" fmla="*/ 1729324 h 3773692"/>
              <a:gd name="connsiteX257" fmla="*/ 2359494 w 5293529"/>
              <a:gd name="connsiteY257" fmla="*/ 1667423 h 3773692"/>
              <a:gd name="connsiteX258" fmla="*/ 2331394 w 5293529"/>
              <a:gd name="connsiteY258" fmla="*/ 1352053 h 3773692"/>
              <a:gd name="connsiteX259" fmla="*/ 2240416 w 5293529"/>
              <a:gd name="connsiteY259" fmla="*/ 1335600 h 3773692"/>
              <a:gd name="connsiteX260" fmla="*/ 2047789 w 5293529"/>
              <a:gd name="connsiteY260" fmla="*/ 1672310 h 3773692"/>
              <a:gd name="connsiteX261" fmla="*/ 1890022 w 5293529"/>
              <a:gd name="connsiteY261" fmla="*/ 1590046 h 3773692"/>
              <a:gd name="connsiteX262" fmla="*/ 1952982 w 5293529"/>
              <a:gd name="connsiteY262" fmla="*/ 1258223 h 3773692"/>
              <a:gd name="connsiteX263" fmla="*/ 1861627 w 5293529"/>
              <a:gd name="connsiteY263" fmla="*/ 1228363 h 3773692"/>
              <a:gd name="connsiteX264" fmla="*/ 1399134 w 5293529"/>
              <a:gd name="connsiteY264" fmla="*/ 1118588 h 3773692"/>
              <a:gd name="connsiteX265" fmla="*/ 1426089 w 5293529"/>
              <a:gd name="connsiteY265" fmla="*/ 1125706 h 3773692"/>
              <a:gd name="connsiteX266" fmla="*/ 1309210 w 5293529"/>
              <a:gd name="connsiteY266" fmla="*/ 1182557 h 3773692"/>
              <a:gd name="connsiteX267" fmla="*/ 1399134 w 5293529"/>
              <a:gd name="connsiteY267" fmla="*/ 1118588 h 3773692"/>
              <a:gd name="connsiteX268" fmla="*/ 1371072 w 5293529"/>
              <a:gd name="connsiteY268" fmla="*/ 997014 h 3773692"/>
              <a:gd name="connsiteX269" fmla="*/ 1337228 w 5293529"/>
              <a:gd name="connsiteY269" fmla="*/ 1015343 h 3773692"/>
              <a:gd name="connsiteX270" fmla="*/ 1249101 w 5293529"/>
              <a:gd name="connsiteY270" fmla="*/ 1124647 h 3773692"/>
              <a:gd name="connsiteX271" fmla="*/ 1228738 w 5293529"/>
              <a:gd name="connsiteY271" fmla="*/ 1209761 h 3773692"/>
              <a:gd name="connsiteX272" fmla="*/ 1172620 w 5293529"/>
              <a:gd name="connsiteY272" fmla="*/ 1285264 h 3773692"/>
              <a:gd name="connsiteX273" fmla="*/ 1192005 w 5293529"/>
              <a:gd name="connsiteY273" fmla="*/ 1377139 h 3773692"/>
              <a:gd name="connsiteX274" fmla="*/ 1395301 w 5293529"/>
              <a:gd name="connsiteY274" fmla="*/ 1435212 h 3773692"/>
              <a:gd name="connsiteX275" fmla="*/ 1537593 w 5293529"/>
              <a:gd name="connsiteY275" fmla="*/ 1660663 h 3773692"/>
              <a:gd name="connsiteX276" fmla="*/ 1724437 w 5293529"/>
              <a:gd name="connsiteY276" fmla="*/ 1252359 h 3773692"/>
              <a:gd name="connsiteX277" fmla="*/ 1559910 w 5293529"/>
              <a:gd name="connsiteY277" fmla="*/ 1078221 h 3773692"/>
              <a:gd name="connsiteX278" fmla="*/ 1371072 w 5293529"/>
              <a:gd name="connsiteY278" fmla="*/ 997014 h 3773692"/>
              <a:gd name="connsiteX279" fmla="*/ 1141364 w 5293529"/>
              <a:gd name="connsiteY279" fmla="*/ 538266 h 3773692"/>
              <a:gd name="connsiteX280" fmla="*/ 1168711 w 5293529"/>
              <a:gd name="connsiteY280" fmla="*/ 573319 h 3773692"/>
              <a:gd name="connsiteX281" fmla="*/ 1458180 w 5293529"/>
              <a:gd name="connsiteY281" fmla="*/ 879976 h 3773692"/>
              <a:gd name="connsiteX282" fmla="*/ 1951842 w 5293529"/>
              <a:gd name="connsiteY282" fmla="*/ 790951 h 3773692"/>
              <a:gd name="connsiteX283" fmla="*/ 1971227 w 5293529"/>
              <a:gd name="connsiteY283" fmla="*/ 843160 h 3773692"/>
              <a:gd name="connsiteX284" fmla="*/ 1727287 w 5293529"/>
              <a:gd name="connsiteY284" fmla="*/ 1038556 h 3773692"/>
              <a:gd name="connsiteX285" fmla="*/ 1730219 w 5293529"/>
              <a:gd name="connsiteY285" fmla="*/ 1081153 h 3773692"/>
              <a:gd name="connsiteX286" fmla="*/ 2670140 w 5293529"/>
              <a:gd name="connsiteY286" fmla="*/ 1296912 h 3773692"/>
              <a:gd name="connsiteX287" fmla="*/ 3249975 w 5293529"/>
              <a:gd name="connsiteY287" fmla="*/ 1252441 h 3773692"/>
              <a:gd name="connsiteX288" fmla="*/ 3637183 w 5293529"/>
              <a:gd name="connsiteY288" fmla="*/ 1503955 h 3773692"/>
              <a:gd name="connsiteX289" fmla="*/ 3670170 w 5293529"/>
              <a:gd name="connsiteY289" fmla="*/ 2709725 h 3773692"/>
              <a:gd name="connsiteX290" fmla="*/ 3632378 w 5293529"/>
              <a:gd name="connsiteY290" fmla="*/ 2765843 h 3773692"/>
              <a:gd name="connsiteX291" fmla="*/ 3486177 w 5293529"/>
              <a:gd name="connsiteY291" fmla="*/ 2803554 h 3773692"/>
              <a:gd name="connsiteX292" fmla="*/ 3447489 w 5293529"/>
              <a:gd name="connsiteY292" fmla="*/ 2939981 h 3773692"/>
              <a:gd name="connsiteX293" fmla="*/ 3397153 w 5293529"/>
              <a:gd name="connsiteY293" fmla="*/ 3001882 h 3773692"/>
              <a:gd name="connsiteX294" fmla="*/ 3235477 w 5293529"/>
              <a:gd name="connsiteY294" fmla="*/ 3001882 h 3773692"/>
              <a:gd name="connsiteX295" fmla="*/ 3218047 w 5293529"/>
              <a:gd name="connsiteY295" fmla="*/ 2932243 h 3773692"/>
              <a:gd name="connsiteX296" fmla="*/ 3288745 w 5293529"/>
              <a:gd name="connsiteY296" fmla="*/ 2107980 h 3773692"/>
              <a:gd name="connsiteX297" fmla="*/ 3214219 w 5293529"/>
              <a:gd name="connsiteY297" fmla="*/ 2335304 h 3773692"/>
              <a:gd name="connsiteX298" fmla="*/ 2825056 w 5293529"/>
              <a:gd name="connsiteY298" fmla="*/ 2961239 h 3773692"/>
              <a:gd name="connsiteX299" fmla="*/ 2759245 w 5293529"/>
              <a:gd name="connsiteY299" fmla="*/ 3002860 h 3773692"/>
              <a:gd name="connsiteX300" fmla="*/ 2580139 w 5293529"/>
              <a:gd name="connsiteY300" fmla="*/ 3002860 h 3773692"/>
              <a:gd name="connsiteX301" fmla="*/ 2562709 w 5293529"/>
              <a:gd name="connsiteY301" fmla="*/ 2931266 h 3773692"/>
              <a:gd name="connsiteX302" fmla="*/ 2993492 w 5293529"/>
              <a:gd name="connsiteY302" fmla="*/ 2268516 h 3773692"/>
              <a:gd name="connsiteX303" fmla="*/ 2736032 w 5293529"/>
              <a:gd name="connsiteY303" fmla="*/ 2066278 h 3773692"/>
              <a:gd name="connsiteX304" fmla="*/ 2273321 w 5293529"/>
              <a:gd name="connsiteY304" fmla="*/ 2247176 h 3773692"/>
              <a:gd name="connsiteX305" fmla="*/ 2454300 w 5293529"/>
              <a:gd name="connsiteY305" fmla="*/ 2955375 h 3773692"/>
              <a:gd name="connsiteX306" fmla="*/ 2399160 w 5293529"/>
              <a:gd name="connsiteY306" fmla="*/ 3004733 h 3773692"/>
              <a:gd name="connsiteX307" fmla="*/ 2229746 w 5293529"/>
              <a:gd name="connsiteY307" fmla="*/ 3004733 h 3773692"/>
              <a:gd name="connsiteX308" fmla="*/ 2201646 w 5293529"/>
              <a:gd name="connsiteY308" fmla="*/ 2931184 h 3773692"/>
              <a:gd name="connsiteX309" fmla="*/ 1934493 w 5293529"/>
              <a:gd name="connsiteY309" fmla="*/ 2164913 h 3773692"/>
              <a:gd name="connsiteX310" fmla="*/ 1671169 w 5293529"/>
              <a:gd name="connsiteY310" fmla="*/ 2946660 h 3773692"/>
              <a:gd name="connsiteX311" fmla="*/ 1628571 w 5293529"/>
              <a:gd name="connsiteY311" fmla="*/ 3002778 h 3773692"/>
              <a:gd name="connsiteX312" fmla="*/ 1431058 w 5293529"/>
              <a:gd name="connsiteY312" fmla="*/ 3002778 h 3773692"/>
              <a:gd name="connsiteX313" fmla="*/ 1417537 w 5293529"/>
              <a:gd name="connsiteY313" fmla="*/ 2924424 h 3773692"/>
              <a:gd name="connsiteX314" fmla="*/ 1674997 w 5293529"/>
              <a:gd name="connsiteY314" fmla="*/ 2150415 h 3773692"/>
              <a:gd name="connsiteX315" fmla="*/ 1626616 w 5293529"/>
              <a:gd name="connsiteY315" fmla="*/ 1954042 h 3773692"/>
              <a:gd name="connsiteX316" fmla="*/ 1402062 w 5293529"/>
              <a:gd name="connsiteY316" fmla="*/ 1567078 h 3773692"/>
              <a:gd name="connsiteX317" fmla="*/ 1276223 w 5293529"/>
              <a:gd name="connsiteY317" fmla="*/ 1468362 h 3773692"/>
              <a:gd name="connsiteX318" fmla="*/ 1169769 w 5293529"/>
              <a:gd name="connsiteY318" fmla="*/ 1456714 h 3773692"/>
              <a:gd name="connsiteX319" fmla="*/ 1090357 w 5293529"/>
              <a:gd name="connsiteY319" fmla="*/ 1374451 h 3773692"/>
              <a:gd name="connsiteX320" fmla="*/ 1076836 w 5293529"/>
              <a:gd name="connsiteY320" fmla="*/ 1276712 h 3773692"/>
              <a:gd name="connsiteX321" fmla="*/ 1165860 w 5293529"/>
              <a:gd name="connsiteY321" fmla="*/ 1156738 h 3773692"/>
              <a:gd name="connsiteX322" fmla="*/ 1174575 w 5293529"/>
              <a:gd name="connsiteY322" fmla="*/ 1098665 h 3773692"/>
              <a:gd name="connsiteX323" fmla="*/ 1255861 w 5293529"/>
              <a:gd name="connsiteY323" fmla="*/ 982600 h 3773692"/>
              <a:gd name="connsiteX324" fmla="*/ 1231671 w 5293529"/>
              <a:gd name="connsiteY324" fmla="*/ 905224 h 3773692"/>
              <a:gd name="connsiteX325" fmla="*/ 1127090 w 5293529"/>
              <a:gd name="connsiteY325" fmla="*/ 591727 h 3773692"/>
              <a:gd name="connsiteX326" fmla="*/ 1141364 w 5293529"/>
              <a:gd name="connsiteY326" fmla="*/ 538266 h 3773692"/>
              <a:gd name="connsiteX327" fmla="*/ 1650644 w 5293529"/>
              <a:gd name="connsiteY327" fmla="*/ 93748 h 3773692"/>
              <a:gd name="connsiteX328" fmla="*/ 1385447 w 5293529"/>
              <a:gd name="connsiteY328" fmla="*/ 357642 h 3773692"/>
              <a:gd name="connsiteX329" fmla="*/ 1650644 w 5293529"/>
              <a:gd name="connsiteY329" fmla="*/ 621537 h 3773692"/>
              <a:gd name="connsiteX330" fmla="*/ 1913887 w 5293529"/>
              <a:gd name="connsiteY330" fmla="*/ 357642 h 3773692"/>
              <a:gd name="connsiteX331" fmla="*/ 1650644 w 5293529"/>
              <a:gd name="connsiteY331" fmla="*/ 93748 h 3773692"/>
              <a:gd name="connsiteX332" fmla="*/ 1639079 w 5293529"/>
              <a:gd name="connsiteY332" fmla="*/ 0 h 3773692"/>
              <a:gd name="connsiteX333" fmla="*/ 2036875 w 5293529"/>
              <a:gd name="connsiteY333" fmla="*/ 399263 h 3773692"/>
              <a:gd name="connsiteX334" fmla="*/ 1639079 w 5293529"/>
              <a:gd name="connsiteY334" fmla="*/ 798525 h 3773692"/>
              <a:gd name="connsiteX335" fmla="*/ 1241282 w 5293529"/>
              <a:gd name="connsiteY335" fmla="*/ 399263 h 3773692"/>
              <a:gd name="connsiteX336" fmla="*/ 1639079 w 5293529"/>
              <a:gd name="connsiteY336" fmla="*/ 0 h 3773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5293529" h="3773692">
                <a:moveTo>
                  <a:pt x="3724334" y="3284754"/>
                </a:moveTo>
                <a:cubicBezTo>
                  <a:pt x="3631808" y="3284754"/>
                  <a:pt x="3564286" y="3367017"/>
                  <a:pt x="3564286" y="3490983"/>
                </a:cubicBezTo>
                <a:cubicBezTo>
                  <a:pt x="3564286" y="3631319"/>
                  <a:pt x="3633681" y="3713664"/>
                  <a:pt x="3731094" y="3713664"/>
                </a:cubicBezTo>
                <a:cubicBezTo>
                  <a:pt x="3776379" y="3713664"/>
                  <a:pt x="3819792" y="3699166"/>
                  <a:pt x="3819792" y="3673021"/>
                </a:cubicBezTo>
                <a:lnTo>
                  <a:pt x="3820769" y="3673021"/>
                </a:lnTo>
                <a:cubicBezTo>
                  <a:pt x="3820769" y="3673021"/>
                  <a:pt x="3820769" y="3673021"/>
                  <a:pt x="3820769" y="3317659"/>
                </a:cubicBezTo>
                <a:cubicBezTo>
                  <a:pt x="3800488" y="3301207"/>
                  <a:pt x="3776379" y="3284754"/>
                  <a:pt x="3724334" y="3284754"/>
                </a:cubicBezTo>
                <a:close/>
                <a:moveTo>
                  <a:pt x="2874414" y="3278646"/>
                </a:moveTo>
                <a:cubicBezTo>
                  <a:pt x="2840694" y="3278646"/>
                  <a:pt x="2814630" y="3286384"/>
                  <a:pt x="2787589" y="3312529"/>
                </a:cubicBezTo>
                <a:cubicBezTo>
                  <a:pt x="2759571" y="3339651"/>
                  <a:pt x="2740267" y="3401634"/>
                  <a:pt x="2740267" y="3497581"/>
                </a:cubicBezTo>
                <a:cubicBezTo>
                  <a:pt x="2740267" y="3594423"/>
                  <a:pt x="2759571" y="3654533"/>
                  <a:pt x="2787589" y="3681655"/>
                </a:cubicBezTo>
                <a:cubicBezTo>
                  <a:pt x="2814549" y="3707800"/>
                  <a:pt x="2838739" y="3714560"/>
                  <a:pt x="2874414" y="3714560"/>
                </a:cubicBezTo>
                <a:cubicBezTo>
                  <a:pt x="2910088" y="3714560"/>
                  <a:pt x="2936152" y="3707800"/>
                  <a:pt x="2963193" y="3681655"/>
                </a:cubicBezTo>
                <a:cubicBezTo>
                  <a:pt x="2992189" y="3654533"/>
                  <a:pt x="3010515" y="3592550"/>
                  <a:pt x="3010515" y="3497581"/>
                </a:cubicBezTo>
                <a:cubicBezTo>
                  <a:pt x="3010515" y="3399761"/>
                  <a:pt x="2992189" y="3339651"/>
                  <a:pt x="2963193" y="3312529"/>
                </a:cubicBezTo>
                <a:cubicBezTo>
                  <a:pt x="2936152" y="3286384"/>
                  <a:pt x="2910088" y="3278646"/>
                  <a:pt x="2874414" y="3278646"/>
                </a:cubicBezTo>
                <a:close/>
                <a:moveTo>
                  <a:pt x="1638997" y="3278646"/>
                </a:moveTo>
                <a:cubicBezTo>
                  <a:pt x="1603078" y="3278646"/>
                  <a:pt x="1576933" y="3286384"/>
                  <a:pt x="1549810" y="3312529"/>
                </a:cubicBezTo>
                <a:cubicBezTo>
                  <a:pt x="1521710" y="3339651"/>
                  <a:pt x="1502326" y="3401634"/>
                  <a:pt x="1502326" y="3497581"/>
                </a:cubicBezTo>
                <a:cubicBezTo>
                  <a:pt x="1502326" y="3594423"/>
                  <a:pt x="1521710" y="3654533"/>
                  <a:pt x="1549810" y="3681655"/>
                </a:cubicBezTo>
                <a:cubicBezTo>
                  <a:pt x="1578888" y="3707800"/>
                  <a:pt x="1603159" y="3714560"/>
                  <a:pt x="1638997" y="3714560"/>
                </a:cubicBezTo>
                <a:cubicBezTo>
                  <a:pt x="1672961" y="3714560"/>
                  <a:pt x="1699106" y="3707800"/>
                  <a:pt x="1726229" y="3681655"/>
                </a:cubicBezTo>
                <a:cubicBezTo>
                  <a:pt x="1755306" y="3654533"/>
                  <a:pt x="1773713" y="3592550"/>
                  <a:pt x="1773713" y="3497581"/>
                </a:cubicBezTo>
                <a:cubicBezTo>
                  <a:pt x="1773713" y="3399761"/>
                  <a:pt x="1755306" y="3339651"/>
                  <a:pt x="1726229" y="3312529"/>
                </a:cubicBezTo>
                <a:cubicBezTo>
                  <a:pt x="1699106" y="3286384"/>
                  <a:pt x="1674916" y="3278646"/>
                  <a:pt x="1638997" y="3278646"/>
                </a:cubicBezTo>
                <a:close/>
                <a:moveTo>
                  <a:pt x="714389" y="3278646"/>
                </a:moveTo>
                <a:cubicBezTo>
                  <a:pt x="679528" y="3278646"/>
                  <a:pt x="654279" y="3286384"/>
                  <a:pt x="627157" y="3312529"/>
                </a:cubicBezTo>
                <a:cubicBezTo>
                  <a:pt x="598079" y="3339651"/>
                  <a:pt x="579672" y="3401634"/>
                  <a:pt x="579672" y="3497581"/>
                </a:cubicBezTo>
                <a:cubicBezTo>
                  <a:pt x="579672" y="3594423"/>
                  <a:pt x="598079" y="3654533"/>
                  <a:pt x="627157" y="3681655"/>
                </a:cubicBezTo>
                <a:cubicBezTo>
                  <a:pt x="654279" y="3707800"/>
                  <a:pt x="678551" y="3714560"/>
                  <a:pt x="714389" y="3714560"/>
                </a:cubicBezTo>
                <a:cubicBezTo>
                  <a:pt x="750226" y="3714560"/>
                  <a:pt x="775475" y="3707800"/>
                  <a:pt x="802598" y="3681655"/>
                </a:cubicBezTo>
                <a:cubicBezTo>
                  <a:pt x="831675" y="3654533"/>
                  <a:pt x="850082" y="3592550"/>
                  <a:pt x="850082" y="3497581"/>
                </a:cubicBezTo>
                <a:cubicBezTo>
                  <a:pt x="850082" y="3399761"/>
                  <a:pt x="830779" y="3339651"/>
                  <a:pt x="802598" y="3312529"/>
                </a:cubicBezTo>
                <a:cubicBezTo>
                  <a:pt x="774498" y="3286384"/>
                  <a:pt x="750226" y="3278646"/>
                  <a:pt x="714389" y="3278646"/>
                </a:cubicBezTo>
                <a:close/>
                <a:moveTo>
                  <a:pt x="4044917" y="3233767"/>
                </a:moveTo>
                <a:cubicBezTo>
                  <a:pt x="4044917" y="3233767"/>
                  <a:pt x="4044917" y="3233767"/>
                  <a:pt x="4097696" y="3233767"/>
                </a:cubicBezTo>
                <a:cubicBezTo>
                  <a:pt x="4113089" y="3233767"/>
                  <a:pt x="4116918" y="3236618"/>
                  <a:pt x="4116918" y="3252093"/>
                </a:cubicBezTo>
                <a:cubicBezTo>
                  <a:pt x="4116918" y="3252093"/>
                  <a:pt x="4116918" y="3252093"/>
                  <a:pt x="4116918" y="3739728"/>
                </a:cubicBezTo>
                <a:cubicBezTo>
                  <a:pt x="4116918" y="3757077"/>
                  <a:pt x="4113089" y="3757077"/>
                  <a:pt x="4097777" y="3758054"/>
                </a:cubicBezTo>
                <a:cubicBezTo>
                  <a:pt x="4097777" y="3758054"/>
                  <a:pt x="4097777" y="3758054"/>
                  <a:pt x="4043043" y="3758054"/>
                </a:cubicBezTo>
                <a:cubicBezTo>
                  <a:pt x="4027650" y="3758054"/>
                  <a:pt x="4027650" y="3754226"/>
                  <a:pt x="4027650" y="3739728"/>
                </a:cubicBezTo>
                <a:cubicBezTo>
                  <a:pt x="4027650" y="3739728"/>
                  <a:pt x="4027650" y="3739728"/>
                  <a:pt x="4027650" y="3252093"/>
                </a:cubicBezTo>
                <a:cubicBezTo>
                  <a:pt x="4027650" y="3239550"/>
                  <a:pt x="4027650" y="3233767"/>
                  <a:pt x="4044917" y="3233767"/>
                </a:cubicBezTo>
                <a:close/>
                <a:moveTo>
                  <a:pt x="4934502" y="3231242"/>
                </a:moveTo>
                <a:cubicBezTo>
                  <a:pt x="4934502" y="3231242"/>
                  <a:pt x="4934502" y="3231242"/>
                  <a:pt x="4982068" y="3231242"/>
                </a:cubicBezTo>
                <a:cubicBezTo>
                  <a:pt x="4995588" y="3231242"/>
                  <a:pt x="5000475" y="3234093"/>
                  <a:pt x="5000475" y="3242808"/>
                </a:cubicBezTo>
                <a:cubicBezTo>
                  <a:pt x="5000475" y="3248591"/>
                  <a:pt x="4999498" y="3253396"/>
                  <a:pt x="4995588" y="3263088"/>
                </a:cubicBezTo>
                <a:cubicBezTo>
                  <a:pt x="4951932" y="3348121"/>
                  <a:pt x="4882048" y="3426475"/>
                  <a:pt x="4814120" y="3476729"/>
                </a:cubicBezTo>
                <a:cubicBezTo>
                  <a:pt x="4814120" y="3476729"/>
                  <a:pt x="4814120" y="3476729"/>
                  <a:pt x="4816075" y="3478684"/>
                </a:cubicBezTo>
                <a:cubicBezTo>
                  <a:pt x="4816075" y="3478684"/>
                  <a:pt x="4816075" y="3478684"/>
                  <a:pt x="5008213" y="3732967"/>
                </a:cubicBezTo>
                <a:cubicBezTo>
                  <a:pt x="5012041" y="3736796"/>
                  <a:pt x="5014973" y="3741682"/>
                  <a:pt x="5014973" y="3745511"/>
                </a:cubicBezTo>
                <a:cubicBezTo>
                  <a:pt x="5014973" y="3757076"/>
                  <a:pt x="5005281" y="3757076"/>
                  <a:pt x="5000475" y="3758135"/>
                </a:cubicBezTo>
                <a:cubicBezTo>
                  <a:pt x="5000475" y="3758135"/>
                  <a:pt x="5000475" y="3758135"/>
                  <a:pt x="4931570" y="3758135"/>
                </a:cubicBezTo>
                <a:cubicBezTo>
                  <a:pt x="4916094" y="3758135"/>
                  <a:pt x="4912185" y="3758135"/>
                  <a:pt x="4901515" y="3742660"/>
                </a:cubicBezTo>
                <a:cubicBezTo>
                  <a:pt x="4901515" y="3742660"/>
                  <a:pt x="4901515" y="3742660"/>
                  <a:pt x="4721024" y="3484548"/>
                </a:cubicBezTo>
                <a:cubicBezTo>
                  <a:pt x="4721024" y="3482593"/>
                  <a:pt x="4720047" y="3479743"/>
                  <a:pt x="4720047" y="3478766"/>
                </a:cubicBezTo>
                <a:cubicBezTo>
                  <a:pt x="4720047" y="3478766"/>
                  <a:pt x="4721024" y="3475915"/>
                  <a:pt x="4723956" y="3472982"/>
                </a:cubicBezTo>
                <a:cubicBezTo>
                  <a:pt x="4799622" y="3428511"/>
                  <a:pt x="4874392" y="3334682"/>
                  <a:pt x="4903470" y="3247695"/>
                </a:cubicBezTo>
                <a:cubicBezTo>
                  <a:pt x="4909252" y="3230265"/>
                  <a:pt x="4916094" y="3231242"/>
                  <a:pt x="4934502" y="3231242"/>
                </a:cubicBezTo>
                <a:close/>
                <a:moveTo>
                  <a:pt x="972337" y="3231242"/>
                </a:moveTo>
                <a:cubicBezTo>
                  <a:pt x="972337" y="3231242"/>
                  <a:pt x="972337" y="3231242"/>
                  <a:pt x="1034320" y="3231242"/>
                </a:cubicBezTo>
                <a:cubicBezTo>
                  <a:pt x="1049795" y="3231242"/>
                  <a:pt x="1051750" y="3233197"/>
                  <a:pt x="1057533" y="3247695"/>
                </a:cubicBezTo>
                <a:cubicBezTo>
                  <a:pt x="1057533" y="3247695"/>
                  <a:pt x="1057533" y="3247695"/>
                  <a:pt x="1193145" y="3633111"/>
                </a:cubicBezTo>
                <a:cubicBezTo>
                  <a:pt x="1193145" y="3633111"/>
                  <a:pt x="1193145" y="3633111"/>
                  <a:pt x="1324929" y="3245740"/>
                </a:cubicBezTo>
                <a:cubicBezTo>
                  <a:pt x="1329816" y="3236047"/>
                  <a:pt x="1330794" y="3233197"/>
                  <a:pt x="1337554" y="3231242"/>
                </a:cubicBezTo>
                <a:cubicBezTo>
                  <a:pt x="1337554" y="3231242"/>
                  <a:pt x="1337554" y="3231242"/>
                  <a:pt x="1387971" y="3231242"/>
                </a:cubicBezTo>
                <a:cubicBezTo>
                  <a:pt x="1392858" y="3231242"/>
                  <a:pt x="1400595" y="3231242"/>
                  <a:pt x="1400595" y="3241912"/>
                </a:cubicBezTo>
                <a:cubicBezTo>
                  <a:pt x="1400595" y="3244762"/>
                  <a:pt x="1400595" y="3245740"/>
                  <a:pt x="1398641" y="3257387"/>
                </a:cubicBezTo>
                <a:cubicBezTo>
                  <a:pt x="1398641" y="3257387"/>
                  <a:pt x="1398641" y="3257387"/>
                  <a:pt x="1220349" y="3742497"/>
                </a:cubicBezTo>
                <a:cubicBezTo>
                  <a:pt x="1216439" y="3756017"/>
                  <a:pt x="1213589" y="3757972"/>
                  <a:pt x="1201942" y="3757972"/>
                </a:cubicBezTo>
                <a:cubicBezTo>
                  <a:pt x="1201942" y="3757972"/>
                  <a:pt x="1201942" y="3757972"/>
                  <a:pt x="1162194" y="3757972"/>
                </a:cubicBezTo>
                <a:cubicBezTo>
                  <a:pt x="1153479" y="3757972"/>
                  <a:pt x="1151525" y="3754144"/>
                  <a:pt x="1145742" y="3742497"/>
                </a:cubicBezTo>
                <a:cubicBezTo>
                  <a:pt x="1145742" y="3742497"/>
                  <a:pt x="1145742" y="3742497"/>
                  <a:pt x="962645" y="3259260"/>
                </a:cubicBezTo>
                <a:cubicBezTo>
                  <a:pt x="959712" y="3253477"/>
                  <a:pt x="958735" y="3248672"/>
                  <a:pt x="958735" y="3244762"/>
                </a:cubicBezTo>
                <a:cubicBezTo>
                  <a:pt x="958735" y="3231242"/>
                  <a:pt x="968427" y="3231242"/>
                  <a:pt x="972337" y="3231242"/>
                </a:cubicBezTo>
                <a:close/>
                <a:moveTo>
                  <a:pt x="4388794" y="3222446"/>
                </a:moveTo>
                <a:cubicBezTo>
                  <a:pt x="4459573" y="3222446"/>
                  <a:pt x="4525465" y="3244682"/>
                  <a:pt x="4525465" y="3283451"/>
                </a:cubicBezTo>
                <a:cubicBezTo>
                  <a:pt x="4525465" y="3310574"/>
                  <a:pt x="4503148" y="3319289"/>
                  <a:pt x="4487673" y="3319289"/>
                </a:cubicBezTo>
                <a:cubicBezTo>
                  <a:pt x="4457618" y="3319289"/>
                  <a:pt x="4442143" y="3280519"/>
                  <a:pt x="4383011" y="3280519"/>
                </a:cubicBezTo>
                <a:cubicBezTo>
                  <a:pt x="4325834" y="3280519"/>
                  <a:pt x="4295779" y="3319289"/>
                  <a:pt x="4295779" y="3358058"/>
                </a:cubicBezTo>
                <a:cubicBezTo>
                  <a:pt x="4295779" y="3471435"/>
                  <a:pt x="4544850" y="3444313"/>
                  <a:pt x="4544850" y="3615763"/>
                </a:cubicBezTo>
                <a:cubicBezTo>
                  <a:pt x="4544850" y="3725230"/>
                  <a:pt x="4450777" y="3773692"/>
                  <a:pt x="4358739" y="3772715"/>
                </a:cubicBezTo>
                <a:cubicBezTo>
                  <a:pt x="4277372" y="3772715"/>
                  <a:pt x="4195923" y="3736796"/>
                  <a:pt x="4195923" y="3695175"/>
                </a:cubicBezTo>
                <a:cubicBezTo>
                  <a:pt x="4195923" y="3669031"/>
                  <a:pt x="4217263" y="3661293"/>
                  <a:pt x="4233715" y="3661293"/>
                </a:cubicBezTo>
                <a:cubicBezTo>
                  <a:pt x="4268657" y="3661293"/>
                  <a:pt x="4288938" y="3714560"/>
                  <a:pt x="4360694" y="3714560"/>
                </a:cubicBezTo>
                <a:cubicBezTo>
                  <a:pt x="4431392" y="3714560"/>
                  <a:pt x="4464379" y="3667076"/>
                  <a:pt x="4464379" y="3625455"/>
                </a:cubicBezTo>
                <a:cubicBezTo>
                  <a:pt x="4464379" y="3571210"/>
                  <a:pt x="4410134" y="3547916"/>
                  <a:pt x="4351979" y="3523726"/>
                </a:cubicBezTo>
                <a:cubicBezTo>
                  <a:pt x="4277372" y="3491716"/>
                  <a:pt x="4215308" y="3454901"/>
                  <a:pt x="4215308" y="3366774"/>
                </a:cubicBezTo>
                <a:cubicBezTo>
                  <a:pt x="4215308" y="3272863"/>
                  <a:pt x="4297653" y="3222446"/>
                  <a:pt x="4388794" y="3222446"/>
                </a:cubicBezTo>
                <a:close/>
                <a:moveTo>
                  <a:pt x="3332238" y="3219514"/>
                </a:moveTo>
                <a:cubicBezTo>
                  <a:pt x="3402936" y="3219514"/>
                  <a:pt x="3464837" y="3234989"/>
                  <a:pt x="3464837" y="3272619"/>
                </a:cubicBezTo>
                <a:cubicBezTo>
                  <a:pt x="3464837" y="3302510"/>
                  <a:pt x="3445452" y="3317986"/>
                  <a:pt x="3420447" y="3317008"/>
                </a:cubicBezTo>
                <a:cubicBezTo>
                  <a:pt x="3385587" y="3317008"/>
                  <a:pt x="3375895" y="3269687"/>
                  <a:pt x="3311061" y="3269687"/>
                </a:cubicBezTo>
                <a:cubicBezTo>
                  <a:pt x="3281007" y="3269687"/>
                  <a:pt x="3259748" y="3288013"/>
                  <a:pt x="3259748" y="3315053"/>
                </a:cubicBezTo>
                <a:cubicBezTo>
                  <a:pt x="3259748" y="3315053"/>
                  <a:pt x="3259748" y="3315053"/>
                  <a:pt x="3259748" y="3738751"/>
                </a:cubicBezTo>
                <a:cubicBezTo>
                  <a:pt x="3259748" y="3754145"/>
                  <a:pt x="3253884" y="3755122"/>
                  <a:pt x="3241341" y="3755122"/>
                </a:cubicBezTo>
                <a:cubicBezTo>
                  <a:pt x="3241341" y="3755122"/>
                  <a:pt x="3241341" y="3755122"/>
                  <a:pt x="3190028" y="3755122"/>
                </a:cubicBezTo>
                <a:cubicBezTo>
                  <a:pt x="3175449" y="3755122"/>
                  <a:pt x="3169666" y="3754226"/>
                  <a:pt x="3169666" y="3738751"/>
                </a:cubicBezTo>
                <a:cubicBezTo>
                  <a:pt x="3169666" y="3738751"/>
                  <a:pt x="3169666" y="3738751"/>
                  <a:pt x="3169666" y="3276447"/>
                </a:cubicBezTo>
                <a:cubicBezTo>
                  <a:pt x="3169666" y="3260075"/>
                  <a:pt x="3182209" y="3243704"/>
                  <a:pt x="3217069" y="3234989"/>
                </a:cubicBezTo>
                <a:cubicBezTo>
                  <a:pt x="3244192" y="3228229"/>
                  <a:pt x="3278075" y="3219514"/>
                  <a:pt x="3332238" y="3219514"/>
                </a:cubicBezTo>
                <a:close/>
                <a:moveTo>
                  <a:pt x="2874495" y="3219514"/>
                </a:moveTo>
                <a:cubicBezTo>
                  <a:pt x="2920758" y="3219514"/>
                  <a:pt x="2969057" y="3231161"/>
                  <a:pt x="3005709" y="3257306"/>
                </a:cubicBezTo>
                <a:cubicBezTo>
                  <a:pt x="3064597" y="3298031"/>
                  <a:pt x="3103204" y="3375489"/>
                  <a:pt x="3103204" y="3497581"/>
                </a:cubicBezTo>
                <a:cubicBezTo>
                  <a:pt x="3103204" y="3618695"/>
                  <a:pt x="3064597" y="3696153"/>
                  <a:pt x="3005709" y="3736878"/>
                </a:cubicBezTo>
                <a:cubicBezTo>
                  <a:pt x="2970035" y="3761068"/>
                  <a:pt x="2921817" y="3773692"/>
                  <a:pt x="2874495" y="3773692"/>
                </a:cubicBezTo>
                <a:cubicBezTo>
                  <a:pt x="2828232" y="3773692"/>
                  <a:pt x="2778956" y="3762045"/>
                  <a:pt x="2743281" y="3736878"/>
                </a:cubicBezTo>
                <a:cubicBezTo>
                  <a:pt x="2685371" y="3696234"/>
                  <a:pt x="2646764" y="3618695"/>
                  <a:pt x="2646764" y="3497581"/>
                </a:cubicBezTo>
                <a:cubicBezTo>
                  <a:pt x="2646764" y="3375489"/>
                  <a:pt x="2685371" y="3298031"/>
                  <a:pt x="2743281" y="3257306"/>
                </a:cubicBezTo>
                <a:cubicBezTo>
                  <a:pt x="2780910" y="3233116"/>
                  <a:pt x="2829128" y="3219514"/>
                  <a:pt x="2874495" y="3219514"/>
                </a:cubicBezTo>
                <a:close/>
                <a:moveTo>
                  <a:pt x="2364299" y="3219514"/>
                </a:moveTo>
                <a:cubicBezTo>
                  <a:pt x="2565641" y="3219514"/>
                  <a:pt x="2567596" y="3326049"/>
                  <a:pt x="2567596" y="3387054"/>
                </a:cubicBezTo>
                <a:cubicBezTo>
                  <a:pt x="2567596" y="3387054"/>
                  <a:pt x="2567596" y="3387054"/>
                  <a:pt x="2567596" y="3737692"/>
                </a:cubicBezTo>
                <a:cubicBezTo>
                  <a:pt x="2567596" y="3746407"/>
                  <a:pt x="2567596" y="3756100"/>
                  <a:pt x="2557985" y="3757973"/>
                </a:cubicBezTo>
                <a:cubicBezTo>
                  <a:pt x="2557985" y="3757973"/>
                  <a:pt x="2557985" y="3757973"/>
                  <a:pt x="2502111" y="3757973"/>
                </a:cubicBezTo>
                <a:cubicBezTo>
                  <a:pt x="2484762" y="3757973"/>
                  <a:pt x="2478979" y="3756018"/>
                  <a:pt x="2478979" y="3737611"/>
                </a:cubicBezTo>
                <a:cubicBezTo>
                  <a:pt x="2478979" y="3737611"/>
                  <a:pt x="2478979" y="3737611"/>
                  <a:pt x="2478979" y="3398620"/>
                </a:cubicBezTo>
                <a:cubicBezTo>
                  <a:pt x="2478979" y="3351136"/>
                  <a:pt x="2478979" y="3274655"/>
                  <a:pt x="2361448" y="3274655"/>
                </a:cubicBezTo>
                <a:cubicBezTo>
                  <a:pt x="2291077" y="3274655"/>
                  <a:pt x="2252551" y="3297868"/>
                  <a:pt x="2252551" y="3320185"/>
                </a:cubicBezTo>
                <a:cubicBezTo>
                  <a:pt x="2252551" y="3320185"/>
                  <a:pt x="2252551" y="3320185"/>
                  <a:pt x="2252551" y="3737611"/>
                </a:cubicBezTo>
                <a:cubicBezTo>
                  <a:pt x="2252551" y="3756018"/>
                  <a:pt x="2245791" y="3757973"/>
                  <a:pt x="2231375" y="3757973"/>
                </a:cubicBezTo>
                <a:cubicBezTo>
                  <a:pt x="2231375" y="3757973"/>
                  <a:pt x="2231375" y="3757973"/>
                  <a:pt x="2181283" y="3757973"/>
                </a:cubicBezTo>
                <a:cubicBezTo>
                  <a:pt x="2165808" y="3757973"/>
                  <a:pt x="2161980" y="3756018"/>
                  <a:pt x="2161980" y="3739565"/>
                </a:cubicBezTo>
                <a:cubicBezTo>
                  <a:pt x="2161980" y="3739565"/>
                  <a:pt x="2161980" y="3739565"/>
                  <a:pt x="2161980" y="3286302"/>
                </a:cubicBezTo>
                <a:cubicBezTo>
                  <a:pt x="2161980" y="3268872"/>
                  <a:pt x="2172568" y="3256329"/>
                  <a:pt x="2207266" y="3244682"/>
                </a:cubicBezTo>
                <a:cubicBezTo>
                  <a:pt x="2235203" y="3235967"/>
                  <a:pt x="2287248" y="3219514"/>
                  <a:pt x="2364299" y="3219514"/>
                </a:cubicBezTo>
                <a:close/>
                <a:moveTo>
                  <a:pt x="1637124" y="3219514"/>
                </a:moveTo>
                <a:cubicBezTo>
                  <a:pt x="1684608" y="3219514"/>
                  <a:pt x="1734048" y="3231161"/>
                  <a:pt x="1768908" y="3257306"/>
                </a:cubicBezTo>
                <a:cubicBezTo>
                  <a:pt x="1828040" y="3298031"/>
                  <a:pt x="1866810" y="3375489"/>
                  <a:pt x="1866810" y="3497581"/>
                </a:cubicBezTo>
                <a:cubicBezTo>
                  <a:pt x="1866810" y="3618695"/>
                  <a:pt x="1828040" y="3696153"/>
                  <a:pt x="1768908" y="3736878"/>
                </a:cubicBezTo>
                <a:cubicBezTo>
                  <a:pt x="1732093" y="3761068"/>
                  <a:pt x="1684608" y="3773692"/>
                  <a:pt x="1637124" y="3773692"/>
                </a:cubicBezTo>
                <a:cubicBezTo>
                  <a:pt x="1590616" y="3773692"/>
                  <a:pt x="1541177" y="3762045"/>
                  <a:pt x="1505339" y="3736878"/>
                </a:cubicBezTo>
                <a:cubicBezTo>
                  <a:pt x="1447185" y="3696234"/>
                  <a:pt x="1408415" y="3618695"/>
                  <a:pt x="1408415" y="3497581"/>
                </a:cubicBezTo>
                <a:cubicBezTo>
                  <a:pt x="1408415" y="3375489"/>
                  <a:pt x="1447185" y="3298031"/>
                  <a:pt x="1505339" y="3257306"/>
                </a:cubicBezTo>
                <a:cubicBezTo>
                  <a:pt x="1543132" y="3233116"/>
                  <a:pt x="1590616" y="3219514"/>
                  <a:pt x="1637124" y="3219514"/>
                </a:cubicBezTo>
                <a:close/>
                <a:moveTo>
                  <a:pt x="714470" y="3219514"/>
                </a:moveTo>
                <a:cubicBezTo>
                  <a:pt x="761955" y="3219514"/>
                  <a:pt x="808462" y="3231161"/>
                  <a:pt x="846254" y="3257306"/>
                </a:cubicBezTo>
                <a:cubicBezTo>
                  <a:pt x="904409" y="3298031"/>
                  <a:pt x="943179" y="3375489"/>
                  <a:pt x="943179" y="3497581"/>
                </a:cubicBezTo>
                <a:cubicBezTo>
                  <a:pt x="943179" y="3618695"/>
                  <a:pt x="904409" y="3696153"/>
                  <a:pt x="846254" y="3736878"/>
                </a:cubicBezTo>
                <a:cubicBezTo>
                  <a:pt x="808462" y="3761068"/>
                  <a:pt x="761955" y="3773692"/>
                  <a:pt x="714470" y="3773692"/>
                </a:cubicBezTo>
                <a:cubicBezTo>
                  <a:pt x="666985" y="3773692"/>
                  <a:pt x="618523" y="3762045"/>
                  <a:pt x="582686" y="3736878"/>
                </a:cubicBezTo>
                <a:cubicBezTo>
                  <a:pt x="523554" y="3696234"/>
                  <a:pt x="484784" y="3618695"/>
                  <a:pt x="484784" y="3497581"/>
                </a:cubicBezTo>
                <a:cubicBezTo>
                  <a:pt x="484784" y="3375489"/>
                  <a:pt x="523554" y="3298031"/>
                  <a:pt x="582686" y="3257306"/>
                </a:cubicBezTo>
                <a:cubicBezTo>
                  <a:pt x="619500" y="3233116"/>
                  <a:pt x="667963" y="3219514"/>
                  <a:pt x="714470" y="3219514"/>
                </a:cubicBezTo>
                <a:close/>
                <a:moveTo>
                  <a:pt x="203297" y="3219514"/>
                </a:moveTo>
                <a:cubicBezTo>
                  <a:pt x="406593" y="3219514"/>
                  <a:pt x="407571" y="3326049"/>
                  <a:pt x="407571" y="3387054"/>
                </a:cubicBezTo>
                <a:cubicBezTo>
                  <a:pt x="407571" y="3387054"/>
                  <a:pt x="407571" y="3387054"/>
                  <a:pt x="407571" y="3737692"/>
                </a:cubicBezTo>
                <a:cubicBezTo>
                  <a:pt x="407571" y="3746407"/>
                  <a:pt x="406593" y="3756100"/>
                  <a:pt x="396819" y="3757973"/>
                </a:cubicBezTo>
                <a:cubicBezTo>
                  <a:pt x="396819" y="3757973"/>
                  <a:pt x="396819" y="3757973"/>
                  <a:pt x="340701" y="3757973"/>
                </a:cubicBezTo>
                <a:cubicBezTo>
                  <a:pt x="323271" y="3757973"/>
                  <a:pt x="317488" y="3756018"/>
                  <a:pt x="317488" y="3737611"/>
                </a:cubicBezTo>
                <a:cubicBezTo>
                  <a:pt x="317488" y="3737611"/>
                  <a:pt x="317488" y="3737611"/>
                  <a:pt x="317488" y="3398620"/>
                </a:cubicBezTo>
                <a:cubicBezTo>
                  <a:pt x="317488" y="3351136"/>
                  <a:pt x="317488" y="3274655"/>
                  <a:pt x="199387" y="3274655"/>
                </a:cubicBezTo>
                <a:cubicBezTo>
                  <a:pt x="128689" y="3274655"/>
                  <a:pt x="90001" y="3297868"/>
                  <a:pt x="90001" y="3320185"/>
                </a:cubicBezTo>
                <a:cubicBezTo>
                  <a:pt x="90001" y="3320185"/>
                  <a:pt x="90001" y="3320185"/>
                  <a:pt x="90001" y="3737611"/>
                </a:cubicBezTo>
                <a:cubicBezTo>
                  <a:pt x="90001" y="3756018"/>
                  <a:pt x="83241" y="3757973"/>
                  <a:pt x="68743" y="3757973"/>
                </a:cubicBezTo>
                <a:cubicBezTo>
                  <a:pt x="68743" y="3757973"/>
                  <a:pt x="68743" y="3757973"/>
                  <a:pt x="18407" y="3757973"/>
                </a:cubicBezTo>
                <a:cubicBezTo>
                  <a:pt x="3910" y="3757973"/>
                  <a:pt x="0" y="3756018"/>
                  <a:pt x="0" y="3739565"/>
                </a:cubicBezTo>
                <a:cubicBezTo>
                  <a:pt x="0" y="3739565"/>
                  <a:pt x="0" y="3739565"/>
                  <a:pt x="0" y="3286302"/>
                </a:cubicBezTo>
                <a:cubicBezTo>
                  <a:pt x="0" y="3268872"/>
                  <a:pt x="11647" y="3256329"/>
                  <a:pt x="45530" y="3244682"/>
                </a:cubicBezTo>
                <a:cubicBezTo>
                  <a:pt x="74526" y="3235967"/>
                  <a:pt x="125839" y="3219514"/>
                  <a:pt x="203297" y="3219514"/>
                </a:cubicBezTo>
                <a:close/>
                <a:moveTo>
                  <a:pt x="3838118" y="3043502"/>
                </a:moveTo>
                <a:cubicBezTo>
                  <a:pt x="3838118" y="3043502"/>
                  <a:pt x="3838118" y="3043502"/>
                  <a:pt x="3888290" y="3043502"/>
                </a:cubicBezTo>
                <a:cubicBezTo>
                  <a:pt x="3901811" y="3043502"/>
                  <a:pt x="3907594" y="3044479"/>
                  <a:pt x="3907594" y="3063864"/>
                </a:cubicBezTo>
                <a:cubicBezTo>
                  <a:pt x="3907594" y="3063864"/>
                  <a:pt x="3907594" y="3063864"/>
                  <a:pt x="3907594" y="3702017"/>
                </a:cubicBezTo>
                <a:cubicBezTo>
                  <a:pt x="3907594" y="3736877"/>
                  <a:pt x="3802443" y="3773692"/>
                  <a:pt x="3728162" y="3773529"/>
                </a:cubicBezTo>
                <a:cubicBezTo>
                  <a:pt x="3573816" y="3773529"/>
                  <a:pt x="3472575" y="3683528"/>
                  <a:pt x="3472575" y="3497580"/>
                </a:cubicBezTo>
                <a:cubicBezTo>
                  <a:pt x="3472575" y="3372719"/>
                  <a:pt x="3552639" y="3222608"/>
                  <a:pt x="3709836" y="3222608"/>
                </a:cubicBezTo>
                <a:cubicBezTo>
                  <a:pt x="3757076" y="3222608"/>
                  <a:pt x="3787945" y="3234256"/>
                  <a:pt x="3819792" y="3250708"/>
                </a:cubicBezTo>
                <a:cubicBezTo>
                  <a:pt x="3819792" y="3250708"/>
                  <a:pt x="3819792" y="3250708"/>
                  <a:pt x="3819792" y="3066715"/>
                </a:cubicBezTo>
                <a:cubicBezTo>
                  <a:pt x="3819792" y="3049285"/>
                  <a:pt x="3820769" y="3043502"/>
                  <a:pt x="3838118" y="3043502"/>
                </a:cubicBezTo>
                <a:close/>
                <a:moveTo>
                  <a:pt x="4634688" y="3041629"/>
                </a:moveTo>
                <a:cubicBezTo>
                  <a:pt x="4634688" y="3041629"/>
                  <a:pt x="4634688" y="3041629"/>
                  <a:pt x="4688037" y="3041629"/>
                </a:cubicBezTo>
                <a:cubicBezTo>
                  <a:pt x="4699684" y="3041629"/>
                  <a:pt x="4706445" y="3041629"/>
                  <a:pt x="4706445" y="3056127"/>
                </a:cubicBezTo>
                <a:cubicBezTo>
                  <a:pt x="4706445" y="3056127"/>
                  <a:pt x="4706445" y="3056127"/>
                  <a:pt x="4706445" y="3742578"/>
                </a:cubicBezTo>
                <a:cubicBezTo>
                  <a:pt x="4706445" y="3757076"/>
                  <a:pt x="4700580" y="3757076"/>
                  <a:pt x="4688037" y="3757076"/>
                </a:cubicBezTo>
                <a:cubicBezTo>
                  <a:pt x="4688037" y="3757076"/>
                  <a:pt x="4688037" y="3757076"/>
                  <a:pt x="4634688" y="3757076"/>
                </a:cubicBezTo>
                <a:cubicBezTo>
                  <a:pt x="4621086" y="3757076"/>
                  <a:pt x="4618154" y="3755122"/>
                  <a:pt x="4618154" y="3741601"/>
                </a:cubicBezTo>
                <a:cubicBezTo>
                  <a:pt x="4618154" y="3741601"/>
                  <a:pt x="4618154" y="3741601"/>
                  <a:pt x="4618154" y="3058082"/>
                </a:cubicBezTo>
                <a:cubicBezTo>
                  <a:pt x="4618154" y="3043584"/>
                  <a:pt x="4624018" y="3041629"/>
                  <a:pt x="4634688" y="3041629"/>
                </a:cubicBezTo>
                <a:close/>
                <a:moveTo>
                  <a:pt x="4074727" y="3035765"/>
                </a:moveTo>
                <a:cubicBezTo>
                  <a:pt x="4101605" y="3035765"/>
                  <a:pt x="4125551" y="3056046"/>
                  <a:pt x="4127506" y="3086019"/>
                </a:cubicBezTo>
                <a:cubicBezTo>
                  <a:pt x="4128483" y="3114933"/>
                  <a:pt x="4107307" y="3141974"/>
                  <a:pt x="4072772" y="3142952"/>
                </a:cubicBezTo>
                <a:cubicBezTo>
                  <a:pt x="4039215" y="3142952"/>
                  <a:pt x="4019016" y="3118843"/>
                  <a:pt x="4019016" y="3089847"/>
                </a:cubicBezTo>
                <a:cubicBezTo>
                  <a:pt x="4019016" y="3058978"/>
                  <a:pt x="4042066" y="3035765"/>
                  <a:pt x="4074727" y="3035765"/>
                </a:cubicBezTo>
                <a:close/>
                <a:moveTo>
                  <a:pt x="5090721" y="2888260"/>
                </a:moveTo>
                <a:lnTo>
                  <a:pt x="5090721" y="2940551"/>
                </a:lnTo>
                <a:cubicBezTo>
                  <a:pt x="5090721" y="2940551"/>
                  <a:pt x="5090721" y="2940551"/>
                  <a:pt x="5125500" y="2940551"/>
                </a:cubicBezTo>
                <a:cubicBezTo>
                  <a:pt x="5138043" y="2940551"/>
                  <a:pt x="5166061" y="2940551"/>
                  <a:pt x="5166061" y="2914405"/>
                </a:cubicBezTo>
                <a:cubicBezTo>
                  <a:pt x="5166061" y="2888260"/>
                  <a:pt x="5139020" y="2888260"/>
                  <a:pt x="5122567" y="2888260"/>
                </a:cubicBezTo>
                <a:cubicBezTo>
                  <a:pt x="5122567" y="2888260"/>
                  <a:pt x="5122567" y="2888260"/>
                  <a:pt x="5090721" y="2888260"/>
                </a:cubicBezTo>
                <a:close/>
                <a:moveTo>
                  <a:pt x="5063680" y="2863988"/>
                </a:moveTo>
                <a:cubicBezTo>
                  <a:pt x="5063680" y="2863988"/>
                  <a:pt x="5063680" y="2863988"/>
                  <a:pt x="5125500" y="2863988"/>
                </a:cubicBezTo>
                <a:cubicBezTo>
                  <a:pt x="5144885" y="2863988"/>
                  <a:pt x="5168016" y="2863988"/>
                  <a:pt x="5182514" y="2877591"/>
                </a:cubicBezTo>
                <a:cubicBezTo>
                  <a:pt x="5192206" y="2884351"/>
                  <a:pt x="5198966" y="2896975"/>
                  <a:pt x="5198966" y="2911473"/>
                </a:cubicBezTo>
                <a:cubicBezTo>
                  <a:pt x="5198966" y="2926745"/>
                  <a:pt x="5191361" y="2945820"/>
                  <a:pt x="5172474" y="2955227"/>
                </a:cubicBezTo>
                <a:lnTo>
                  <a:pt x="5151671" y="2960419"/>
                </a:lnTo>
                <a:lnTo>
                  <a:pt x="5149690" y="2958958"/>
                </a:lnTo>
                <a:cubicBezTo>
                  <a:pt x="5149690" y="2960913"/>
                  <a:pt x="5149690" y="2960913"/>
                  <a:pt x="5149690" y="2960913"/>
                </a:cubicBezTo>
                <a:lnTo>
                  <a:pt x="5151671" y="2960419"/>
                </a:lnTo>
                <a:lnTo>
                  <a:pt x="5165114" y="2970330"/>
                </a:lnTo>
                <a:cubicBezTo>
                  <a:pt x="5171152" y="2976632"/>
                  <a:pt x="5178645" y="2986569"/>
                  <a:pt x="5189274" y="3003510"/>
                </a:cubicBezTo>
                <a:cubicBezTo>
                  <a:pt x="5189274" y="3003510"/>
                  <a:pt x="5189274" y="3003510"/>
                  <a:pt x="5210532" y="3038371"/>
                </a:cubicBezTo>
                <a:cubicBezTo>
                  <a:pt x="5210532" y="3038371"/>
                  <a:pt x="5210532" y="3038371"/>
                  <a:pt x="5176731" y="3038371"/>
                </a:cubicBezTo>
                <a:cubicBezTo>
                  <a:pt x="5176731" y="3038371"/>
                  <a:pt x="5176731" y="3038371"/>
                  <a:pt x="5161256" y="3011248"/>
                </a:cubicBezTo>
                <a:cubicBezTo>
                  <a:pt x="5140975" y="2973456"/>
                  <a:pt x="5132341" y="2964741"/>
                  <a:pt x="5109128" y="2964741"/>
                </a:cubicBezTo>
                <a:cubicBezTo>
                  <a:pt x="5109128" y="2964741"/>
                  <a:pt x="5109128" y="2964741"/>
                  <a:pt x="5092676" y="2964741"/>
                </a:cubicBezTo>
                <a:cubicBezTo>
                  <a:pt x="5092676" y="2964741"/>
                  <a:pt x="5092676" y="2964741"/>
                  <a:pt x="5092676" y="3039348"/>
                </a:cubicBezTo>
                <a:cubicBezTo>
                  <a:pt x="5092676" y="3039348"/>
                  <a:pt x="5092676" y="3039348"/>
                  <a:pt x="5063680" y="3039348"/>
                </a:cubicBezTo>
                <a:close/>
                <a:moveTo>
                  <a:pt x="5132260" y="2815608"/>
                </a:moveTo>
                <a:cubicBezTo>
                  <a:pt x="5056920" y="2815608"/>
                  <a:pt x="4997055" y="2875636"/>
                  <a:pt x="4998032" y="2950243"/>
                </a:cubicBezTo>
                <a:cubicBezTo>
                  <a:pt x="4998032" y="3024850"/>
                  <a:pt x="5057897" y="3086833"/>
                  <a:pt x="5132260" y="3086833"/>
                </a:cubicBezTo>
                <a:cubicBezTo>
                  <a:pt x="5207600" y="3086833"/>
                  <a:pt x="5267465" y="3024850"/>
                  <a:pt x="5267465" y="2950243"/>
                </a:cubicBezTo>
                <a:cubicBezTo>
                  <a:pt x="5267465" y="2875636"/>
                  <a:pt x="5206623" y="2815608"/>
                  <a:pt x="5132260" y="2815608"/>
                </a:cubicBezTo>
                <a:close/>
                <a:moveTo>
                  <a:pt x="5132260" y="2787508"/>
                </a:moveTo>
                <a:cubicBezTo>
                  <a:pt x="5221121" y="2787508"/>
                  <a:pt x="5293529" y="2861138"/>
                  <a:pt x="5293529" y="2950243"/>
                </a:cubicBezTo>
                <a:cubicBezTo>
                  <a:pt x="5293529" y="3039348"/>
                  <a:pt x="5222098" y="3112978"/>
                  <a:pt x="5132260" y="3112978"/>
                </a:cubicBezTo>
                <a:cubicBezTo>
                  <a:pt x="5043399" y="3112978"/>
                  <a:pt x="4970991" y="3041303"/>
                  <a:pt x="4970991" y="2950243"/>
                </a:cubicBezTo>
                <a:cubicBezTo>
                  <a:pt x="4970991" y="2860161"/>
                  <a:pt x="5043399" y="2787508"/>
                  <a:pt x="5132260" y="2787508"/>
                </a:cubicBezTo>
                <a:close/>
                <a:moveTo>
                  <a:pt x="3521882" y="1731870"/>
                </a:moveTo>
                <a:cubicBezTo>
                  <a:pt x="3517412" y="1732236"/>
                  <a:pt x="3513788" y="1735148"/>
                  <a:pt x="3513299" y="1740971"/>
                </a:cubicBezTo>
                <a:cubicBezTo>
                  <a:pt x="3502711" y="1879353"/>
                  <a:pt x="3472656" y="2044776"/>
                  <a:pt x="3483326" y="2098939"/>
                </a:cubicBezTo>
                <a:cubicBezTo>
                  <a:pt x="3493019" y="2156035"/>
                  <a:pt x="3524947" y="2294417"/>
                  <a:pt x="3531707" y="2354363"/>
                </a:cubicBezTo>
                <a:cubicBezTo>
                  <a:pt x="3537490" y="2401766"/>
                  <a:pt x="3558748" y="2383359"/>
                  <a:pt x="3561680" y="2360146"/>
                </a:cubicBezTo>
                <a:cubicBezTo>
                  <a:pt x="3574305" y="2267294"/>
                  <a:pt x="3594585" y="1799940"/>
                  <a:pt x="3535535" y="1738039"/>
                </a:cubicBezTo>
                <a:cubicBezTo>
                  <a:pt x="3531666" y="1733682"/>
                  <a:pt x="3526352" y="1731503"/>
                  <a:pt x="3521882" y="1731870"/>
                </a:cubicBezTo>
                <a:close/>
                <a:moveTo>
                  <a:pt x="2399078" y="1361664"/>
                </a:moveTo>
                <a:cubicBezTo>
                  <a:pt x="2403884" y="1433257"/>
                  <a:pt x="2404861" y="1541584"/>
                  <a:pt x="2416508" y="1600635"/>
                </a:cubicBezTo>
                <a:cubicBezTo>
                  <a:pt x="2427178" y="1650970"/>
                  <a:pt x="2446481" y="1653821"/>
                  <a:pt x="2465866" y="1656753"/>
                </a:cubicBezTo>
                <a:cubicBezTo>
                  <a:pt x="2535586" y="1667341"/>
                  <a:pt x="2780422" y="1678011"/>
                  <a:pt x="2834667" y="1622870"/>
                </a:cubicBezTo>
                <a:cubicBezTo>
                  <a:pt x="2868550" y="1588988"/>
                  <a:pt x="2871482" y="1469013"/>
                  <a:pt x="2847292" y="1377139"/>
                </a:cubicBezTo>
                <a:cubicBezTo>
                  <a:pt x="2699217" y="1385854"/>
                  <a:pt x="2548211" y="1382026"/>
                  <a:pt x="2399078" y="1361664"/>
                </a:cubicBezTo>
                <a:close/>
                <a:moveTo>
                  <a:pt x="3181232" y="1337473"/>
                </a:moveTo>
                <a:cubicBezTo>
                  <a:pt x="3143521" y="1341383"/>
                  <a:pt x="3107684" y="1346188"/>
                  <a:pt x="3073720" y="1351971"/>
                </a:cubicBezTo>
                <a:cubicBezTo>
                  <a:pt x="3112489" y="1408089"/>
                  <a:pt x="3134725" y="1470968"/>
                  <a:pt x="3136680" y="1554209"/>
                </a:cubicBezTo>
                <a:cubicBezTo>
                  <a:pt x="3148327" y="1559014"/>
                  <a:pt x="3202490" y="1536779"/>
                  <a:pt x="3214137" y="1498091"/>
                </a:cubicBezTo>
                <a:cubicBezTo>
                  <a:pt x="3225785" y="1459402"/>
                  <a:pt x="3222853" y="1414850"/>
                  <a:pt x="3181232" y="1337473"/>
                </a:cubicBezTo>
                <a:close/>
                <a:moveTo>
                  <a:pt x="2027427" y="1281436"/>
                </a:moveTo>
                <a:cubicBezTo>
                  <a:pt x="2015779" y="1373311"/>
                  <a:pt x="1996476" y="1485547"/>
                  <a:pt x="1976114" y="1551358"/>
                </a:cubicBezTo>
                <a:cubicBezTo>
                  <a:pt x="1955752" y="1617087"/>
                  <a:pt x="2012847" y="1611305"/>
                  <a:pt x="2039074" y="1600716"/>
                </a:cubicBezTo>
                <a:cubicBezTo>
                  <a:pt x="2072957" y="1587114"/>
                  <a:pt x="2137790" y="1528145"/>
                  <a:pt x="2170695" y="1320125"/>
                </a:cubicBezTo>
                <a:cubicBezTo>
                  <a:pt x="2123292" y="1308559"/>
                  <a:pt x="2074830" y="1295934"/>
                  <a:pt x="2027427" y="1281436"/>
                </a:cubicBezTo>
                <a:close/>
                <a:moveTo>
                  <a:pt x="1861627" y="1228363"/>
                </a:moveTo>
                <a:cubicBezTo>
                  <a:pt x="1845287" y="1227273"/>
                  <a:pt x="1838262" y="1235011"/>
                  <a:pt x="1826166" y="1251463"/>
                </a:cubicBezTo>
                <a:cubicBezTo>
                  <a:pt x="1649992" y="1491412"/>
                  <a:pt x="1614155" y="1621974"/>
                  <a:pt x="1629630" y="1719713"/>
                </a:cubicBezTo>
                <a:cubicBezTo>
                  <a:pt x="1645105" y="1817452"/>
                  <a:pt x="1728346" y="1916087"/>
                  <a:pt x="1853207" y="1989635"/>
                </a:cubicBezTo>
                <a:cubicBezTo>
                  <a:pt x="1977091" y="2061228"/>
                  <a:pt x="2054549" y="2102849"/>
                  <a:pt x="2138767" y="2194723"/>
                </a:cubicBezTo>
                <a:cubicBezTo>
                  <a:pt x="2149437" y="2205393"/>
                  <a:pt x="2161003" y="2208244"/>
                  <a:pt x="2163935" y="2187963"/>
                </a:cubicBezTo>
                <a:cubicBezTo>
                  <a:pt x="2207510" y="1906475"/>
                  <a:pt x="2443712" y="1864855"/>
                  <a:pt x="2751508" y="1870638"/>
                </a:cubicBezTo>
                <a:cubicBezTo>
                  <a:pt x="3185142" y="1877398"/>
                  <a:pt x="3268383" y="2019608"/>
                  <a:pt x="3321650" y="1997372"/>
                </a:cubicBezTo>
                <a:cubicBezTo>
                  <a:pt x="3373859" y="1972205"/>
                  <a:pt x="3408719" y="1752618"/>
                  <a:pt x="3418411" y="1597784"/>
                </a:cubicBezTo>
                <a:cubicBezTo>
                  <a:pt x="3429081" y="1440995"/>
                  <a:pt x="3438774" y="1314260"/>
                  <a:pt x="3245170" y="1329736"/>
                </a:cubicBezTo>
                <a:cubicBezTo>
                  <a:pt x="3291677" y="1423565"/>
                  <a:pt x="3299415" y="1527086"/>
                  <a:pt x="3215196" y="1586137"/>
                </a:cubicBezTo>
                <a:cubicBezTo>
                  <a:pt x="3130001" y="1645107"/>
                  <a:pt x="3068996" y="1616110"/>
                  <a:pt x="3068996" y="1560969"/>
                </a:cubicBezTo>
                <a:cubicBezTo>
                  <a:pt x="3068996" y="1511611"/>
                  <a:pt x="3061258" y="1433257"/>
                  <a:pt x="2999275" y="1361664"/>
                </a:cubicBezTo>
                <a:cubicBezTo>
                  <a:pt x="2970279" y="1365573"/>
                  <a:pt x="2946008" y="1368425"/>
                  <a:pt x="2916034" y="1371356"/>
                </a:cubicBezTo>
                <a:cubicBezTo>
                  <a:pt x="2934442" y="1455574"/>
                  <a:pt x="2956677" y="1611305"/>
                  <a:pt x="2891844" y="1675160"/>
                </a:cubicBezTo>
                <a:cubicBezTo>
                  <a:pt x="2827988" y="1738039"/>
                  <a:pt x="2646031" y="1743822"/>
                  <a:pt x="2458210" y="1729324"/>
                </a:cubicBezTo>
                <a:cubicBezTo>
                  <a:pt x="2422454" y="1726473"/>
                  <a:pt x="2377901" y="1711894"/>
                  <a:pt x="2359494" y="1667423"/>
                </a:cubicBezTo>
                <a:cubicBezTo>
                  <a:pt x="2349801" y="1646165"/>
                  <a:pt x="2335304" y="1592001"/>
                  <a:pt x="2331394" y="1352053"/>
                </a:cubicBezTo>
                <a:cubicBezTo>
                  <a:pt x="2298489" y="1347247"/>
                  <a:pt x="2272344" y="1343338"/>
                  <a:pt x="2240416" y="1335600"/>
                </a:cubicBezTo>
                <a:cubicBezTo>
                  <a:pt x="2206533" y="1566833"/>
                  <a:pt x="2129075" y="1652029"/>
                  <a:pt x="2047789" y="1672310"/>
                </a:cubicBezTo>
                <a:cubicBezTo>
                  <a:pt x="1965525" y="1692591"/>
                  <a:pt x="1872592" y="1673287"/>
                  <a:pt x="1890022" y="1590046"/>
                </a:cubicBezTo>
                <a:cubicBezTo>
                  <a:pt x="1905579" y="1508842"/>
                  <a:pt x="1946222" y="1417863"/>
                  <a:pt x="1952982" y="1258223"/>
                </a:cubicBezTo>
                <a:cubicBezTo>
                  <a:pt x="1903624" y="1239368"/>
                  <a:pt x="1877968" y="1229452"/>
                  <a:pt x="1861627" y="1228363"/>
                </a:cubicBezTo>
                <a:close/>
                <a:moveTo>
                  <a:pt x="1399134" y="1118588"/>
                </a:moveTo>
                <a:cubicBezTo>
                  <a:pt x="1413653" y="1118712"/>
                  <a:pt x="1424399" y="1121125"/>
                  <a:pt x="1426089" y="1125706"/>
                </a:cubicBezTo>
                <a:cubicBezTo>
                  <a:pt x="1432850" y="1143055"/>
                  <a:pt x="1350749" y="1243237"/>
                  <a:pt x="1309210" y="1182557"/>
                </a:cubicBezTo>
                <a:cubicBezTo>
                  <a:pt x="1278056" y="1138453"/>
                  <a:pt x="1355575" y="1118218"/>
                  <a:pt x="1399134" y="1118588"/>
                </a:cubicBezTo>
                <a:close/>
                <a:moveTo>
                  <a:pt x="1371072" y="997014"/>
                </a:moveTo>
                <a:cubicBezTo>
                  <a:pt x="1359077" y="999506"/>
                  <a:pt x="1348367" y="1005671"/>
                  <a:pt x="1337228" y="1015343"/>
                </a:cubicBezTo>
                <a:cubicBezTo>
                  <a:pt x="1297481" y="1051099"/>
                  <a:pt x="1255861" y="1106240"/>
                  <a:pt x="1249101" y="1124647"/>
                </a:cubicBezTo>
                <a:cubicBezTo>
                  <a:pt x="1241363" y="1142973"/>
                  <a:pt x="1246169" y="1186548"/>
                  <a:pt x="1228738" y="1209761"/>
                </a:cubicBezTo>
                <a:cubicBezTo>
                  <a:pt x="1213263" y="1232078"/>
                  <a:pt x="1172620" y="1285264"/>
                  <a:pt x="1172620" y="1285264"/>
                </a:cubicBezTo>
                <a:cubicBezTo>
                  <a:pt x="1138737" y="1328758"/>
                  <a:pt x="1154213" y="1331690"/>
                  <a:pt x="1192005" y="1377139"/>
                </a:cubicBezTo>
                <a:cubicBezTo>
                  <a:pt x="1225888" y="1418759"/>
                  <a:pt x="1304323" y="1363618"/>
                  <a:pt x="1395301" y="1435212"/>
                </a:cubicBezTo>
                <a:cubicBezTo>
                  <a:pt x="1441727" y="1472027"/>
                  <a:pt x="1496950" y="1606499"/>
                  <a:pt x="1537593" y="1660663"/>
                </a:cubicBezTo>
                <a:cubicBezTo>
                  <a:pt x="1567566" y="1468117"/>
                  <a:pt x="1688599" y="1311410"/>
                  <a:pt x="1724437" y="1252359"/>
                </a:cubicBezTo>
                <a:cubicBezTo>
                  <a:pt x="1782591" y="1160485"/>
                  <a:pt x="1730301" y="1181743"/>
                  <a:pt x="1559910" y="1078221"/>
                </a:cubicBezTo>
                <a:cubicBezTo>
                  <a:pt x="1454597" y="1015119"/>
                  <a:pt x="1407056" y="989539"/>
                  <a:pt x="1371072" y="997014"/>
                </a:cubicBezTo>
                <a:close/>
                <a:moveTo>
                  <a:pt x="1141364" y="538266"/>
                </a:moveTo>
                <a:cubicBezTo>
                  <a:pt x="1149591" y="536566"/>
                  <a:pt x="1159996" y="549618"/>
                  <a:pt x="1168711" y="573319"/>
                </a:cubicBezTo>
                <a:cubicBezTo>
                  <a:pt x="1186141" y="620724"/>
                  <a:pt x="1261644" y="810336"/>
                  <a:pt x="1458180" y="879976"/>
                </a:cubicBezTo>
                <a:cubicBezTo>
                  <a:pt x="1653658" y="950591"/>
                  <a:pt x="1828936" y="893495"/>
                  <a:pt x="1951842" y="790951"/>
                </a:cubicBezTo>
                <a:cubicBezTo>
                  <a:pt x="1997372" y="754137"/>
                  <a:pt x="2012847" y="775476"/>
                  <a:pt x="1971227" y="843160"/>
                </a:cubicBezTo>
                <a:cubicBezTo>
                  <a:pt x="1916982" y="932102"/>
                  <a:pt x="1828936" y="982437"/>
                  <a:pt x="1727287" y="1038556"/>
                </a:cubicBezTo>
                <a:cubicBezTo>
                  <a:pt x="1707007" y="1050203"/>
                  <a:pt x="1682816" y="1059895"/>
                  <a:pt x="1730219" y="1081153"/>
                </a:cubicBezTo>
                <a:cubicBezTo>
                  <a:pt x="2001200" y="1207888"/>
                  <a:pt x="2355503" y="1296912"/>
                  <a:pt x="2670140" y="1296912"/>
                </a:cubicBezTo>
                <a:cubicBezTo>
                  <a:pt x="2903410" y="1296912"/>
                  <a:pt x="3129919" y="1261156"/>
                  <a:pt x="3249975" y="1252441"/>
                </a:cubicBezTo>
                <a:cubicBezTo>
                  <a:pt x="3365144" y="1243725"/>
                  <a:pt x="3584893" y="1251463"/>
                  <a:pt x="3637183" y="1503955"/>
                </a:cubicBezTo>
                <a:cubicBezTo>
                  <a:pt x="3674976" y="1683876"/>
                  <a:pt x="3672043" y="2208244"/>
                  <a:pt x="3670170" y="2709725"/>
                </a:cubicBezTo>
                <a:cubicBezTo>
                  <a:pt x="3670170" y="2744585"/>
                  <a:pt x="3673021" y="2765843"/>
                  <a:pt x="3632378" y="2765843"/>
                </a:cubicBezTo>
                <a:cubicBezTo>
                  <a:pt x="3502630" y="2764866"/>
                  <a:pt x="3497824" y="2770649"/>
                  <a:pt x="3486177" y="2803554"/>
                </a:cubicBezTo>
                <a:cubicBezTo>
                  <a:pt x="3466873" y="2856740"/>
                  <a:pt x="3461987" y="2883863"/>
                  <a:pt x="3447489" y="2939981"/>
                </a:cubicBezTo>
                <a:cubicBezTo>
                  <a:pt x="3435841" y="2985429"/>
                  <a:pt x="3427127" y="3001882"/>
                  <a:pt x="3397153" y="3001882"/>
                </a:cubicBezTo>
                <a:cubicBezTo>
                  <a:pt x="3363271" y="3001882"/>
                  <a:pt x="3249975" y="3001882"/>
                  <a:pt x="3235477" y="3001882"/>
                </a:cubicBezTo>
                <a:cubicBezTo>
                  <a:pt x="3209332" y="3001882"/>
                  <a:pt x="3196789" y="2971909"/>
                  <a:pt x="3218047" y="2932243"/>
                </a:cubicBezTo>
                <a:cubicBezTo>
                  <a:pt x="3426231" y="2557822"/>
                  <a:pt x="3409778" y="2267620"/>
                  <a:pt x="3288745" y="2107980"/>
                </a:cubicBezTo>
                <a:cubicBezTo>
                  <a:pt x="3250057" y="2255973"/>
                  <a:pt x="3233604" y="2320806"/>
                  <a:pt x="3214219" y="2335304"/>
                </a:cubicBezTo>
                <a:cubicBezTo>
                  <a:pt x="2963519" y="2524917"/>
                  <a:pt x="2835726" y="2929311"/>
                  <a:pt x="2825056" y="2961239"/>
                </a:cubicBezTo>
                <a:cubicBezTo>
                  <a:pt x="2813490" y="2991213"/>
                  <a:pt x="2797934" y="3002860"/>
                  <a:pt x="2759245" y="3002860"/>
                </a:cubicBezTo>
                <a:cubicBezTo>
                  <a:pt x="2733100" y="3002860"/>
                  <a:pt x="2605307" y="3002860"/>
                  <a:pt x="2580139" y="3002860"/>
                </a:cubicBezTo>
                <a:cubicBezTo>
                  <a:pt x="2528826" y="3002860"/>
                  <a:pt x="2531758" y="2966126"/>
                  <a:pt x="2562709" y="2931266"/>
                </a:cubicBezTo>
                <a:cubicBezTo>
                  <a:pt x="2841509" y="2633244"/>
                  <a:pt x="2912206" y="2521985"/>
                  <a:pt x="2993492" y="2268516"/>
                </a:cubicBezTo>
                <a:cubicBezTo>
                  <a:pt x="3076815" y="2014070"/>
                  <a:pt x="2883210" y="1933761"/>
                  <a:pt x="2736032" y="2066278"/>
                </a:cubicBezTo>
                <a:cubicBezTo>
                  <a:pt x="2352734" y="1891163"/>
                  <a:pt x="2251085" y="2119465"/>
                  <a:pt x="2273321" y="2247176"/>
                </a:cubicBezTo>
                <a:cubicBezTo>
                  <a:pt x="2309077" y="2449414"/>
                  <a:pt x="2445585" y="2792803"/>
                  <a:pt x="2454300" y="2955375"/>
                </a:cubicBezTo>
                <a:cubicBezTo>
                  <a:pt x="2457233" y="2996018"/>
                  <a:pt x="2421395" y="3004733"/>
                  <a:pt x="2399160" y="3004733"/>
                </a:cubicBezTo>
                <a:cubicBezTo>
                  <a:pt x="2379775" y="3004733"/>
                  <a:pt x="2229746" y="3004733"/>
                  <a:pt x="2229746" y="3004733"/>
                </a:cubicBezTo>
                <a:cubicBezTo>
                  <a:pt x="2176478" y="3004733"/>
                  <a:pt x="2197736" y="2954397"/>
                  <a:pt x="2201646" y="2931184"/>
                </a:cubicBezTo>
                <a:cubicBezTo>
                  <a:pt x="2287819" y="2514166"/>
                  <a:pt x="2111645" y="2276172"/>
                  <a:pt x="1934493" y="2164913"/>
                </a:cubicBezTo>
                <a:cubicBezTo>
                  <a:pt x="1828936" y="2242289"/>
                  <a:pt x="1688599" y="2697996"/>
                  <a:pt x="1671169" y="2946660"/>
                </a:cubicBezTo>
                <a:cubicBezTo>
                  <a:pt x="1669214" y="2975656"/>
                  <a:pt x="1653739" y="3002778"/>
                  <a:pt x="1628571" y="3002778"/>
                </a:cubicBezTo>
                <a:cubicBezTo>
                  <a:pt x="1605277" y="3002778"/>
                  <a:pt x="1467872" y="3002778"/>
                  <a:pt x="1431058" y="3002778"/>
                </a:cubicBezTo>
                <a:cubicBezTo>
                  <a:pt x="1399130" y="3002778"/>
                  <a:pt x="1393347" y="2967022"/>
                  <a:pt x="1417537" y="2924424"/>
                </a:cubicBezTo>
                <a:cubicBezTo>
                  <a:pt x="1519185" y="2741571"/>
                  <a:pt x="1677929" y="2454219"/>
                  <a:pt x="1674997" y="2150415"/>
                </a:cubicBezTo>
                <a:cubicBezTo>
                  <a:pt x="1674997" y="2116614"/>
                  <a:pt x="1674997" y="2011137"/>
                  <a:pt x="1626616" y="1954042"/>
                </a:cubicBezTo>
                <a:cubicBezTo>
                  <a:pt x="1518208" y="1824457"/>
                  <a:pt x="1458180" y="1667667"/>
                  <a:pt x="1402062" y="1567078"/>
                </a:cubicBezTo>
                <a:cubicBezTo>
                  <a:pt x="1363374" y="1498335"/>
                  <a:pt x="1314911" y="1475122"/>
                  <a:pt x="1276223" y="1468362"/>
                </a:cubicBezTo>
                <a:cubicBezTo>
                  <a:pt x="1235580" y="1461520"/>
                  <a:pt x="1204630" y="1472190"/>
                  <a:pt x="1169769" y="1456714"/>
                </a:cubicBezTo>
                <a:cubicBezTo>
                  <a:pt x="1135887" y="1441240"/>
                  <a:pt x="1117479" y="1405402"/>
                  <a:pt x="1090357" y="1374451"/>
                </a:cubicBezTo>
                <a:cubicBezTo>
                  <a:pt x="1067144" y="1349283"/>
                  <a:pt x="1049714" y="1311572"/>
                  <a:pt x="1076836" y="1276712"/>
                </a:cubicBezTo>
                <a:cubicBezTo>
                  <a:pt x="1126194" y="1216684"/>
                  <a:pt x="1157145" y="1180928"/>
                  <a:pt x="1165860" y="1156738"/>
                </a:cubicBezTo>
                <a:cubicBezTo>
                  <a:pt x="1174575" y="1131570"/>
                  <a:pt x="1172620" y="1120901"/>
                  <a:pt x="1174575" y="1098665"/>
                </a:cubicBezTo>
                <a:cubicBezTo>
                  <a:pt x="1175552" y="1078384"/>
                  <a:pt x="1217173" y="1028049"/>
                  <a:pt x="1255861" y="982600"/>
                </a:cubicBezTo>
                <a:cubicBezTo>
                  <a:pt x="1270359" y="965171"/>
                  <a:pt x="1257816" y="935197"/>
                  <a:pt x="1231671" y="905224"/>
                </a:cubicBezTo>
                <a:cubicBezTo>
                  <a:pt x="1204548" y="875169"/>
                  <a:pt x="1127090" y="768797"/>
                  <a:pt x="1127090" y="591727"/>
                </a:cubicBezTo>
                <a:cubicBezTo>
                  <a:pt x="1127090" y="556419"/>
                  <a:pt x="1133138" y="539967"/>
                  <a:pt x="1141364" y="538266"/>
                </a:cubicBezTo>
                <a:close/>
                <a:moveTo>
                  <a:pt x="1650644" y="93748"/>
                </a:moveTo>
                <a:cubicBezTo>
                  <a:pt x="1504525" y="93748"/>
                  <a:pt x="1385447" y="210790"/>
                  <a:pt x="1385447" y="357642"/>
                </a:cubicBezTo>
                <a:cubicBezTo>
                  <a:pt x="1385447" y="503599"/>
                  <a:pt x="1504525" y="621537"/>
                  <a:pt x="1650644" y="621537"/>
                </a:cubicBezTo>
                <a:cubicBezTo>
                  <a:pt x="1796764" y="621537"/>
                  <a:pt x="1913887" y="503599"/>
                  <a:pt x="1913887" y="357642"/>
                </a:cubicBezTo>
                <a:cubicBezTo>
                  <a:pt x="1913887" y="212663"/>
                  <a:pt x="1796764" y="93748"/>
                  <a:pt x="1650644" y="93748"/>
                </a:cubicBezTo>
                <a:close/>
                <a:moveTo>
                  <a:pt x="1639079" y="0"/>
                </a:moveTo>
                <a:cubicBezTo>
                  <a:pt x="1859724" y="0"/>
                  <a:pt x="2036875" y="177884"/>
                  <a:pt x="2036875" y="399263"/>
                </a:cubicBezTo>
                <a:cubicBezTo>
                  <a:pt x="2036875" y="618686"/>
                  <a:pt x="1859724" y="798525"/>
                  <a:pt x="1639079" y="798525"/>
                </a:cubicBezTo>
                <a:cubicBezTo>
                  <a:pt x="1420307" y="798525"/>
                  <a:pt x="1241282" y="620641"/>
                  <a:pt x="1241282" y="399263"/>
                </a:cubicBezTo>
                <a:cubicBezTo>
                  <a:pt x="1241282" y="179839"/>
                  <a:pt x="1418433" y="0"/>
                  <a:pt x="1639079" y="0"/>
                </a:cubicBezTo>
                <a:close/>
              </a:path>
            </a:pathLst>
          </a:custGeom>
          <a:solidFill>
            <a:schemeClr val="accent1"/>
          </a:solidFill>
          <a:ln w="8132" cap="flat">
            <a:noFill/>
            <a:prstDash val="solid"/>
            <a:miter/>
          </a:ln>
        </p:spPr>
        <p:txBody>
          <a:bodyPr rtlCol="0" anchor="ctr"/>
          <a:lstStyle/>
          <a:p>
            <a:endParaRPr lang="en-GB" sz="1350" dirty="0"/>
          </a:p>
        </p:txBody>
      </p:sp>
      <p:sp>
        <p:nvSpPr>
          <p:cNvPr id="13" name="Date Placeholder 6">
            <a:extLst>
              <a:ext uri="{FF2B5EF4-FFF2-40B4-BE49-F238E27FC236}">
                <a16:creationId xmlns:a16="http://schemas.microsoft.com/office/drawing/2014/main" id="{5E2CB17F-7F37-4D9E-B75C-9007C8729CED}"/>
              </a:ext>
            </a:extLst>
          </p:cNvPr>
          <p:cNvSpPr>
            <a:spLocks noGrp="1"/>
          </p:cNvSpPr>
          <p:nvPr>
            <p:ph type="dt" sz="half" idx="10"/>
          </p:nvPr>
        </p:nvSpPr>
        <p:spPr>
          <a:xfrm>
            <a:off x="0" y="6876000"/>
            <a:ext cx="0" cy="0"/>
          </a:xfrm>
        </p:spPr>
        <p:txBody>
          <a:bodyPr/>
          <a:lstStyle>
            <a:lvl1pPr>
              <a:defRPr sz="100">
                <a:noFill/>
              </a:defRPr>
            </a:lvl1pPr>
          </a:lstStyle>
          <a:p>
            <a:endParaRPr lang="en-GB" sz="100" dirty="0"/>
          </a:p>
        </p:txBody>
      </p:sp>
      <p:sp>
        <p:nvSpPr>
          <p:cNvPr id="14" name="Footer Placeholder 7">
            <a:extLst>
              <a:ext uri="{FF2B5EF4-FFF2-40B4-BE49-F238E27FC236}">
                <a16:creationId xmlns:a16="http://schemas.microsoft.com/office/drawing/2014/main" id="{74FE5657-0D9D-4DB3-826E-FF66EEDC5E45}"/>
              </a:ext>
            </a:extLst>
          </p:cNvPr>
          <p:cNvSpPr>
            <a:spLocks noGrp="1"/>
          </p:cNvSpPr>
          <p:nvPr>
            <p:ph type="ftr" sz="quarter" idx="11"/>
          </p:nvPr>
        </p:nvSpPr>
        <p:spPr>
          <a:xfrm>
            <a:off x="0" y="6876000"/>
            <a:ext cx="0" cy="0"/>
          </a:xfrm>
        </p:spPr>
        <p:txBody>
          <a:bodyPr/>
          <a:lstStyle>
            <a:lvl1pPr>
              <a:defRPr sz="100">
                <a:noFill/>
              </a:defRPr>
            </a:lvl1pPr>
          </a:lstStyle>
          <a:p>
            <a:endParaRPr lang="en-GB" sz="100" dirty="0"/>
          </a:p>
        </p:txBody>
      </p:sp>
      <p:sp>
        <p:nvSpPr>
          <p:cNvPr id="15" name="Slide Number Placeholder 8">
            <a:extLst>
              <a:ext uri="{FF2B5EF4-FFF2-40B4-BE49-F238E27FC236}">
                <a16:creationId xmlns:a16="http://schemas.microsoft.com/office/drawing/2014/main" id="{0B3E7C79-1410-4D8B-926D-CF3179FE02C1}"/>
              </a:ext>
            </a:extLst>
          </p:cNvPr>
          <p:cNvSpPr>
            <a:spLocks noGrp="1"/>
          </p:cNvSpPr>
          <p:nvPr>
            <p:ph type="sldNum" sz="quarter" idx="12"/>
          </p:nvPr>
        </p:nvSpPr>
        <p:spPr>
          <a:xfrm>
            <a:off x="0" y="6876000"/>
            <a:ext cx="0" cy="0"/>
          </a:xfrm>
        </p:spPr>
        <p:txBody>
          <a:bodyPr/>
          <a:lstStyle>
            <a:lvl1pPr>
              <a:defRPr sz="100">
                <a:noFill/>
              </a:defRPr>
            </a:lvl1pPr>
          </a:lstStyle>
          <a:p>
            <a:fld id="{23AA811B-2EBD-4900-905E-5BE206449611}" type="slidenum">
              <a:rPr lang="en-GB" smtClean="0"/>
              <a:pPr/>
              <a:t>‹N›</a:t>
            </a:fld>
            <a:endParaRPr lang="en-GB" sz="100" dirty="0"/>
          </a:p>
        </p:txBody>
      </p:sp>
    </p:spTree>
    <p:extLst>
      <p:ext uri="{BB962C8B-B14F-4D97-AF65-F5344CB8AC3E}">
        <p14:creationId xmlns:p14="http://schemas.microsoft.com/office/powerpoint/2010/main" val="196809026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User guide ">
    <p:spTree>
      <p:nvGrpSpPr>
        <p:cNvPr id="1" name=""/>
        <p:cNvGrpSpPr/>
        <p:nvPr/>
      </p:nvGrpSpPr>
      <p:grpSpPr>
        <a:xfrm>
          <a:off x="0" y="0"/>
          <a:ext cx="0" cy="0"/>
          <a:chOff x="0" y="0"/>
          <a:chExt cx="0" cy="0"/>
        </a:xfrm>
      </p:grpSpPr>
      <p:sp>
        <p:nvSpPr>
          <p:cNvPr id="23" name="Text Box 3">
            <a:extLst>
              <a:ext uri="{FF2B5EF4-FFF2-40B4-BE49-F238E27FC236}">
                <a16:creationId xmlns:a16="http://schemas.microsoft.com/office/drawing/2014/main" id="{19798472-DC87-414E-BC4E-CFAF99EF0ED7}"/>
              </a:ext>
            </a:extLst>
          </p:cNvPr>
          <p:cNvSpPr txBox="1">
            <a:spLocks noChangeArrowheads="1"/>
          </p:cNvSpPr>
          <p:nvPr userDrawn="1"/>
        </p:nvSpPr>
        <p:spPr bwMode="auto">
          <a:xfrm>
            <a:off x="3350685" y="1608017"/>
            <a:ext cx="2090125" cy="3058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08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685800" rtl="0" eaLnBrk="1" fontAlgn="auto" latinLnBrk="0" hangingPunct="1">
              <a:lnSpc>
                <a:spcPct val="100000"/>
              </a:lnSpc>
              <a:spcBef>
                <a:spcPts val="900"/>
              </a:spcBef>
              <a:spcAft>
                <a:spcPts val="450"/>
              </a:spcAft>
              <a:buClrTx/>
              <a:buSzTx/>
              <a:buFontTx/>
              <a:buNone/>
              <a:tabLst/>
              <a:defRPr/>
            </a:pPr>
            <a:r>
              <a:rPr lang="en-GB" sz="1200" dirty="0">
                <a:latin typeface="+mn-lt"/>
                <a:cs typeface="Arial" panose="020B0604020202020204" pitchFamily="34" charset="0"/>
              </a:rPr>
              <a:t>PICTURES</a:t>
            </a:r>
            <a:br>
              <a:rPr lang="en-GB" sz="675" dirty="0">
                <a:latin typeface="+mn-lt"/>
                <a:cs typeface="Arial" panose="020B0604020202020204" pitchFamily="34" charset="0"/>
              </a:rPr>
            </a:br>
            <a:r>
              <a:rPr lang="en-GB" sz="675" b="1" noProof="1">
                <a:solidFill>
                  <a:schemeClr val="tx1"/>
                </a:solidFill>
                <a:latin typeface="+mn-lt"/>
                <a:cs typeface="Arial" panose="020B0604020202020204" pitchFamily="34" charset="0"/>
              </a:rPr>
              <a:t>Insert corporate picture from Templafy</a:t>
            </a:r>
            <a:endParaRPr lang="en-GB" altLang="da-DK" sz="675" b="0" noProof="1">
              <a:solidFill>
                <a:schemeClr val="tx1"/>
              </a:solidFill>
              <a:latin typeface="+mn-lt"/>
              <a:cs typeface="Arial" panose="020B0604020202020204" pitchFamily="34" charset="0"/>
            </a:endParaRPr>
          </a:p>
          <a:p>
            <a:pPr marL="0" marR="0" lvl="0" indent="0" algn="l" defTabSz="685800" rtl="0" eaLnBrk="1" fontAlgn="auto" latinLnBrk="0" hangingPunct="1">
              <a:lnSpc>
                <a:spcPct val="100000"/>
              </a:lnSpc>
              <a:spcBef>
                <a:spcPts val="0"/>
              </a:spcBef>
              <a:spcAft>
                <a:spcPts val="450"/>
              </a:spcAft>
              <a:buClrTx/>
              <a:buSzTx/>
              <a:buFontTx/>
              <a:buNone/>
              <a:tabLst/>
              <a:defRPr/>
            </a:pPr>
            <a:r>
              <a:rPr lang="en-GB" altLang="da-DK" sz="675" b="1" noProof="1">
                <a:solidFill>
                  <a:schemeClr val="tx1"/>
                </a:solidFill>
                <a:latin typeface="+mn-lt"/>
                <a:cs typeface="Arial" panose="020B0604020202020204" pitchFamily="34" charset="0"/>
              </a:rPr>
              <a:t>1.</a:t>
            </a:r>
            <a:r>
              <a:rPr lang="en-GB" altLang="da-DK" sz="675" b="0" noProof="1">
                <a:solidFill>
                  <a:schemeClr val="tx1"/>
                </a:solidFill>
                <a:latin typeface="+mn-lt"/>
                <a:cs typeface="Arial" panose="020B0604020202020204" pitchFamily="34" charset="0"/>
              </a:rPr>
              <a:t> Click the blue </a:t>
            </a:r>
            <a:r>
              <a:rPr lang="en-GB" altLang="da-DK" sz="675" b="1" baseline="0" noProof="1">
                <a:solidFill>
                  <a:schemeClr val="tx1"/>
                </a:solidFill>
                <a:latin typeface="+mn-lt"/>
                <a:cs typeface="Arial" panose="020B0604020202020204" pitchFamily="34" charset="0"/>
              </a:rPr>
              <a:t>Templafy </a:t>
            </a:r>
            <a:r>
              <a:rPr lang="en-GB" altLang="da-DK" sz="675" b="0" baseline="0" noProof="1">
                <a:solidFill>
                  <a:schemeClr val="tx1"/>
                </a:solidFill>
                <a:latin typeface="+mn-lt"/>
                <a:cs typeface="Arial" panose="020B0604020202020204" pitchFamily="34" charset="0"/>
              </a:rPr>
              <a:t>button</a:t>
            </a:r>
          </a:p>
          <a:p>
            <a:pPr marL="0" marR="0" lvl="0" indent="0" algn="l" defTabSz="685800" rtl="0" eaLnBrk="1" fontAlgn="auto" latinLnBrk="0" hangingPunct="1">
              <a:lnSpc>
                <a:spcPct val="100000"/>
              </a:lnSpc>
              <a:spcBef>
                <a:spcPts val="0"/>
              </a:spcBef>
              <a:spcAft>
                <a:spcPts val="450"/>
              </a:spcAft>
              <a:buClrTx/>
              <a:buSzTx/>
              <a:buFontTx/>
              <a:buNone/>
              <a:tabLst/>
              <a:defRPr/>
            </a:pPr>
            <a:r>
              <a:rPr lang="en-GB" altLang="da-DK" sz="675" b="1" baseline="0" noProof="1">
                <a:solidFill>
                  <a:schemeClr val="tx1"/>
                </a:solidFill>
                <a:latin typeface="+mn-lt"/>
                <a:cs typeface="Arial" panose="020B0604020202020204" pitchFamily="34" charset="0"/>
              </a:rPr>
              <a:t>2. </a:t>
            </a:r>
            <a:r>
              <a:rPr lang="en-GB" altLang="da-DK" sz="675" b="0" baseline="0" noProof="1">
                <a:solidFill>
                  <a:schemeClr val="tx1"/>
                </a:solidFill>
                <a:latin typeface="+mn-lt"/>
                <a:cs typeface="Arial" panose="020B0604020202020204" pitchFamily="34" charset="0"/>
              </a:rPr>
              <a:t>In the dropdown, click </a:t>
            </a:r>
            <a:r>
              <a:rPr lang="en-GB" altLang="da-DK" sz="675" b="1" baseline="0" noProof="1">
                <a:solidFill>
                  <a:schemeClr val="tx1"/>
                </a:solidFill>
                <a:latin typeface="+mn-lt"/>
                <a:cs typeface="Arial" panose="020B0604020202020204" pitchFamily="34" charset="0"/>
              </a:rPr>
              <a:t>Images</a:t>
            </a:r>
            <a:r>
              <a:rPr lang="en-GB" altLang="da-DK" sz="675" b="0" baseline="0" noProof="1">
                <a:solidFill>
                  <a:schemeClr val="tx1"/>
                </a:solidFill>
                <a:latin typeface="+mn-lt"/>
                <a:cs typeface="Arial" panose="020B0604020202020204" pitchFamily="34" charset="0"/>
              </a:rPr>
              <a:t>, </a:t>
            </a:r>
            <a:br>
              <a:rPr lang="en-GB" altLang="da-DK" sz="675" b="0" baseline="0" noProof="1">
                <a:solidFill>
                  <a:schemeClr val="tx1"/>
                </a:solidFill>
                <a:latin typeface="+mn-lt"/>
                <a:cs typeface="Arial" panose="020B0604020202020204" pitchFamily="34" charset="0"/>
              </a:rPr>
            </a:br>
            <a:r>
              <a:rPr lang="en-GB" altLang="da-DK" sz="675" b="0" baseline="0" noProof="1">
                <a:solidFill>
                  <a:schemeClr val="tx1"/>
                </a:solidFill>
                <a:latin typeface="+mn-lt"/>
                <a:cs typeface="Arial" panose="020B0604020202020204" pitchFamily="34" charset="0"/>
              </a:rPr>
              <a:t>or click the </a:t>
            </a:r>
            <a:r>
              <a:rPr lang="en-GB" altLang="da-DK" sz="675" b="1" baseline="0" noProof="1">
                <a:solidFill>
                  <a:schemeClr val="tx1"/>
                </a:solidFill>
                <a:latin typeface="+mn-lt"/>
                <a:cs typeface="Arial" panose="020B0604020202020204" pitchFamily="34" charset="0"/>
              </a:rPr>
              <a:t>Images </a:t>
            </a:r>
            <a:r>
              <a:rPr lang="en-GB" altLang="da-DK" sz="675" b="0" i="0" baseline="0" noProof="1">
                <a:solidFill>
                  <a:schemeClr val="tx1"/>
                </a:solidFill>
                <a:latin typeface="+mn-lt"/>
                <a:cs typeface="Arial" panose="020B0604020202020204" pitchFamily="34" charset="0"/>
              </a:rPr>
              <a:t>button</a:t>
            </a:r>
            <a:r>
              <a:rPr lang="en-GB" altLang="da-DK" sz="675" b="0" baseline="0" noProof="1">
                <a:solidFill>
                  <a:schemeClr val="tx1"/>
                </a:solidFill>
                <a:latin typeface="+mn-lt"/>
                <a:cs typeface="Arial" panose="020B0604020202020204" pitchFamily="34" charset="0"/>
              </a:rPr>
              <a:t> in the Templafy pane on the right side of the screen</a:t>
            </a:r>
            <a:endParaRPr lang="en-GB" altLang="da-DK" sz="675" noProof="1">
              <a:solidFill>
                <a:schemeClr val="tx1"/>
              </a:solidFill>
              <a:latin typeface="+mn-lt"/>
              <a:cs typeface="Arial" panose="020B0604020202020204" pitchFamily="34" charset="0"/>
            </a:endParaRPr>
          </a:p>
          <a:p>
            <a:pPr marL="0" marR="0" lvl="0" indent="0" algn="l" defTabSz="685800" rtl="0" eaLnBrk="1" fontAlgn="auto" latinLnBrk="0" hangingPunct="1">
              <a:lnSpc>
                <a:spcPct val="100000"/>
              </a:lnSpc>
              <a:spcBef>
                <a:spcPts val="0"/>
              </a:spcBef>
              <a:spcAft>
                <a:spcPts val="450"/>
              </a:spcAft>
              <a:buClrTx/>
              <a:buSzTx/>
              <a:buFontTx/>
              <a:buNone/>
              <a:tabLst/>
              <a:defRPr/>
            </a:pPr>
            <a:endParaRPr lang="en-GB" altLang="da-DK" sz="675" b="0" baseline="0" noProof="1">
              <a:solidFill>
                <a:schemeClr val="tx1"/>
              </a:solidFill>
              <a:latin typeface="+mn-lt"/>
              <a:cs typeface="Arial" panose="020B0604020202020204" pitchFamily="34" charset="0"/>
            </a:endParaRPr>
          </a:p>
          <a:p>
            <a:pPr marL="0" marR="0" lvl="0" indent="0" algn="l" defTabSz="685800" rtl="0" eaLnBrk="1" fontAlgn="auto" latinLnBrk="0" hangingPunct="1">
              <a:lnSpc>
                <a:spcPct val="100000"/>
              </a:lnSpc>
              <a:spcBef>
                <a:spcPts val="0"/>
              </a:spcBef>
              <a:spcAft>
                <a:spcPts val="450"/>
              </a:spcAft>
              <a:buClrTx/>
              <a:buSzTx/>
              <a:buFontTx/>
              <a:buNone/>
              <a:tabLst/>
              <a:defRPr/>
            </a:pPr>
            <a:r>
              <a:rPr lang="en-GB" altLang="da-DK" sz="675" b="1" baseline="0" noProof="1">
                <a:solidFill>
                  <a:schemeClr val="tx1"/>
                </a:solidFill>
                <a:latin typeface="+mn-lt"/>
                <a:cs typeface="Arial" panose="020B0604020202020204" pitchFamily="34" charset="0"/>
              </a:rPr>
              <a:t>Insert picture</a:t>
            </a:r>
          </a:p>
          <a:p>
            <a:pPr eaLnBrk="1" hangingPunct="1">
              <a:spcAft>
                <a:spcPts val="450"/>
              </a:spcAft>
              <a:defRPr/>
            </a:pPr>
            <a:r>
              <a:rPr lang="en-GB" altLang="da-DK" sz="675" b="0" noProof="1">
                <a:solidFill>
                  <a:schemeClr val="tx1"/>
                </a:solidFill>
                <a:latin typeface="+mn-lt"/>
                <a:cs typeface="Arial" panose="020B0604020202020204" pitchFamily="34" charset="0"/>
              </a:rPr>
              <a:t>On slides with pictureplaceholder, click on the icon and choose </a:t>
            </a:r>
            <a:r>
              <a:rPr lang="en-GB" altLang="da-DK" sz="675" b="1" noProof="1">
                <a:solidFill>
                  <a:schemeClr val="tx1"/>
                </a:solidFill>
                <a:latin typeface="+mn-lt"/>
                <a:cs typeface="Arial" panose="020B0604020202020204" pitchFamily="34" charset="0"/>
              </a:rPr>
              <a:t>Insert</a:t>
            </a:r>
          </a:p>
          <a:p>
            <a:pPr eaLnBrk="1" hangingPunct="1">
              <a:spcBef>
                <a:spcPts val="900"/>
              </a:spcBef>
              <a:spcAft>
                <a:spcPts val="450"/>
              </a:spcAft>
              <a:defRPr/>
            </a:pPr>
            <a:r>
              <a:rPr lang="en-GB" sz="675" b="1" noProof="1">
                <a:solidFill>
                  <a:schemeClr val="tx1"/>
                </a:solidFill>
                <a:latin typeface="+mn-lt"/>
                <a:cs typeface="Arial" panose="020B0604020202020204" pitchFamily="34" charset="0"/>
              </a:rPr>
              <a:t>Crop picture</a:t>
            </a:r>
          </a:p>
          <a:p>
            <a:pPr eaLnBrk="1" hangingPunct="1">
              <a:spcAft>
                <a:spcPts val="450"/>
              </a:spcAft>
              <a:defRPr/>
            </a:pPr>
            <a:r>
              <a:rPr lang="en-GB" altLang="da-DK" sz="675" b="1" noProof="1">
                <a:solidFill>
                  <a:schemeClr val="tx1"/>
                </a:solidFill>
                <a:latin typeface="+mn-lt"/>
                <a:cs typeface="Arial" panose="020B0604020202020204" pitchFamily="34" charset="0"/>
              </a:rPr>
              <a:t>1. </a:t>
            </a:r>
            <a:r>
              <a:rPr lang="en-GB" altLang="da-DK" sz="675" b="0" noProof="1">
                <a:solidFill>
                  <a:schemeClr val="tx1"/>
                </a:solidFill>
                <a:latin typeface="+mn-lt"/>
                <a:cs typeface="Arial" panose="020B0604020202020204" pitchFamily="34" charset="0"/>
              </a:rPr>
              <a:t>Click </a:t>
            </a:r>
            <a:r>
              <a:rPr lang="en-GB" altLang="da-DK" sz="675" b="1" noProof="1">
                <a:solidFill>
                  <a:schemeClr val="tx1"/>
                </a:solidFill>
                <a:latin typeface="+mn-lt"/>
                <a:cs typeface="Arial" panose="020B0604020202020204" pitchFamily="34" charset="0"/>
              </a:rPr>
              <a:t>Crop</a:t>
            </a:r>
            <a:r>
              <a:rPr lang="en-GB" altLang="da-DK" sz="675" b="0" noProof="1">
                <a:solidFill>
                  <a:schemeClr val="tx1"/>
                </a:solidFill>
                <a:latin typeface="+mn-lt"/>
                <a:cs typeface="Arial" panose="020B0604020202020204" pitchFamily="34" charset="0"/>
              </a:rPr>
              <a:t> to change size or </a:t>
            </a:r>
            <a:br>
              <a:rPr lang="en-GB" altLang="da-DK" sz="675" b="0" noProof="1">
                <a:solidFill>
                  <a:schemeClr val="tx1"/>
                </a:solidFill>
                <a:latin typeface="+mn-lt"/>
                <a:cs typeface="Arial" panose="020B0604020202020204" pitchFamily="34" charset="0"/>
              </a:rPr>
            </a:br>
            <a:r>
              <a:rPr lang="en-GB" altLang="da-DK" sz="675" b="0" noProof="1">
                <a:solidFill>
                  <a:schemeClr val="tx1"/>
                </a:solidFill>
                <a:latin typeface="+mn-lt"/>
                <a:cs typeface="Arial" panose="020B0604020202020204" pitchFamily="34" charset="0"/>
              </a:rPr>
              <a:t>focus of the picture</a:t>
            </a:r>
          </a:p>
          <a:p>
            <a:pPr eaLnBrk="1" hangingPunct="1">
              <a:spcAft>
                <a:spcPts val="450"/>
              </a:spcAft>
              <a:defRPr/>
            </a:pPr>
            <a:r>
              <a:rPr lang="en-GB" altLang="da-DK" sz="675" b="1" noProof="1">
                <a:solidFill>
                  <a:schemeClr val="tx1"/>
                </a:solidFill>
                <a:latin typeface="+mn-lt"/>
                <a:cs typeface="Arial" panose="020B0604020202020204" pitchFamily="34" charset="0"/>
              </a:rPr>
              <a:t>2. </a:t>
            </a:r>
            <a:r>
              <a:rPr lang="en-GB" altLang="da-DK" sz="675" b="0" noProof="1">
                <a:solidFill>
                  <a:schemeClr val="tx1"/>
                </a:solidFill>
                <a:latin typeface="+mn-lt"/>
                <a:cs typeface="Arial" panose="020B0604020202020204" pitchFamily="34" charset="0"/>
              </a:rPr>
              <a:t>If you want to scale the picture, </a:t>
            </a:r>
            <a:br>
              <a:rPr lang="en-GB" altLang="da-DK" sz="675" b="0" noProof="1">
                <a:solidFill>
                  <a:schemeClr val="tx1"/>
                </a:solidFill>
                <a:latin typeface="+mn-lt"/>
                <a:cs typeface="Arial" panose="020B0604020202020204" pitchFamily="34" charset="0"/>
              </a:rPr>
            </a:br>
            <a:r>
              <a:rPr lang="en-GB" altLang="da-DK" sz="675" b="0" noProof="1">
                <a:solidFill>
                  <a:schemeClr val="tx1"/>
                </a:solidFill>
                <a:latin typeface="+mn-lt"/>
                <a:cs typeface="Arial" panose="020B0604020202020204" pitchFamily="34" charset="0"/>
              </a:rPr>
              <a:t>hold </a:t>
            </a:r>
            <a:r>
              <a:rPr lang="en-GB" altLang="da-DK" sz="675" b="1" noProof="1">
                <a:solidFill>
                  <a:schemeClr val="tx1"/>
                </a:solidFill>
                <a:latin typeface="+mn-lt"/>
                <a:cs typeface="Arial" panose="020B0604020202020204" pitchFamily="34" charset="0"/>
              </a:rPr>
              <a:t>SHIFT</a:t>
            </a:r>
            <a:r>
              <a:rPr lang="en-GB" altLang="da-DK" sz="675" b="0" noProof="1">
                <a:solidFill>
                  <a:schemeClr val="tx1"/>
                </a:solidFill>
                <a:latin typeface="+mn-lt"/>
                <a:cs typeface="Arial" panose="020B0604020202020204" pitchFamily="34" charset="0"/>
              </a:rPr>
              <a:t>-key down while </a:t>
            </a:r>
            <a:br>
              <a:rPr lang="en-GB" altLang="da-DK" sz="675" b="0" noProof="1">
                <a:solidFill>
                  <a:schemeClr val="tx1"/>
                </a:solidFill>
                <a:latin typeface="+mn-lt"/>
                <a:cs typeface="Arial" panose="020B0604020202020204" pitchFamily="34" charset="0"/>
              </a:rPr>
            </a:br>
            <a:r>
              <a:rPr lang="en-GB" altLang="da-DK" sz="675" b="0" noProof="1">
                <a:solidFill>
                  <a:schemeClr val="tx1"/>
                </a:solidFill>
                <a:latin typeface="+mn-lt"/>
                <a:cs typeface="Arial" panose="020B0604020202020204" pitchFamily="34" charset="0"/>
              </a:rPr>
              <a:t>dragging the corners of the picture</a:t>
            </a:r>
            <a:br>
              <a:rPr lang="en-GB" altLang="da-DK" sz="675" b="0" noProof="1">
                <a:solidFill>
                  <a:schemeClr val="tx1"/>
                </a:solidFill>
                <a:latin typeface="+mn-lt"/>
                <a:cs typeface="Arial" panose="020B0604020202020204" pitchFamily="34" charset="0"/>
              </a:rPr>
            </a:br>
            <a:endParaRPr lang="en-GB" altLang="da-DK" sz="675" b="0" noProof="1">
              <a:solidFill>
                <a:schemeClr val="tx1"/>
              </a:solidFill>
              <a:latin typeface="+mn-lt"/>
              <a:cs typeface="Arial" panose="020B0604020202020204" pitchFamily="34" charset="0"/>
            </a:endParaRPr>
          </a:p>
          <a:p>
            <a:pPr eaLnBrk="1" hangingPunct="1">
              <a:spcAft>
                <a:spcPts val="450"/>
              </a:spcAft>
              <a:defRPr/>
            </a:pPr>
            <a:r>
              <a:rPr lang="en-GB" altLang="da-DK" sz="675" b="1" noProof="1">
                <a:solidFill>
                  <a:schemeClr val="tx1"/>
                </a:solidFill>
                <a:latin typeface="+mn-lt"/>
                <a:cs typeface="Arial" panose="020B0604020202020204" pitchFamily="34" charset="0"/>
              </a:rPr>
              <a:t>HINT: </a:t>
            </a:r>
            <a:r>
              <a:rPr lang="en-GB" altLang="da-DK" sz="675" b="0" noProof="1">
                <a:solidFill>
                  <a:schemeClr val="tx1"/>
                </a:solidFill>
                <a:latin typeface="+mn-lt"/>
                <a:cs typeface="Arial" panose="020B0604020202020204" pitchFamily="34" charset="0"/>
              </a:rPr>
              <a:t>If you delete the picture and </a:t>
            </a:r>
            <a:br>
              <a:rPr lang="en-GB" altLang="da-DK" sz="675" b="0" noProof="1">
                <a:solidFill>
                  <a:schemeClr val="tx1"/>
                </a:solidFill>
                <a:latin typeface="+mn-lt"/>
                <a:cs typeface="Arial" panose="020B0604020202020204" pitchFamily="34" charset="0"/>
              </a:rPr>
            </a:br>
            <a:r>
              <a:rPr lang="en-GB" altLang="da-DK" sz="675" b="0" noProof="1">
                <a:solidFill>
                  <a:schemeClr val="tx1"/>
                </a:solidFill>
                <a:latin typeface="+mn-lt"/>
                <a:cs typeface="Arial" panose="020B0604020202020204" pitchFamily="34" charset="0"/>
              </a:rPr>
              <a:t>insert a new one, the picture may </a:t>
            </a:r>
            <a:br>
              <a:rPr lang="en-GB" altLang="da-DK" sz="675" b="0" noProof="1">
                <a:solidFill>
                  <a:schemeClr val="tx1"/>
                </a:solidFill>
                <a:latin typeface="+mn-lt"/>
                <a:cs typeface="Arial" panose="020B0604020202020204" pitchFamily="34" charset="0"/>
              </a:rPr>
            </a:br>
            <a:r>
              <a:rPr lang="en-GB" altLang="da-DK" sz="675" b="0" noProof="1">
                <a:solidFill>
                  <a:schemeClr val="tx1"/>
                </a:solidFill>
                <a:latin typeface="+mn-lt"/>
                <a:cs typeface="Arial" panose="020B0604020202020204" pitchFamily="34" charset="0"/>
              </a:rPr>
              <a:t>lie in front of the text or graphic.</a:t>
            </a:r>
            <a:br>
              <a:rPr lang="en-GB" altLang="da-DK" sz="675" b="0" noProof="1">
                <a:solidFill>
                  <a:schemeClr val="tx1"/>
                </a:solidFill>
                <a:latin typeface="+mn-lt"/>
                <a:cs typeface="Arial" panose="020B0604020202020204" pitchFamily="34" charset="0"/>
              </a:rPr>
            </a:br>
            <a:r>
              <a:rPr lang="en-GB" altLang="da-DK" sz="675" b="0" noProof="1">
                <a:solidFill>
                  <a:schemeClr val="tx1"/>
                </a:solidFill>
                <a:latin typeface="+mn-lt"/>
                <a:cs typeface="Arial" panose="020B0604020202020204" pitchFamily="34" charset="0"/>
              </a:rPr>
              <a:t>If this happens, select the picture, </a:t>
            </a:r>
            <a:br>
              <a:rPr lang="en-GB" altLang="da-DK" sz="675" b="0" noProof="1">
                <a:solidFill>
                  <a:schemeClr val="tx1"/>
                </a:solidFill>
                <a:latin typeface="+mn-lt"/>
                <a:cs typeface="Arial" panose="020B0604020202020204" pitchFamily="34" charset="0"/>
              </a:rPr>
            </a:br>
            <a:r>
              <a:rPr lang="en-GB" altLang="da-DK" sz="675" b="0" noProof="1">
                <a:solidFill>
                  <a:schemeClr val="tx1"/>
                </a:solidFill>
                <a:latin typeface="+mn-lt"/>
                <a:cs typeface="Arial" panose="020B0604020202020204" pitchFamily="34" charset="0"/>
              </a:rPr>
              <a:t>right-click and choose </a:t>
            </a:r>
            <a:r>
              <a:rPr lang="en-GB" altLang="da-DK" sz="675" b="1" noProof="1">
                <a:solidFill>
                  <a:schemeClr val="tx1"/>
                </a:solidFill>
                <a:latin typeface="+mn-lt"/>
                <a:cs typeface="Arial" panose="020B0604020202020204" pitchFamily="34" charset="0"/>
              </a:rPr>
              <a:t>Send to Back</a:t>
            </a:r>
          </a:p>
        </p:txBody>
      </p:sp>
      <p:grpSp>
        <p:nvGrpSpPr>
          <p:cNvPr id="26" name="Gruppe 25">
            <a:extLst>
              <a:ext uri="{FF2B5EF4-FFF2-40B4-BE49-F238E27FC236}">
                <a16:creationId xmlns:a16="http://schemas.microsoft.com/office/drawing/2014/main" id="{1E29220A-15A7-4D74-97D3-C35C0B6650BA}"/>
              </a:ext>
            </a:extLst>
          </p:cNvPr>
          <p:cNvGrpSpPr/>
          <p:nvPr userDrawn="1"/>
        </p:nvGrpSpPr>
        <p:grpSpPr>
          <a:xfrm>
            <a:off x="5440809" y="1876097"/>
            <a:ext cx="507502" cy="997704"/>
            <a:chOff x="6442771" y="2574072"/>
            <a:chExt cx="676669" cy="997704"/>
          </a:xfrm>
        </p:grpSpPr>
        <p:pic>
          <p:nvPicPr>
            <p:cNvPr id="27" name="Billede 26">
              <a:extLst>
                <a:ext uri="{FF2B5EF4-FFF2-40B4-BE49-F238E27FC236}">
                  <a16:creationId xmlns:a16="http://schemas.microsoft.com/office/drawing/2014/main" id="{3A5D5234-21E3-4579-AE5E-A650C0CF9F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42771" y="2574072"/>
              <a:ext cx="305786" cy="365851"/>
            </a:xfrm>
            <a:prstGeom prst="rect">
              <a:avLst/>
            </a:prstGeom>
          </p:spPr>
        </p:pic>
        <p:pic>
          <p:nvPicPr>
            <p:cNvPr id="38" name="Billede 37">
              <a:extLst>
                <a:ext uri="{FF2B5EF4-FFF2-40B4-BE49-F238E27FC236}">
                  <a16:creationId xmlns:a16="http://schemas.microsoft.com/office/drawing/2014/main" id="{C18E748C-FC83-400F-9C35-D988C1228010}"/>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6444587" y="2943287"/>
              <a:ext cx="674853" cy="628489"/>
            </a:xfrm>
            <a:prstGeom prst="rect">
              <a:avLst/>
            </a:prstGeom>
            <a:ln w="3175">
              <a:solidFill>
                <a:schemeClr val="bg1">
                  <a:lumMod val="95000"/>
                </a:schemeClr>
              </a:solidFill>
            </a:ln>
          </p:spPr>
        </p:pic>
      </p:grpSp>
      <p:sp>
        <p:nvSpPr>
          <p:cNvPr id="42" name="Text Box 2">
            <a:extLst>
              <a:ext uri="{FF2B5EF4-FFF2-40B4-BE49-F238E27FC236}">
                <a16:creationId xmlns:a16="http://schemas.microsoft.com/office/drawing/2014/main" id="{00AD0EBC-0A41-4B26-9D79-79E0C00BBA85}"/>
              </a:ext>
            </a:extLst>
          </p:cNvPr>
          <p:cNvSpPr txBox="1">
            <a:spLocks noChangeArrowheads="1"/>
          </p:cNvSpPr>
          <p:nvPr userDrawn="1"/>
        </p:nvSpPr>
        <p:spPr bwMode="auto">
          <a:xfrm>
            <a:off x="485775" y="1613647"/>
            <a:ext cx="1710270" cy="3711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08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685800" rtl="0" eaLnBrk="1" fontAlgn="auto" latinLnBrk="0" hangingPunct="1">
              <a:lnSpc>
                <a:spcPct val="100000"/>
              </a:lnSpc>
              <a:spcBef>
                <a:spcPts val="0"/>
              </a:spcBef>
              <a:spcAft>
                <a:spcPts val="450"/>
              </a:spcAft>
              <a:buClrTx/>
              <a:buSzTx/>
              <a:buFontTx/>
              <a:buNone/>
              <a:tabLst/>
              <a:defRPr/>
            </a:pPr>
            <a:r>
              <a:rPr lang="en-GB" sz="1200" dirty="0">
                <a:latin typeface="+mn-lt"/>
                <a:cs typeface="Arial" panose="020B0604020202020204" pitchFamily="34" charset="0"/>
              </a:rPr>
              <a:t>TEXT STYLES</a:t>
            </a:r>
            <a:endParaRPr lang="en-GB" altLang="da-DK" sz="1200" b="0" noProof="1">
              <a:solidFill>
                <a:schemeClr val="tx1"/>
              </a:solidFill>
              <a:latin typeface="+mn-lt"/>
              <a:cs typeface="Arial" panose="020B0604020202020204" pitchFamily="34" charset="0"/>
            </a:endParaRPr>
          </a:p>
          <a:p>
            <a:pPr eaLnBrk="1" hangingPunct="1">
              <a:spcAft>
                <a:spcPts val="450"/>
              </a:spcAft>
              <a:defRPr/>
            </a:pPr>
            <a:r>
              <a:rPr lang="en-GB" altLang="da-DK" sz="675" b="0" noProof="1">
                <a:solidFill>
                  <a:schemeClr val="tx1"/>
                </a:solidFill>
                <a:latin typeface="+mn-lt"/>
                <a:cs typeface="Arial" panose="020B0604020202020204" pitchFamily="34" charset="0"/>
              </a:rPr>
              <a:t>Use the </a:t>
            </a:r>
            <a:r>
              <a:rPr lang="en-GB" altLang="da-DK" sz="675" b="1" noProof="1">
                <a:solidFill>
                  <a:schemeClr val="tx1"/>
                </a:solidFill>
                <a:latin typeface="+mn-lt"/>
                <a:cs typeface="Arial" panose="020B0604020202020204" pitchFamily="34" charset="0"/>
              </a:rPr>
              <a:t>TAB</a:t>
            </a:r>
            <a:r>
              <a:rPr lang="en-GB" altLang="da-DK" sz="675" b="0" noProof="1">
                <a:solidFill>
                  <a:schemeClr val="tx1"/>
                </a:solidFill>
                <a:latin typeface="+mn-lt"/>
                <a:cs typeface="Arial" panose="020B0604020202020204" pitchFamily="34" charset="0"/>
              </a:rPr>
              <a:t>-key</a:t>
            </a:r>
            <a:r>
              <a:rPr lang="en-GB" altLang="da-DK" sz="675" b="0" baseline="0" noProof="1">
                <a:solidFill>
                  <a:schemeClr val="tx1"/>
                </a:solidFill>
                <a:latin typeface="+mn-lt"/>
                <a:cs typeface="Arial" panose="020B0604020202020204" pitchFamily="34" charset="0"/>
              </a:rPr>
              <a:t> to jump through levels. Click </a:t>
            </a:r>
            <a:r>
              <a:rPr lang="en-GB" altLang="da-DK" sz="675" b="1" baseline="0" noProof="1">
                <a:solidFill>
                  <a:schemeClr val="tx1"/>
                </a:solidFill>
                <a:latin typeface="+mn-lt"/>
                <a:cs typeface="Arial" panose="020B0604020202020204" pitchFamily="34" charset="0"/>
              </a:rPr>
              <a:t>ENTER</a:t>
            </a:r>
            <a:r>
              <a:rPr lang="en-GB" altLang="da-DK" sz="675" b="0" baseline="0" noProof="1">
                <a:solidFill>
                  <a:schemeClr val="tx1"/>
                </a:solidFill>
                <a:latin typeface="+mn-lt"/>
                <a:cs typeface="Arial" panose="020B0604020202020204" pitchFamily="34" charset="0"/>
              </a:rPr>
              <a:t>, then </a:t>
            </a:r>
            <a:r>
              <a:rPr lang="en-GB" altLang="da-DK" sz="675" b="1" baseline="0" noProof="1">
                <a:solidFill>
                  <a:schemeClr val="tx1"/>
                </a:solidFill>
                <a:latin typeface="+mn-lt"/>
                <a:cs typeface="Arial" panose="020B0604020202020204" pitchFamily="34" charset="0"/>
              </a:rPr>
              <a:t>TAB</a:t>
            </a:r>
            <a:r>
              <a:rPr lang="en-GB" altLang="da-DK" sz="675" b="0" baseline="0" noProof="1">
                <a:solidFill>
                  <a:schemeClr val="tx1"/>
                </a:solidFill>
                <a:latin typeface="+mn-lt"/>
                <a:cs typeface="Arial" panose="020B0604020202020204" pitchFamily="34" charset="0"/>
              </a:rPr>
              <a:t> to switch from one level to the next level</a:t>
            </a:r>
          </a:p>
          <a:p>
            <a:pPr eaLnBrk="1" hangingPunct="1">
              <a:spcAft>
                <a:spcPts val="450"/>
              </a:spcAft>
              <a:defRPr/>
            </a:pPr>
            <a:r>
              <a:rPr lang="en-GB" altLang="da-DK" sz="675" b="0" baseline="0" noProof="1">
                <a:solidFill>
                  <a:schemeClr val="tx1"/>
                </a:solidFill>
                <a:latin typeface="+mn-lt"/>
                <a:cs typeface="Arial" panose="020B0604020202020204" pitchFamily="34" charset="0"/>
              </a:rPr>
              <a:t>To go back in levels use </a:t>
            </a:r>
            <a:r>
              <a:rPr lang="en-GB" altLang="da-DK" sz="675" b="1" baseline="0" noProof="1">
                <a:solidFill>
                  <a:schemeClr val="tx1"/>
                </a:solidFill>
                <a:latin typeface="+mn-lt"/>
                <a:cs typeface="Arial" panose="020B0604020202020204" pitchFamily="34" charset="0"/>
              </a:rPr>
              <a:t>SHIFT-TAB</a:t>
            </a:r>
            <a:endParaRPr lang="en-GB" sz="675" b="1" noProof="1">
              <a:solidFill>
                <a:schemeClr val="tx1"/>
              </a:solidFill>
              <a:latin typeface="+mn-lt"/>
              <a:cs typeface="Arial" panose="020B0604020202020204" pitchFamily="34" charset="0"/>
            </a:endParaRPr>
          </a:p>
          <a:p>
            <a:pPr eaLnBrk="1" hangingPunct="1">
              <a:spcAft>
                <a:spcPts val="450"/>
              </a:spcAft>
              <a:defRPr/>
            </a:pPr>
            <a:r>
              <a:rPr lang="en-GB" sz="675" noProof="1">
                <a:solidFill>
                  <a:schemeClr val="tx1"/>
                </a:solidFill>
                <a:latin typeface="+mn-lt"/>
                <a:cs typeface="Arial" panose="020B0604020202020204" pitchFamily="34" charset="0"/>
              </a:rPr>
              <a:t>Alternatively, </a:t>
            </a:r>
            <a:r>
              <a:rPr lang="en-GB" sz="675" b="1" noProof="1">
                <a:solidFill>
                  <a:schemeClr val="tx1"/>
                </a:solidFill>
                <a:latin typeface="+mn-lt"/>
                <a:cs typeface="Arial" panose="020B0604020202020204" pitchFamily="34" charset="0"/>
              </a:rPr>
              <a:t>Increase</a:t>
            </a:r>
            <a:r>
              <a:rPr lang="en-GB" sz="675" baseline="0" noProof="1">
                <a:solidFill>
                  <a:schemeClr val="tx1"/>
                </a:solidFill>
                <a:latin typeface="+mn-lt"/>
                <a:cs typeface="Arial" panose="020B0604020202020204" pitchFamily="34" charset="0"/>
              </a:rPr>
              <a:t> and </a:t>
            </a:r>
            <a:r>
              <a:rPr lang="en-GB" sz="675" b="1" baseline="0" noProof="1">
                <a:solidFill>
                  <a:schemeClr val="tx1"/>
                </a:solidFill>
                <a:latin typeface="+mn-lt"/>
                <a:cs typeface="Arial" panose="020B0604020202020204" pitchFamily="34" charset="0"/>
              </a:rPr>
              <a:t>Decrease</a:t>
            </a:r>
            <a:br>
              <a:rPr lang="en-GB" sz="675" b="1" baseline="0" noProof="1">
                <a:solidFill>
                  <a:schemeClr val="tx1"/>
                </a:solidFill>
                <a:latin typeface="+mn-lt"/>
                <a:cs typeface="Arial" panose="020B0604020202020204" pitchFamily="34" charset="0"/>
              </a:rPr>
            </a:br>
            <a:r>
              <a:rPr lang="en-GB" sz="675" baseline="0" noProof="1">
                <a:solidFill>
                  <a:schemeClr val="tx1"/>
                </a:solidFill>
                <a:latin typeface="+mn-lt"/>
                <a:cs typeface="Arial" panose="020B0604020202020204" pitchFamily="34" charset="0"/>
              </a:rPr>
              <a:t>list level can be used</a:t>
            </a:r>
          </a:p>
          <a:p>
            <a:pPr eaLnBrk="1" hangingPunct="1">
              <a:spcAft>
                <a:spcPts val="450"/>
              </a:spcAft>
              <a:defRPr/>
            </a:pPr>
            <a:endParaRPr lang="en-GB" sz="675" baseline="0" noProof="1">
              <a:solidFill>
                <a:schemeClr val="tx1"/>
              </a:solidFill>
              <a:latin typeface="+mn-lt"/>
              <a:cs typeface="Arial" panose="020B0604020202020204" pitchFamily="34" charset="0"/>
            </a:endParaRPr>
          </a:p>
          <a:p>
            <a:pPr eaLnBrk="1" hangingPunct="1">
              <a:spcAft>
                <a:spcPts val="450"/>
              </a:spcAft>
              <a:defRPr/>
            </a:pPr>
            <a:r>
              <a:rPr lang="en-GB" altLang="da-DK" sz="675" b="1" noProof="1">
                <a:solidFill>
                  <a:schemeClr val="tx1"/>
                </a:solidFill>
                <a:latin typeface="+mn-lt"/>
                <a:cs typeface="Arial" panose="020B0604020202020204" pitchFamily="34" charset="0"/>
              </a:rPr>
              <a:t>HINT: </a:t>
            </a:r>
            <a:r>
              <a:rPr lang="en-GB" sz="675" b="1" noProof="1">
                <a:solidFill>
                  <a:schemeClr val="tx1"/>
                </a:solidFill>
                <a:latin typeface="+mn-lt"/>
                <a:cs typeface="Arial" panose="020B0604020202020204" pitchFamily="34" charset="0"/>
              </a:rPr>
              <a:t>Use bullet button</a:t>
            </a:r>
          </a:p>
          <a:p>
            <a:pPr marL="0" marR="0" lvl="0" indent="0" algn="l" defTabSz="685800" rtl="0" eaLnBrk="1" fontAlgn="auto" latinLnBrk="0" hangingPunct="1">
              <a:lnSpc>
                <a:spcPct val="100000"/>
              </a:lnSpc>
              <a:spcBef>
                <a:spcPts val="0"/>
              </a:spcBef>
              <a:spcAft>
                <a:spcPts val="450"/>
              </a:spcAft>
              <a:buClrTx/>
              <a:buSzTx/>
              <a:buFontTx/>
              <a:buNone/>
              <a:tabLst/>
              <a:defRPr/>
            </a:pPr>
            <a:r>
              <a:rPr lang="en-GB" altLang="da-DK" sz="675" b="0" noProof="1">
                <a:solidFill>
                  <a:schemeClr val="tx1"/>
                </a:solidFill>
                <a:latin typeface="+mn-lt"/>
                <a:cs typeface="Arial" panose="020B0604020202020204" pitchFamily="34" charset="0"/>
              </a:rPr>
              <a:t>Delete bullet for regular text.</a:t>
            </a:r>
            <a:br>
              <a:rPr lang="en-GB" altLang="da-DK" sz="675" b="0" noProof="1">
                <a:solidFill>
                  <a:schemeClr val="tx1"/>
                </a:solidFill>
                <a:latin typeface="+mn-lt"/>
                <a:cs typeface="Arial" panose="020B0604020202020204" pitchFamily="34" charset="0"/>
              </a:rPr>
            </a:br>
            <a:r>
              <a:rPr lang="en-GB" altLang="da-DK" sz="675" b="0" noProof="1">
                <a:solidFill>
                  <a:schemeClr val="tx1"/>
                </a:solidFill>
                <a:latin typeface="+mn-lt"/>
                <a:cs typeface="Arial" panose="020B0604020202020204" pitchFamily="34" charset="0"/>
              </a:rPr>
              <a:t>Click on the bullet button to reaply the correct bullet again</a:t>
            </a:r>
          </a:p>
          <a:p>
            <a:pPr marL="0" marR="0" lvl="0" indent="0" algn="l" defTabSz="685800" rtl="0" eaLnBrk="1" fontAlgn="auto" latinLnBrk="0" hangingPunct="1">
              <a:lnSpc>
                <a:spcPct val="100000"/>
              </a:lnSpc>
              <a:spcBef>
                <a:spcPts val="0"/>
              </a:spcBef>
              <a:spcAft>
                <a:spcPts val="450"/>
              </a:spcAft>
              <a:buClrTx/>
              <a:buSzTx/>
              <a:buFontTx/>
              <a:buNone/>
              <a:tabLst/>
              <a:defRPr/>
            </a:pPr>
            <a:br>
              <a:rPr lang="en-GB" altLang="da-DK" sz="675" b="0" noProof="1">
                <a:solidFill>
                  <a:schemeClr val="tx1"/>
                </a:solidFill>
                <a:latin typeface="+mn-lt"/>
                <a:cs typeface="Arial" panose="020B0604020202020204" pitchFamily="34" charset="0"/>
              </a:rPr>
            </a:br>
            <a:r>
              <a:rPr lang="en-GB" sz="1200" dirty="0">
                <a:latin typeface="+mn-lt"/>
                <a:cs typeface="Arial" panose="020B0604020202020204" pitchFamily="34" charset="0"/>
              </a:rPr>
              <a:t>SLIDES &amp; LAYOUTS</a:t>
            </a:r>
            <a:br>
              <a:rPr lang="en-GB" altLang="da-DK" sz="675" b="1" noProof="1">
                <a:solidFill>
                  <a:schemeClr val="tx1"/>
                </a:solidFill>
                <a:latin typeface="+mn-lt"/>
                <a:cs typeface="Arial" panose="020B0604020202020204" pitchFamily="34" charset="0"/>
              </a:rPr>
            </a:br>
            <a:br>
              <a:rPr lang="en-GB" altLang="da-DK" sz="675" b="1" noProof="1">
                <a:solidFill>
                  <a:schemeClr val="tx1"/>
                </a:solidFill>
                <a:latin typeface="+mn-lt"/>
                <a:cs typeface="Arial" panose="020B0604020202020204" pitchFamily="34" charset="0"/>
              </a:rPr>
            </a:br>
            <a:r>
              <a:rPr lang="en-GB" altLang="da-DK" sz="675" b="0" noProof="1">
                <a:solidFill>
                  <a:schemeClr val="tx1"/>
                </a:solidFill>
                <a:latin typeface="+mn-lt"/>
                <a:cs typeface="Arial" panose="020B0604020202020204" pitchFamily="34" charset="0"/>
              </a:rPr>
              <a:t>Click on the menu </a:t>
            </a:r>
            <a:r>
              <a:rPr lang="en-GB" altLang="da-DK" sz="675" b="1" noProof="1">
                <a:solidFill>
                  <a:schemeClr val="tx1"/>
                </a:solidFill>
                <a:latin typeface="+mn-lt"/>
                <a:cs typeface="Arial" panose="020B0604020202020204" pitchFamily="34" charset="0"/>
              </a:rPr>
              <a:t>New Slide </a:t>
            </a:r>
            <a:r>
              <a:rPr lang="en-GB" altLang="da-DK" sz="675" b="0" noProof="1">
                <a:solidFill>
                  <a:schemeClr val="tx1"/>
                </a:solidFill>
                <a:latin typeface="+mn-lt"/>
                <a:cs typeface="Arial" panose="020B0604020202020204" pitchFamily="34" charset="0"/>
              </a:rPr>
              <a:t>in the </a:t>
            </a:r>
            <a:r>
              <a:rPr lang="en-GB" altLang="da-DK" sz="675" b="1" noProof="1">
                <a:solidFill>
                  <a:schemeClr val="tx1"/>
                </a:solidFill>
                <a:latin typeface="+mn-lt"/>
                <a:cs typeface="Arial" panose="020B0604020202020204" pitchFamily="34" charset="0"/>
              </a:rPr>
              <a:t>Home</a:t>
            </a:r>
            <a:r>
              <a:rPr lang="en-GB" altLang="da-DK" sz="675" b="0" noProof="1">
                <a:solidFill>
                  <a:schemeClr val="tx1"/>
                </a:solidFill>
                <a:latin typeface="+mn-lt"/>
                <a:cs typeface="Arial" panose="020B0604020202020204" pitchFamily="34" charset="0"/>
              </a:rPr>
              <a:t> tab to insert a new slide</a:t>
            </a:r>
            <a:br>
              <a:rPr lang="en-GB" altLang="da-DK" sz="675" b="0" noProof="1">
                <a:solidFill>
                  <a:schemeClr val="tx1"/>
                </a:solidFill>
                <a:latin typeface="+mn-lt"/>
                <a:cs typeface="Arial" panose="020B0604020202020204" pitchFamily="34" charset="0"/>
              </a:rPr>
            </a:br>
            <a:br>
              <a:rPr lang="en-GB" altLang="da-DK" sz="675" b="0" noProof="1">
                <a:solidFill>
                  <a:schemeClr val="tx1"/>
                </a:solidFill>
                <a:latin typeface="+mn-lt"/>
                <a:cs typeface="Arial" panose="020B0604020202020204" pitchFamily="34" charset="0"/>
              </a:rPr>
            </a:br>
            <a:r>
              <a:rPr lang="en-GB" altLang="da-DK" sz="675" b="1" noProof="1">
                <a:solidFill>
                  <a:schemeClr val="tx1"/>
                </a:solidFill>
                <a:latin typeface="+mn-lt"/>
                <a:cs typeface="Arial" panose="020B0604020202020204" pitchFamily="34" charset="0"/>
              </a:rPr>
              <a:t>Change layout</a:t>
            </a:r>
          </a:p>
          <a:p>
            <a:pPr marL="0" marR="0" lvl="0" indent="0" algn="l" defTabSz="685800" rtl="0" eaLnBrk="1" fontAlgn="auto" latinLnBrk="0" hangingPunct="1">
              <a:lnSpc>
                <a:spcPct val="100000"/>
              </a:lnSpc>
              <a:spcBef>
                <a:spcPts val="0"/>
              </a:spcBef>
              <a:spcAft>
                <a:spcPts val="450"/>
              </a:spcAft>
              <a:buClrTx/>
              <a:buSzTx/>
              <a:buFontTx/>
              <a:buNone/>
              <a:tabLst/>
              <a:defRPr/>
            </a:pPr>
            <a:r>
              <a:rPr lang="en-GB" sz="675" dirty="0">
                <a:solidFill>
                  <a:srgbClr val="000000"/>
                </a:solidFill>
                <a:latin typeface="+mn-lt"/>
                <a:ea typeface="Arial" panose="020B0604020202020204" pitchFamily="34" charset="0"/>
                <a:cs typeface="Arial" panose="020B0604020202020204" pitchFamily="34" charset="0"/>
              </a:rPr>
              <a:t>Click on the arrow next to </a:t>
            </a:r>
            <a:r>
              <a:rPr lang="en-GB" sz="675" b="1" dirty="0">
                <a:solidFill>
                  <a:srgbClr val="000000"/>
                </a:solidFill>
                <a:latin typeface="+mn-lt"/>
                <a:ea typeface="Arial" panose="020B0604020202020204" pitchFamily="34" charset="0"/>
                <a:cs typeface="Arial" panose="020B0604020202020204" pitchFamily="34" charset="0"/>
              </a:rPr>
              <a:t>Layout</a:t>
            </a:r>
            <a:br>
              <a:rPr lang="en-GB" sz="675" b="1" dirty="0">
                <a:solidFill>
                  <a:srgbClr val="000000"/>
                </a:solidFill>
                <a:latin typeface="+mn-lt"/>
                <a:ea typeface="Arial" panose="020B0604020202020204" pitchFamily="34" charset="0"/>
                <a:cs typeface="Arial" panose="020B0604020202020204" pitchFamily="34" charset="0"/>
              </a:rPr>
            </a:br>
            <a:r>
              <a:rPr lang="en-GB" sz="675" dirty="0">
                <a:solidFill>
                  <a:srgbClr val="000000"/>
                </a:solidFill>
                <a:latin typeface="+mn-lt"/>
                <a:ea typeface="Arial" panose="020B0604020202020204" pitchFamily="34" charset="0"/>
                <a:cs typeface="Arial" panose="020B0604020202020204" pitchFamily="34" charset="0"/>
              </a:rPr>
              <a:t>to view a dropdown menu of possible slide layouts</a:t>
            </a:r>
            <a:br>
              <a:rPr lang="en-GB" altLang="da-DK" sz="675" b="0" baseline="0" noProof="1">
                <a:solidFill>
                  <a:schemeClr val="tx1"/>
                </a:solidFill>
                <a:latin typeface="+mn-lt"/>
                <a:cs typeface="Arial" panose="020B0604020202020204" pitchFamily="34" charset="0"/>
              </a:rPr>
            </a:br>
            <a:br>
              <a:rPr lang="en-GB" altLang="da-DK" sz="675" b="0" baseline="0" noProof="1">
                <a:solidFill>
                  <a:schemeClr val="tx1"/>
                </a:solidFill>
                <a:latin typeface="+mn-lt"/>
                <a:cs typeface="Arial" panose="020B0604020202020204" pitchFamily="34" charset="0"/>
              </a:rPr>
            </a:br>
            <a:r>
              <a:rPr lang="en-GB" sz="675" b="1" noProof="1">
                <a:solidFill>
                  <a:schemeClr val="tx1"/>
                </a:solidFill>
                <a:latin typeface="+mn-lt"/>
                <a:cs typeface="Arial" panose="020B0604020202020204" pitchFamily="34" charset="0"/>
              </a:rPr>
              <a:t>Reset slide</a:t>
            </a:r>
          </a:p>
          <a:p>
            <a:pPr marL="0" marR="0" indent="0" algn="l" defTabSz="685800" rtl="0" eaLnBrk="1" fontAlgn="auto" latinLnBrk="0" hangingPunct="1">
              <a:lnSpc>
                <a:spcPct val="100000"/>
              </a:lnSpc>
              <a:spcBef>
                <a:spcPts val="0"/>
              </a:spcBef>
              <a:spcAft>
                <a:spcPts val="450"/>
              </a:spcAft>
              <a:buClrTx/>
              <a:buSzTx/>
              <a:buFont typeface="+mj-lt"/>
              <a:buNone/>
              <a:tabLst/>
              <a:defRPr/>
            </a:pPr>
            <a:r>
              <a:rPr lang="en-GB" altLang="da-DK" sz="675" noProof="1">
                <a:solidFill>
                  <a:schemeClr val="tx1"/>
                </a:solidFill>
                <a:latin typeface="+mn-lt"/>
                <a:cs typeface="Arial" panose="020B0604020202020204" pitchFamily="34" charset="0"/>
              </a:rPr>
              <a:t>Click the </a:t>
            </a:r>
            <a:r>
              <a:rPr lang="en-GB" altLang="da-DK" sz="675" b="1" baseline="0" noProof="1">
                <a:solidFill>
                  <a:schemeClr val="tx1"/>
                </a:solidFill>
                <a:latin typeface="+mn-lt"/>
                <a:cs typeface="Arial" panose="020B0604020202020204" pitchFamily="34" charset="0"/>
              </a:rPr>
              <a:t>Reset </a:t>
            </a:r>
            <a:r>
              <a:rPr lang="en-GB" altLang="da-DK" sz="675" noProof="1">
                <a:solidFill>
                  <a:schemeClr val="tx1"/>
                </a:solidFill>
                <a:latin typeface="+mn-lt"/>
                <a:cs typeface="Arial" panose="020B0604020202020204" pitchFamily="34" charset="0"/>
              </a:rPr>
              <a:t>menu to reset position, size</a:t>
            </a:r>
            <a:r>
              <a:rPr lang="en-GB" altLang="da-DK" sz="675" baseline="0" noProof="1">
                <a:solidFill>
                  <a:schemeClr val="tx1"/>
                </a:solidFill>
                <a:latin typeface="+mn-lt"/>
                <a:cs typeface="Arial" panose="020B0604020202020204" pitchFamily="34" charset="0"/>
              </a:rPr>
              <a:t> and formatting of the </a:t>
            </a:r>
            <a:br>
              <a:rPr lang="en-GB" altLang="da-DK" sz="675" baseline="0" noProof="1">
                <a:solidFill>
                  <a:schemeClr val="tx1"/>
                </a:solidFill>
                <a:latin typeface="+mn-lt"/>
                <a:cs typeface="Arial" panose="020B0604020202020204" pitchFamily="34" charset="0"/>
              </a:rPr>
            </a:br>
            <a:r>
              <a:rPr lang="en-GB" altLang="da-DK" sz="675" baseline="0" noProof="1">
                <a:solidFill>
                  <a:schemeClr val="tx1"/>
                </a:solidFill>
                <a:latin typeface="+mn-lt"/>
                <a:cs typeface="Arial" panose="020B0604020202020204" pitchFamily="34" charset="0"/>
              </a:rPr>
              <a:t>slide placeholders to their default settings</a:t>
            </a:r>
            <a:endParaRPr lang="en-GB" altLang="da-DK" sz="675" noProof="1">
              <a:solidFill>
                <a:schemeClr val="tx1"/>
              </a:solidFill>
              <a:latin typeface="+mn-lt"/>
              <a:cs typeface="Arial" panose="020B0604020202020204" pitchFamily="34" charset="0"/>
            </a:endParaRPr>
          </a:p>
          <a:p>
            <a:pPr eaLnBrk="1" hangingPunct="1">
              <a:spcAft>
                <a:spcPts val="450"/>
              </a:spcAft>
              <a:defRPr/>
            </a:pPr>
            <a:endParaRPr lang="en-GB" altLang="da-DK" sz="675" b="0" noProof="1">
              <a:solidFill>
                <a:schemeClr val="tx1"/>
              </a:solidFill>
              <a:latin typeface="+mn-lt"/>
              <a:cs typeface="Arial" panose="020B0604020202020204" pitchFamily="34" charset="0"/>
            </a:endParaRPr>
          </a:p>
        </p:txBody>
      </p:sp>
      <p:pic>
        <p:nvPicPr>
          <p:cNvPr id="43" name="Picture 2">
            <a:extLst>
              <a:ext uri="{FF2B5EF4-FFF2-40B4-BE49-F238E27FC236}">
                <a16:creationId xmlns:a16="http://schemas.microsoft.com/office/drawing/2014/main" id="{7082C8DC-C092-4676-B834-847B1F28585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225685" y="3322850"/>
            <a:ext cx="192857" cy="285714"/>
          </a:xfrm>
          <a:prstGeom prst="rect">
            <a:avLst/>
          </a:prstGeom>
        </p:spPr>
      </p:pic>
      <p:pic>
        <p:nvPicPr>
          <p:cNvPr id="46" name="Picture 29">
            <a:extLst>
              <a:ext uri="{FF2B5EF4-FFF2-40B4-BE49-F238E27FC236}">
                <a16:creationId xmlns:a16="http://schemas.microsoft.com/office/drawing/2014/main" id="{6B35B93D-CCEE-48AF-A769-8729CC05BE8A}"/>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226091" y="2599668"/>
            <a:ext cx="342857" cy="257143"/>
          </a:xfrm>
          <a:prstGeom prst="rect">
            <a:avLst/>
          </a:prstGeom>
        </p:spPr>
      </p:pic>
      <p:pic>
        <p:nvPicPr>
          <p:cNvPr id="51" name="Picture 33">
            <a:extLst>
              <a:ext uri="{FF2B5EF4-FFF2-40B4-BE49-F238E27FC236}">
                <a16:creationId xmlns:a16="http://schemas.microsoft.com/office/drawing/2014/main" id="{939F9DAB-8633-4819-950D-F5E391BF7718}"/>
              </a:ext>
            </a:extLst>
          </p:cNvPr>
          <p:cNvPicPr>
            <a:picLocks noChangeAspect="1"/>
          </p:cNvPicPr>
          <p:nvPr userDrawn="1"/>
        </p:nvPicPr>
        <p:blipFill rotWithShape="1">
          <a:blip r:embed="rId6">
            <a:extLst>
              <a:ext uri="{28A0092B-C50C-407E-A947-70E740481C1C}">
                <a14:useLocalDpi xmlns:a14="http://schemas.microsoft.com/office/drawing/2010/main" val="0"/>
              </a:ext>
            </a:extLst>
          </a:blip>
          <a:srcRect/>
          <a:stretch/>
        </p:blipFill>
        <p:spPr>
          <a:xfrm>
            <a:off x="5440809" y="3118827"/>
            <a:ext cx="255903" cy="321707"/>
          </a:xfrm>
          <a:prstGeom prst="rect">
            <a:avLst/>
          </a:prstGeom>
        </p:spPr>
      </p:pic>
      <p:pic>
        <p:nvPicPr>
          <p:cNvPr id="55" name="Picture 16">
            <a:extLst>
              <a:ext uri="{FF2B5EF4-FFF2-40B4-BE49-F238E27FC236}">
                <a16:creationId xmlns:a16="http://schemas.microsoft.com/office/drawing/2014/main" id="{A13B127D-1BE4-4C8F-96F6-59C8D10D8F4E}"/>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2230501" y="4313403"/>
            <a:ext cx="246661" cy="505501"/>
          </a:xfrm>
          <a:prstGeom prst="rect">
            <a:avLst/>
          </a:prstGeom>
        </p:spPr>
      </p:pic>
      <p:pic>
        <p:nvPicPr>
          <p:cNvPr id="56" name="Picture 20">
            <a:extLst>
              <a:ext uri="{FF2B5EF4-FFF2-40B4-BE49-F238E27FC236}">
                <a16:creationId xmlns:a16="http://schemas.microsoft.com/office/drawing/2014/main" id="{5730DD9A-26F6-4C14-AE7D-221D2B3F38DD}"/>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2230501" y="5641556"/>
            <a:ext cx="403849" cy="172841"/>
          </a:xfrm>
          <a:prstGeom prst="rect">
            <a:avLst/>
          </a:prstGeom>
        </p:spPr>
      </p:pic>
      <p:pic>
        <p:nvPicPr>
          <p:cNvPr id="57" name="Picture 19">
            <a:extLst>
              <a:ext uri="{FF2B5EF4-FFF2-40B4-BE49-F238E27FC236}">
                <a16:creationId xmlns:a16="http://schemas.microsoft.com/office/drawing/2014/main" id="{E210FBD4-B8B9-4AFA-9670-2FEBAA1CF374}"/>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5482825" y="3928566"/>
            <a:ext cx="235341" cy="543900"/>
          </a:xfrm>
          <a:prstGeom prst="rect">
            <a:avLst/>
          </a:prstGeom>
        </p:spPr>
      </p:pic>
      <p:sp>
        <p:nvSpPr>
          <p:cNvPr id="61" name="Text Box 4">
            <a:extLst>
              <a:ext uri="{FF2B5EF4-FFF2-40B4-BE49-F238E27FC236}">
                <a16:creationId xmlns:a16="http://schemas.microsoft.com/office/drawing/2014/main" id="{DD6A81B7-1FEE-46CF-A623-23E99CFEAFBC}"/>
              </a:ext>
            </a:extLst>
          </p:cNvPr>
          <p:cNvSpPr txBox="1">
            <a:spLocks noChangeArrowheads="1"/>
          </p:cNvSpPr>
          <p:nvPr userDrawn="1"/>
        </p:nvSpPr>
        <p:spPr bwMode="auto">
          <a:xfrm>
            <a:off x="6547330" y="1608016"/>
            <a:ext cx="1768682" cy="2804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08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685800" rtl="0" eaLnBrk="1" fontAlgn="auto" latinLnBrk="0" hangingPunct="1">
              <a:lnSpc>
                <a:spcPct val="100000"/>
              </a:lnSpc>
              <a:spcBef>
                <a:spcPts val="0"/>
              </a:spcBef>
              <a:spcAft>
                <a:spcPts val="450"/>
              </a:spcAft>
              <a:buClrTx/>
              <a:buSzTx/>
              <a:buFontTx/>
              <a:buNone/>
              <a:tabLst/>
              <a:defRPr/>
            </a:pPr>
            <a:r>
              <a:rPr lang="en-GB" sz="1200" dirty="0">
                <a:latin typeface="+mn-lt"/>
                <a:cs typeface="Arial" panose="020B0604020202020204" pitchFamily="34" charset="0"/>
              </a:rPr>
              <a:t>HEADER &amp; FOOTER</a:t>
            </a:r>
          </a:p>
          <a:p>
            <a:pPr eaLnBrk="1" hangingPunct="1">
              <a:spcAft>
                <a:spcPts val="450"/>
              </a:spcAft>
              <a:defRPr/>
            </a:pPr>
            <a:r>
              <a:rPr lang="en-GB" altLang="da-DK" sz="675" b="0" noProof="1">
                <a:solidFill>
                  <a:schemeClr val="tx1"/>
                </a:solidFill>
                <a:latin typeface="+mn-lt"/>
                <a:cs typeface="Arial" panose="020B0604020202020204" pitchFamily="34" charset="0"/>
              </a:rPr>
              <a:t>Do this at the very end to apply the changes on all slides</a:t>
            </a:r>
          </a:p>
          <a:p>
            <a:pPr eaLnBrk="1" hangingPunct="1">
              <a:spcAft>
                <a:spcPts val="450"/>
              </a:spcAft>
              <a:defRPr/>
            </a:pPr>
            <a:r>
              <a:rPr lang="en-GB" altLang="da-DK" sz="675" b="0" noProof="1">
                <a:solidFill>
                  <a:schemeClr val="tx1"/>
                </a:solidFill>
                <a:latin typeface="+mn-lt"/>
                <a:cs typeface="Arial" panose="020B0604020202020204" pitchFamily="34" charset="0"/>
              </a:rPr>
              <a:t>Click on </a:t>
            </a:r>
            <a:r>
              <a:rPr lang="en-GB" altLang="da-DK" sz="675" b="1" noProof="1">
                <a:solidFill>
                  <a:schemeClr val="tx1"/>
                </a:solidFill>
                <a:latin typeface="+mn-lt"/>
                <a:cs typeface="Arial" panose="020B0604020202020204" pitchFamily="34" charset="0"/>
              </a:rPr>
              <a:t>Header and Footer </a:t>
            </a:r>
            <a:r>
              <a:rPr lang="en-GB" altLang="da-DK" sz="675" b="0" noProof="1">
                <a:solidFill>
                  <a:schemeClr val="tx1"/>
                </a:solidFill>
                <a:latin typeface="+mn-lt"/>
                <a:cs typeface="Arial" panose="020B0604020202020204" pitchFamily="34" charset="0"/>
              </a:rPr>
              <a:t>in the </a:t>
            </a:r>
            <a:r>
              <a:rPr lang="en-GB" altLang="da-DK" sz="675" b="1" noProof="1">
                <a:solidFill>
                  <a:schemeClr val="tx1"/>
                </a:solidFill>
                <a:latin typeface="+mn-lt"/>
                <a:cs typeface="Arial" panose="020B0604020202020204" pitchFamily="34" charset="0"/>
              </a:rPr>
              <a:t>Insert</a:t>
            </a:r>
            <a:r>
              <a:rPr lang="en-GB" altLang="da-DK" sz="675" b="0" noProof="1">
                <a:solidFill>
                  <a:schemeClr val="tx1"/>
                </a:solidFill>
                <a:latin typeface="+mn-lt"/>
                <a:cs typeface="Arial" panose="020B0604020202020204" pitchFamily="34" charset="0"/>
              </a:rPr>
              <a:t> tab (write the desired text)</a:t>
            </a:r>
          </a:p>
          <a:p>
            <a:pPr eaLnBrk="1" hangingPunct="1">
              <a:spcAft>
                <a:spcPts val="450"/>
              </a:spcAft>
              <a:defRPr/>
            </a:pPr>
            <a:r>
              <a:rPr lang="en-GB" altLang="da-DK" sz="675" b="0" noProof="1">
                <a:solidFill>
                  <a:schemeClr val="tx1"/>
                </a:solidFill>
                <a:latin typeface="+mn-lt"/>
                <a:cs typeface="Arial" panose="020B0604020202020204" pitchFamily="34" charset="0"/>
              </a:rPr>
              <a:t>Click </a:t>
            </a:r>
            <a:r>
              <a:rPr lang="en-GB" altLang="da-DK" sz="675" b="1" noProof="1">
                <a:solidFill>
                  <a:schemeClr val="tx1"/>
                </a:solidFill>
                <a:latin typeface="+mn-lt"/>
                <a:cs typeface="Arial" panose="020B0604020202020204" pitchFamily="34" charset="0"/>
              </a:rPr>
              <a:t>Apply to All </a:t>
            </a:r>
            <a:r>
              <a:rPr lang="en-GB" altLang="da-DK" sz="675" b="0" noProof="1">
                <a:solidFill>
                  <a:schemeClr val="tx1"/>
                </a:solidFill>
                <a:latin typeface="+mn-lt"/>
                <a:cs typeface="Arial" panose="020B0604020202020204" pitchFamily="34" charset="0"/>
              </a:rPr>
              <a:t>or </a:t>
            </a:r>
            <a:r>
              <a:rPr lang="en-GB" altLang="da-DK" sz="675" b="1" noProof="1">
                <a:solidFill>
                  <a:schemeClr val="tx1"/>
                </a:solidFill>
                <a:latin typeface="+mn-lt"/>
                <a:cs typeface="Arial" panose="020B0604020202020204" pitchFamily="34" charset="0"/>
              </a:rPr>
              <a:t>Apply</a:t>
            </a:r>
            <a:r>
              <a:rPr lang="en-GB" altLang="da-DK" sz="675" b="0" noProof="1">
                <a:solidFill>
                  <a:schemeClr val="tx1"/>
                </a:solidFill>
                <a:latin typeface="+mn-lt"/>
                <a:cs typeface="Arial" panose="020B0604020202020204" pitchFamily="34" charset="0"/>
              </a:rPr>
              <a:t> if only used on one slide</a:t>
            </a:r>
          </a:p>
          <a:p>
            <a:pPr marL="0" marR="0" lvl="0" indent="0" algn="l" defTabSz="685800" rtl="0" eaLnBrk="1" fontAlgn="auto" latinLnBrk="0" hangingPunct="1">
              <a:lnSpc>
                <a:spcPct val="100000"/>
              </a:lnSpc>
              <a:spcBef>
                <a:spcPts val="900"/>
              </a:spcBef>
              <a:spcAft>
                <a:spcPts val="450"/>
              </a:spcAft>
              <a:buClrTx/>
              <a:buSzTx/>
              <a:buFontTx/>
              <a:buNone/>
              <a:tabLst/>
              <a:defRPr/>
            </a:pPr>
            <a:r>
              <a:rPr lang="en-GB" sz="1200" dirty="0">
                <a:latin typeface="+mn-lt"/>
                <a:cs typeface="Arial" panose="020B0604020202020204" pitchFamily="34" charset="0"/>
              </a:rPr>
              <a:t>GRIDLINES</a:t>
            </a:r>
            <a:endParaRPr lang="en-GB" sz="1200" b="1" noProof="1">
              <a:solidFill>
                <a:schemeClr val="tx1"/>
              </a:solidFill>
              <a:latin typeface="+mn-lt"/>
              <a:cs typeface="Arial" panose="020B0604020202020204" pitchFamily="34" charset="0"/>
            </a:endParaRPr>
          </a:p>
          <a:p>
            <a:pPr eaLnBrk="1" hangingPunct="1">
              <a:spcAft>
                <a:spcPts val="450"/>
              </a:spcAft>
              <a:defRPr/>
            </a:pPr>
            <a:r>
              <a:rPr lang="en-GB" altLang="da-DK" sz="675" b="0" noProof="1">
                <a:solidFill>
                  <a:schemeClr val="tx1"/>
                </a:solidFill>
                <a:latin typeface="+mn-lt"/>
                <a:cs typeface="Arial" panose="020B0604020202020204" pitchFamily="34" charset="0"/>
              </a:rPr>
              <a:t>Click the </a:t>
            </a:r>
            <a:r>
              <a:rPr lang="en-GB" altLang="da-DK" sz="675" b="1" noProof="1">
                <a:solidFill>
                  <a:schemeClr val="tx1"/>
                </a:solidFill>
                <a:latin typeface="+mn-lt"/>
                <a:cs typeface="Arial" panose="020B0604020202020204" pitchFamily="34" charset="0"/>
              </a:rPr>
              <a:t>View</a:t>
            </a:r>
            <a:r>
              <a:rPr lang="en-GB" altLang="da-DK" sz="675" b="0" noProof="1">
                <a:solidFill>
                  <a:schemeClr val="tx1"/>
                </a:solidFill>
                <a:latin typeface="+mn-lt"/>
                <a:cs typeface="Arial" panose="020B0604020202020204" pitchFamily="34" charset="0"/>
              </a:rPr>
              <a:t> tab and set tick mark next to </a:t>
            </a:r>
            <a:r>
              <a:rPr lang="en-GB" altLang="da-DK" sz="675" b="1" noProof="1">
                <a:solidFill>
                  <a:schemeClr val="tx1"/>
                </a:solidFill>
                <a:latin typeface="+mn-lt"/>
                <a:cs typeface="Arial" panose="020B0604020202020204" pitchFamily="34" charset="0"/>
              </a:rPr>
              <a:t>Guides</a:t>
            </a:r>
            <a:endParaRPr lang="en-GB" altLang="da-DK" sz="675" b="0" noProof="1">
              <a:solidFill>
                <a:schemeClr val="tx1"/>
              </a:solidFill>
              <a:latin typeface="+mn-lt"/>
              <a:cs typeface="Arial" panose="020B0604020202020204" pitchFamily="34" charset="0"/>
            </a:endParaRPr>
          </a:p>
          <a:p>
            <a:pPr eaLnBrk="1" hangingPunct="1">
              <a:spcAft>
                <a:spcPts val="450"/>
              </a:spcAft>
              <a:defRPr/>
            </a:pPr>
            <a:r>
              <a:rPr lang="en-GB" altLang="da-DK" sz="675" b="1" noProof="1">
                <a:solidFill>
                  <a:schemeClr val="tx1"/>
                </a:solidFill>
                <a:latin typeface="+mn-lt"/>
                <a:cs typeface="Arial" panose="020B0604020202020204" pitchFamily="34" charset="0"/>
              </a:rPr>
              <a:t>HINT: Alt + F9 </a:t>
            </a:r>
            <a:r>
              <a:rPr lang="en-GB" altLang="da-DK" sz="675" b="0" noProof="1">
                <a:solidFill>
                  <a:schemeClr val="tx1"/>
                </a:solidFill>
                <a:latin typeface="+mn-lt"/>
                <a:cs typeface="Arial" panose="020B0604020202020204" pitchFamily="34" charset="0"/>
              </a:rPr>
              <a:t>for quick view of guides</a:t>
            </a:r>
          </a:p>
          <a:p>
            <a:pPr eaLnBrk="1" hangingPunct="1">
              <a:spcAft>
                <a:spcPts val="450"/>
              </a:spcAft>
              <a:defRPr/>
            </a:pPr>
            <a:endParaRPr lang="en-GB" altLang="da-DK" sz="675" b="0" noProof="1">
              <a:solidFill>
                <a:schemeClr val="tx1"/>
              </a:solidFill>
              <a:latin typeface="+mn-lt"/>
              <a:cs typeface="Arial" panose="020B0604020202020204" pitchFamily="34" charset="0"/>
            </a:endParaRPr>
          </a:p>
          <a:p>
            <a:pPr marL="0" marR="0" lvl="0" indent="0" algn="l" defTabSz="685800" rtl="0" eaLnBrk="1" fontAlgn="auto" latinLnBrk="0" hangingPunct="1">
              <a:lnSpc>
                <a:spcPct val="100000"/>
              </a:lnSpc>
              <a:spcBef>
                <a:spcPts val="0"/>
              </a:spcBef>
              <a:spcAft>
                <a:spcPts val="450"/>
              </a:spcAft>
              <a:buClrTx/>
              <a:buSzTx/>
              <a:buFontTx/>
              <a:buNone/>
              <a:tabLst/>
              <a:defRPr/>
            </a:pPr>
            <a:r>
              <a:rPr lang="en-GB" sz="1200" dirty="0">
                <a:latin typeface="+mn-lt"/>
                <a:cs typeface="Arial" panose="020B0604020202020204" pitchFamily="34" charset="0"/>
              </a:rPr>
              <a:t>SLIDES &amp; SLIDE ELEMENTS</a:t>
            </a:r>
          </a:p>
          <a:p>
            <a:pPr marL="0" marR="0" lvl="0" indent="0" algn="l" defTabSz="685800" rtl="0" eaLnBrk="1" fontAlgn="auto" latinLnBrk="0" hangingPunct="1">
              <a:lnSpc>
                <a:spcPct val="100000"/>
              </a:lnSpc>
              <a:spcBef>
                <a:spcPts val="0"/>
              </a:spcBef>
              <a:spcAft>
                <a:spcPts val="450"/>
              </a:spcAft>
              <a:buClrTx/>
              <a:buSzTx/>
              <a:buFontTx/>
              <a:buNone/>
              <a:tabLst/>
              <a:defRPr/>
            </a:pPr>
            <a:r>
              <a:rPr lang="en-GB" altLang="da-DK" sz="675" b="0" noProof="1">
                <a:solidFill>
                  <a:schemeClr val="tx1"/>
                </a:solidFill>
                <a:latin typeface="+mn-lt"/>
                <a:cs typeface="Arial" panose="020B0604020202020204" pitchFamily="34" charset="0"/>
              </a:rPr>
              <a:t>Insert predefined slides and elements from the Templafy button. Choose </a:t>
            </a:r>
            <a:r>
              <a:rPr lang="en-GB" altLang="da-DK" sz="675" b="1" noProof="1">
                <a:solidFill>
                  <a:schemeClr val="tx1"/>
                </a:solidFill>
                <a:latin typeface="+mn-lt"/>
                <a:cs typeface="Arial" panose="020B0604020202020204" pitchFamily="34" charset="0"/>
              </a:rPr>
              <a:t>Slides</a:t>
            </a:r>
            <a:r>
              <a:rPr lang="en-GB" altLang="da-DK" sz="675" b="0" noProof="1">
                <a:solidFill>
                  <a:schemeClr val="tx1"/>
                </a:solidFill>
                <a:latin typeface="+mn-lt"/>
                <a:cs typeface="Arial" panose="020B0604020202020204" pitchFamily="34" charset="0"/>
              </a:rPr>
              <a:t> and </a:t>
            </a:r>
            <a:r>
              <a:rPr lang="en-GB" altLang="da-DK" sz="675" b="1" noProof="1">
                <a:solidFill>
                  <a:schemeClr val="tx1"/>
                </a:solidFill>
                <a:latin typeface="+mn-lt"/>
                <a:cs typeface="Arial" panose="020B0604020202020204" pitchFamily="34" charset="0"/>
              </a:rPr>
              <a:t>Slide elements </a:t>
            </a:r>
            <a:r>
              <a:rPr lang="en-GB" altLang="da-DK" sz="675" b="0" noProof="1">
                <a:solidFill>
                  <a:schemeClr val="tx1"/>
                </a:solidFill>
                <a:latin typeface="+mn-lt"/>
                <a:cs typeface="Arial" panose="020B0604020202020204" pitchFamily="34" charset="0"/>
              </a:rPr>
              <a:t>from the dropdown menu or from the buttons in the Templafy pane on the right side of the screen</a:t>
            </a:r>
            <a:endParaRPr lang="en-GB" altLang="da-DK" sz="675" b="1" noProof="1">
              <a:solidFill>
                <a:schemeClr val="tx1"/>
              </a:solidFill>
              <a:latin typeface="+mn-lt"/>
              <a:cs typeface="Arial" panose="020B0604020202020204" pitchFamily="34" charset="0"/>
            </a:endParaRPr>
          </a:p>
        </p:txBody>
      </p:sp>
      <p:sp>
        <p:nvSpPr>
          <p:cNvPr id="65" name="Fast overskrift">
            <a:extLst>
              <a:ext uri="{FF2B5EF4-FFF2-40B4-BE49-F238E27FC236}">
                <a16:creationId xmlns:a16="http://schemas.microsoft.com/office/drawing/2014/main" id="{09C05D50-8477-4113-8B72-9C373B0FF9F9}"/>
              </a:ext>
            </a:extLst>
          </p:cNvPr>
          <p:cNvSpPr txBox="1"/>
          <p:nvPr userDrawn="1"/>
        </p:nvSpPr>
        <p:spPr>
          <a:xfrm>
            <a:off x="485775" y="448714"/>
            <a:ext cx="8251030" cy="650171"/>
          </a:xfrm>
          <a:prstGeom prst="rect">
            <a:avLst/>
          </a:prstGeom>
          <a:noFill/>
        </p:spPr>
        <p:txBody>
          <a:bodyPr wrap="square" lIns="0" tIns="0" rIns="0" bIns="0" rtlCol="0" anchor="t" anchorCtr="0">
            <a:noAutofit/>
          </a:bodyPr>
          <a:lstStyle/>
          <a:p>
            <a:r>
              <a:rPr lang="en-GB" sz="2400" b="0" noProof="1">
                <a:solidFill>
                  <a:schemeClr val="tx1"/>
                </a:solidFill>
                <a:latin typeface="+mj-lt"/>
                <a:cs typeface="Arial" panose="020B0604020202020204" pitchFamily="34" charset="0"/>
              </a:rPr>
              <a:t>TIPS &amp; TRICKS - YOUR USER GUIDE</a:t>
            </a:r>
          </a:p>
        </p:txBody>
      </p:sp>
      <p:pic>
        <p:nvPicPr>
          <p:cNvPr id="66" name="Picture 2" descr="C:\Users\MAV~1.SKA\AppData\Local\Temp\SNAGHTMLe48c1e.PNG">
            <a:extLst>
              <a:ext uri="{FF2B5EF4-FFF2-40B4-BE49-F238E27FC236}">
                <a16:creationId xmlns:a16="http://schemas.microsoft.com/office/drawing/2014/main" id="{DAC63350-5850-40BB-87A2-CE01481E0527}"/>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8449648" y="4635849"/>
            <a:ext cx="488138" cy="973828"/>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4">
            <a:extLst>
              <a:ext uri="{FF2B5EF4-FFF2-40B4-BE49-F238E27FC236}">
                <a16:creationId xmlns:a16="http://schemas.microsoft.com/office/drawing/2014/main" id="{6D83AD9C-98AE-450E-B202-15860002D528}"/>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2230500" y="5077014"/>
            <a:ext cx="356571" cy="176762"/>
          </a:xfrm>
          <a:prstGeom prst="rect">
            <a:avLst/>
          </a:prstGeom>
        </p:spPr>
      </p:pic>
      <p:sp>
        <p:nvSpPr>
          <p:cNvPr id="2" name="Date Placeholder 1">
            <a:extLst>
              <a:ext uri="{FF2B5EF4-FFF2-40B4-BE49-F238E27FC236}">
                <a16:creationId xmlns:a16="http://schemas.microsoft.com/office/drawing/2014/main" id="{8CB97ADE-DB50-43D7-B6D7-6AA6A44173B2}"/>
              </a:ext>
            </a:extLst>
          </p:cNvPr>
          <p:cNvSpPr>
            <a:spLocks noGrp="1"/>
          </p:cNvSpPr>
          <p:nvPr>
            <p:ph type="dt" sz="half" idx="10"/>
          </p:nvPr>
        </p:nvSpPr>
        <p:spPr>
          <a:xfrm>
            <a:off x="0" y="6862254"/>
            <a:ext cx="0" cy="0"/>
          </a:xfrm>
        </p:spPr>
        <p:txBody>
          <a:bodyPr/>
          <a:lstStyle>
            <a:lvl1pPr>
              <a:defRPr sz="100">
                <a:noFill/>
              </a:defRPr>
            </a:lvl1pPr>
          </a:lstStyle>
          <a:p>
            <a:endParaRPr lang="en-GB" dirty="0"/>
          </a:p>
        </p:txBody>
      </p:sp>
      <p:sp>
        <p:nvSpPr>
          <p:cNvPr id="3" name="Footer Placeholder 2">
            <a:extLst>
              <a:ext uri="{FF2B5EF4-FFF2-40B4-BE49-F238E27FC236}">
                <a16:creationId xmlns:a16="http://schemas.microsoft.com/office/drawing/2014/main" id="{4B13A6A0-AAC5-4762-99A3-8E67DE5BC58E}"/>
              </a:ext>
            </a:extLst>
          </p:cNvPr>
          <p:cNvSpPr>
            <a:spLocks noGrp="1"/>
          </p:cNvSpPr>
          <p:nvPr>
            <p:ph type="ftr" sz="quarter" idx="11"/>
          </p:nvPr>
        </p:nvSpPr>
        <p:spPr>
          <a:xfrm>
            <a:off x="0" y="6876000"/>
            <a:ext cx="0" cy="0"/>
          </a:xfrm>
        </p:spPr>
        <p:txBody>
          <a:bodyPr/>
          <a:lstStyle>
            <a:lvl1pPr>
              <a:defRPr sz="100">
                <a:noFill/>
              </a:defRPr>
            </a:lvl1pPr>
          </a:lstStyle>
          <a:p>
            <a:endParaRPr lang="en-GB" dirty="0"/>
          </a:p>
        </p:txBody>
      </p:sp>
      <p:sp>
        <p:nvSpPr>
          <p:cNvPr id="4" name="Slide Number Placeholder 3">
            <a:extLst>
              <a:ext uri="{FF2B5EF4-FFF2-40B4-BE49-F238E27FC236}">
                <a16:creationId xmlns:a16="http://schemas.microsoft.com/office/drawing/2014/main" id="{566A718C-8117-4521-935E-A616BB58A88D}"/>
              </a:ext>
            </a:extLst>
          </p:cNvPr>
          <p:cNvSpPr>
            <a:spLocks noGrp="1"/>
          </p:cNvSpPr>
          <p:nvPr>
            <p:ph type="sldNum" sz="quarter" idx="12"/>
          </p:nvPr>
        </p:nvSpPr>
        <p:spPr>
          <a:xfrm>
            <a:off x="0" y="6876000"/>
            <a:ext cx="0" cy="0"/>
          </a:xfrm>
        </p:spPr>
        <p:txBody>
          <a:bodyPr/>
          <a:lstStyle>
            <a:lvl1pPr>
              <a:defRPr sz="100">
                <a:noFill/>
              </a:defRPr>
            </a:lvl1pPr>
          </a:lstStyle>
          <a:p>
            <a:fld id="{23AA811B-2EBD-4900-905E-5BE206449611}" type="slidenum">
              <a:rPr lang="en-GB" smtClean="0"/>
              <a:pPr/>
              <a:t>‹N›</a:t>
            </a:fld>
            <a:endParaRPr lang="en-GB" dirty="0"/>
          </a:p>
        </p:txBody>
      </p:sp>
    </p:spTree>
    <p:extLst>
      <p:ext uri="{BB962C8B-B14F-4D97-AF65-F5344CB8AC3E}">
        <p14:creationId xmlns:p14="http://schemas.microsoft.com/office/powerpoint/2010/main" val="48119089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gt;Do not use layouts after this &g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F124504-36FD-4753-851D-5B7D02D4A2D1}"/>
              </a:ext>
            </a:extLst>
          </p:cNvPr>
          <p:cNvSpPr/>
          <p:nvPr userDrawn="1"/>
        </p:nvSpPr>
        <p:spPr bwMode="ltGray">
          <a:xfrm>
            <a:off x="0" y="0"/>
            <a:ext cx="9144000" cy="6858000"/>
          </a:xfrm>
          <a:prstGeom prst="rect">
            <a:avLst/>
          </a:prstGeom>
          <a:solidFill>
            <a:schemeClr val="tx1"/>
          </a:solid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spcBef>
                <a:spcPts val="450"/>
              </a:spcBef>
              <a:buClr>
                <a:srgbClr val="003755"/>
              </a:buClr>
            </a:pPr>
            <a:endParaRPr lang="en-GB" sz="1050" dirty="0" err="1">
              <a:solidFill>
                <a:schemeClr val="tx1"/>
              </a:solidFill>
            </a:endParaRPr>
          </a:p>
        </p:txBody>
      </p:sp>
      <p:sp>
        <p:nvSpPr>
          <p:cNvPr id="5" name="Do not use"/>
          <p:cNvSpPr txBox="1"/>
          <p:nvPr userDrawn="1"/>
        </p:nvSpPr>
        <p:spPr bwMode="white">
          <a:xfrm>
            <a:off x="322660" y="656824"/>
            <a:ext cx="8517733" cy="2169825"/>
          </a:xfrm>
          <a:prstGeom prst="rect">
            <a:avLst/>
          </a:prstGeom>
          <a:noFill/>
        </p:spPr>
        <p:txBody>
          <a:bodyPr wrap="square" lIns="0" tIns="0" rIns="0" bIns="0" rtlCol="0">
            <a:spAutoFit/>
          </a:bodyPr>
          <a:lstStyle/>
          <a:p>
            <a:pPr marL="0" marR="0" indent="0" algn="ctr" fontAlgn="auto">
              <a:lnSpc>
                <a:spcPct val="100000"/>
              </a:lnSpc>
              <a:spcBef>
                <a:spcPts val="450"/>
              </a:spcBef>
              <a:spcAft>
                <a:spcPts val="0"/>
              </a:spcAft>
              <a:buClr>
                <a:srgbClr val="003755"/>
              </a:buClr>
              <a:buSzTx/>
              <a:buFontTx/>
              <a:buNone/>
              <a:tabLst/>
            </a:pPr>
            <a:r>
              <a:rPr lang="en-GB" sz="3300" b="0" noProof="0" dirty="0">
                <a:solidFill>
                  <a:schemeClr val="bg1"/>
                </a:solidFill>
              </a:rPr>
              <a:t>If you see any </a:t>
            </a:r>
            <a:r>
              <a:rPr lang="en-GB" sz="3300" b="1" i="1" noProof="0" dirty="0">
                <a:solidFill>
                  <a:schemeClr val="bg1"/>
                </a:solidFill>
              </a:rPr>
              <a:t>layouts after this </a:t>
            </a:r>
            <a:r>
              <a:rPr lang="en-GB" sz="3300" b="0" i="0" noProof="0" dirty="0">
                <a:solidFill>
                  <a:schemeClr val="bg1"/>
                </a:solidFill>
              </a:rPr>
              <a:t>one</a:t>
            </a:r>
            <a:r>
              <a:rPr lang="en-GB" sz="3300" b="1" i="1" noProof="0" dirty="0">
                <a:solidFill>
                  <a:schemeClr val="bg1"/>
                </a:solidFill>
              </a:rPr>
              <a:t>,</a:t>
            </a:r>
            <a:br>
              <a:rPr lang="en-GB" sz="3300" b="0" i="0" noProof="0" dirty="0">
                <a:solidFill>
                  <a:schemeClr val="bg1"/>
                </a:solidFill>
              </a:rPr>
            </a:br>
            <a:r>
              <a:rPr lang="en-GB" sz="3300" b="0" noProof="0" dirty="0">
                <a:solidFill>
                  <a:schemeClr val="bg1"/>
                </a:solidFill>
              </a:rPr>
              <a:t>do not use them. These layouts </a:t>
            </a:r>
            <a:r>
              <a:rPr lang="en-GB" sz="3300" b="1" i="1" u="none" noProof="0" dirty="0">
                <a:solidFill>
                  <a:schemeClr val="bg1"/>
                </a:solidFill>
              </a:rPr>
              <a:t>are not </a:t>
            </a:r>
            <a:r>
              <a:rPr lang="en-GB" sz="3300" b="0" noProof="0" dirty="0">
                <a:solidFill>
                  <a:schemeClr val="bg1"/>
                </a:solidFill>
              </a:rPr>
              <a:t>part of our corporate template.</a:t>
            </a:r>
            <a:br>
              <a:rPr lang="en-GB" sz="2100" b="0" noProof="0" dirty="0">
                <a:solidFill>
                  <a:schemeClr val="bg1"/>
                </a:solidFill>
              </a:rPr>
            </a:br>
            <a:br>
              <a:rPr lang="en-GB" sz="2100" b="0" noProof="0" dirty="0">
                <a:solidFill>
                  <a:schemeClr val="bg1"/>
                </a:solidFill>
              </a:rPr>
            </a:br>
            <a:endParaRPr lang="en-GB" sz="2100" b="0" noProof="0" dirty="0">
              <a:solidFill>
                <a:schemeClr val="bg1"/>
              </a:solidFill>
            </a:endParaRPr>
          </a:p>
        </p:txBody>
      </p:sp>
      <p:grpSp>
        <p:nvGrpSpPr>
          <p:cNvPr id="4" name="Group 3">
            <a:extLst>
              <a:ext uri="{FF2B5EF4-FFF2-40B4-BE49-F238E27FC236}">
                <a16:creationId xmlns:a16="http://schemas.microsoft.com/office/drawing/2014/main" id="{2BEB5E5A-DA85-4D5B-80B9-F94482F55D76}"/>
              </a:ext>
            </a:extLst>
          </p:cNvPr>
          <p:cNvGrpSpPr/>
          <p:nvPr userDrawn="1"/>
        </p:nvGrpSpPr>
        <p:grpSpPr bwMode="white">
          <a:xfrm rot="8100000">
            <a:off x="7803656" y="3325226"/>
            <a:ext cx="777591" cy="1036788"/>
            <a:chOff x="6096000" y="4963130"/>
            <a:chExt cx="1456719" cy="1456719"/>
          </a:xfrm>
          <a:solidFill>
            <a:schemeClr val="bg1"/>
          </a:solidFill>
        </p:grpSpPr>
        <p:sp>
          <p:nvSpPr>
            <p:cNvPr id="3" name="Rectangle 2">
              <a:extLst>
                <a:ext uri="{FF2B5EF4-FFF2-40B4-BE49-F238E27FC236}">
                  <a16:creationId xmlns:a16="http://schemas.microsoft.com/office/drawing/2014/main" id="{C823227E-A862-4A7F-BC20-0D107430AB2C}"/>
                </a:ext>
              </a:extLst>
            </p:cNvPr>
            <p:cNvSpPr/>
            <p:nvPr userDrawn="1"/>
          </p:nvSpPr>
          <p:spPr bwMode="white">
            <a:xfrm rot="5400000">
              <a:off x="5534135" y="5524995"/>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450"/>
                </a:spcBef>
                <a:buClr>
                  <a:srgbClr val="003755"/>
                </a:buClr>
              </a:pPr>
              <a:endParaRPr lang="en-GB" sz="1050" dirty="0" err="1">
                <a:solidFill>
                  <a:schemeClr val="tx1"/>
                </a:solidFill>
              </a:endParaRPr>
            </a:p>
          </p:txBody>
        </p:sp>
        <p:sp>
          <p:nvSpPr>
            <p:cNvPr id="6" name="Rectangle 5">
              <a:extLst>
                <a:ext uri="{FF2B5EF4-FFF2-40B4-BE49-F238E27FC236}">
                  <a16:creationId xmlns:a16="http://schemas.microsoft.com/office/drawing/2014/main" id="{08501AE6-6504-4184-9443-E89AFACF769D}"/>
                </a:ext>
              </a:extLst>
            </p:cNvPr>
            <p:cNvSpPr/>
            <p:nvPr userDrawn="1"/>
          </p:nvSpPr>
          <p:spPr bwMode="white">
            <a:xfrm rot="10800000">
              <a:off x="6096000" y="4963130"/>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450"/>
                </a:spcBef>
                <a:buClr>
                  <a:srgbClr val="003755"/>
                </a:buClr>
              </a:pPr>
              <a:endParaRPr lang="en-GB" sz="1050" dirty="0" err="1">
                <a:solidFill>
                  <a:schemeClr val="tx1"/>
                </a:solidFill>
              </a:endParaRPr>
            </a:p>
          </p:txBody>
        </p:sp>
      </p:grpSp>
      <p:sp>
        <p:nvSpPr>
          <p:cNvPr id="12" name="Rectangle 11">
            <a:extLst>
              <a:ext uri="{FF2B5EF4-FFF2-40B4-BE49-F238E27FC236}">
                <a16:creationId xmlns:a16="http://schemas.microsoft.com/office/drawing/2014/main" id="{67CEE09B-6EE1-4BF2-85A3-DE69E91BC4C6}"/>
              </a:ext>
            </a:extLst>
          </p:cNvPr>
          <p:cNvSpPr/>
          <p:nvPr userDrawn="1"/>
        </p:nvSpPr>
        <p:spPr bwMode="white">
          <a:xfrm>
            <a:off x="322660" y="2588374"/>
            <a:ext cx="7614260" cy="1685077"/>
          </a:xfrm>
          <a:prstGeom prst="rect">
            <a:avLst/>
          </a:prstGeom>
        </p:spPr>
        <p:txBody>
          <a:bodyPr wrap="square">
            <a:spAutoFit/>
          </a:bodyPr>
          <a:lstStyle/>
          <a:p>
            <a:pPr algn="ctr"/>
            <a:r>
              <a:rPr lang="en-GB" sz="10350" b="1" i="1" noProof="0" dirty="0">
                <a:solidFill>
                  <a:schemeClr val="bg1"/>
                </a:solidFill>
              </a:rPr>
              <a:t>Do not use </a:t>
            </a:r>
            <a:endParaRPr lang="en-GB" sz="1800" b="1" i="1" dirty="0"/>
          </a:p>
        </p:txBody>
      </p:sp>
      <p:sp>
        <p:nvSpPr>
          <p:cNvPr id="16" name="Do not use">
            <a:extLst>
              <a:ext uri="{FF2B5EF4-FFF2-40B4-BE49-F238E27FC236}">
                <a16:creationId xmlns:a16="http://schemas.microsoft.com/office/drawing/2014/main" id="{A8FA78FA-4D94-4717-B7C6-6F86378D6B01}"/>
              </a:ext>
            </a:extLst>
          </p:cNvPr>
          <p:cNvSpPr txBox="1"/>
          <p:nvPr userDrawn="1"/>
        </p:nvSpPr>
        <p:spPr bwMode="white">
          <a:xfrm>
            <a:off x="322660" y="5186455"/>
            <a:ext cx="8517731" cy="733534"/>
          </a:xfrm>
          <a:prstGeom prst="rect">
            <a:avLst/>
          </a:prstGeom>
          <a:noFill/>
        </p:spPr>
        <p:txBody>
          <a:bodyPr wrap="square" lIns="0" tIns="0" rIns="0" bIns="0" rtlCol="0">
            <a:spAutoFit/>
          </a:bodyPr>
          <a:lstStyle/>
          <a:p>
            <a:pPr marL="0" marR="0" indent="0" algn="ctr" fontAlgn="auto">
              <a:lnSpc>
                <a:spcPct val="100000"/>
              </a:lnSpc>
              <a:spcBef>
                <a:spcPts val="450"/>
              </a:spcBef>
              <a:spcAft>
                <a:spcPts val="0"/>
              </a:spcAft>
              <a:buClr>
                <a:srgbClr val="003755"/>
              </a:buClr>
              <a:buSzTx/>
              <a:buFontTx/>
              <a:buNone/>
              <a:tabLst/>
            </a:pPr>
            <a:r>
              <a:rPr lang="en-GB" sz="1500" b="0" noProof="0" dirty="0">
                <a:solidFill>
                  <a:schemeClr val="bg1"/>
                </a:solidFill>
              </a:rPr>
              <a:t>Due to PowerPoint’s standard Copy/Paste functionality extra undesirable layouts can appear.</a:t>
            </a:r>
          </a:p>
          <a:p>
            <a:pPr marL="0" marR="0" indent="0" algn="ctr" fontAlgn="auto">
              <a:lnSpc>
                <a:spcPct val="100000"/>
              </a:lnSpc>
              <a:spcBef>
                <a:spcPts val="450"/>
              </a:spcBef>
              <a:spcAft>
                <a:spcPts val="0"/>
              </a:spcAft>
              <a:buClr>
                <a:srgbClr val="003755"/>
              </a:buClr>
              <a:buSzTx/>
              <a:buFontTx/>
              <a:buNone/>
              <a:tabLst/>
            </a:pPr>
            <a:r>
              <a:rPr lang="en-GB" sz="1500" b="0" noProof="0" dirty="0">
                <a:solidFill>
                  <a:schemeClr val="bg1"/>
                </a:solidFill>
              </a:rPr>
              <a:t>Also notice: Layouts after this might contain potential confidential information.</a:t>
            </a:r>
            <a:br>
              <a:rPr lang="en-GB" sz="1350" b="0" noProof="0" dirty="0">
                <a:solidFill>
                  <a:schemeClr val="bg1"/>
                </a:solidFill>
              </a:rPr>
            </a:br>
            <a:endParaRPr lang="en-GB" sz="1350" b="0" noProof="0" dirty="0">
              <a:solidFill>
                <a:schemeClr val="bg1"/>
              </a:solidFill>
            </a:endParaRPr>
          </a:p>
        </p:txBody>
      </p:sp>
      <p:sp>
        <p:nvSpPr>
          <p:cNvPr id="9" name="Date Placeholder 2">
            <a:extLst>
              <a:ext uri="{FF2B5EF4-FFF2-40B4-BE49-F238E27FC236}">
                <a16:creationId xmlns:a16="http://schemas.microsoft.com/office/drawing/2014/main" id="{B12B154D-76F1-409D-A798-AA5203EE7F44}"/>
              </a:ext>
            </a:extLst>
          </p:cNvPr>
          <p:cNvSpPr>
            <a:spLocks noGrp="1"/>
          </p:cNvSpPr>
          <p:nvPr>
            <p:ph type="dt" sz="half" idx="10"/>
          </p:nvPr>
        </p:nvSpPr>
        <p:spPr bwMode="white">
          <a:xfrm>
            <a:off x="0" y="6912000"/>
            <a:ext cx="0" cy="0"/>
          </a:xfrm>
          <a:prstGeom prst="rect">
            <a:avLst/>
          </a:prstGeom>
        </p:spPr>
        <p:txBody>
          <a:bodyPr/>
          <a:lstStyle>
            <a:lvl1pPr>
              <a:defRPr>
                <a:noFill/>
              </a:defRPr>
            </a:lvl1pPr>
          </a:lstStyle>
          <a:p>
            <a:endParaRPr lang="en-GB" dirty="0"/>
          </a:p>
        </p:txBody>
      </p:sp>
      <p:sp>
        <p:nvSpPr>
          <p:cNvPr id="10" name="Footer Placeholder 3">
            <a:extLst>
              <a:ext uri="{FF2B5EF4-FFF2-40B4-BE49-F238E27FC236}">
                <a16:creationId xmlns:a16="http://schemas.microsoft.com/office/drawing/2014/main" id="{7D212C3A-1726-4BC5-8AF1-72D08F6358E7}"/>
              </a:ext>
            </a:extLst>
          </p:cNvPr>
          <p:cNvSpPr>
            <a:spLocks noGrp="1"/>
          </p:cNvSpPr>
          <p:nvPr>
            <p:ph type="ftr" sz="quarter" idx="11"/>
          </p:nvPr>
        </p:nvSpPr>
        <p:spPr bwMode="white">
          <a:xfrm>
            <a:off x="0" y="6912000"/>
            <a:ext cx="0" cy="0"/>
          </a:xfrm>
          <a:prstGeom prst="rect">
            <a:avLst/>
          </a:prstGeom>
        </p:spPr>
        <p:txBody>
          <a:bodyPr/>
          <a:lstStyle>
            <a:lvl1pPr>
              <a:defRPr>
                <a:noFill/>
              </a:defRPr>
            </a:lvl1pPr>
          </a:lstStyle>
          <a:p>
            <a:endParaRPr lang="en-GB" dirty="0"/>
          </a:p>
        </p:txBody>
      </p:sp>
      <p:sp>
        <p:nvSpPr>
          <p:cNvPr id="11" name="Slide Number Placeholder 4">
            <a:extLst>
              <a:ext uri="{FF2B5EF4-FFF2-40B4-BE49-F238E27FC236}">
                <a16:creationId xmlns:a16="http://schemas.microsoft.com/office/drawing/2014/main" id="{989D5CFC-5012-4F36-B4E7-CE36F67CD235}"/>
              </a:ext>
            </a:extLst>
          </p:cNvPr>
          <p:cNvSpPr>
            <a:spLocks noGrp="1"/>
          </p:cNvSpPr>
          <p:nvPr>
            <p:ph type="sldNum" sz="quarter" idx="12"/>
          </p:nvPr>
        </p:nvSpPr>
        <p:spPr bwMode="white">
          <a:xfrm flipV="1">
            <a:off x="0" y="6912000"/>
            <a:ext cx="0" cy="0"/>
          </a:xfrm>
          <a:prstGeom prst="rect">
            <a:avLst/>
          </a:prstGeom>
        </p:spPr>
        <p:txBody>
          <a:bodyPr/>
          <a:lstStyle>
            <a:lvl1pPr>
              <a:defRPr>
                <a:noFill/>
              </a:defRPr>
            </a:lvl1pPr>
          </a:lstStyle>
          <a:p>
            <a:fld id="{24C8C45C-947F-4981-8B3F-4F32E973C901}" type="slidenum">
              <a:rPr lang="en-GB" smtClean="0"/>
              <a:pPr/>
              <a:t>‹N›</a:t>
            </a:fld>
            <a:endParaRPr lang="en-GB" dirty="0"/>
          </a:p>
        </p:txBody>
      </p:sp>
    </p:spTree>
    <p:extLst>
      <p:ext uri="{BB962C8B-B14F-4D97-AF65-F5344CB8AC3E}">
        <p14:creationId xmlns:p14="http://schemas.microsoft.com/office/powerpoint/2010/main" val="100781196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GB" noProof="0" dirty="0"/>
              <a:t>Click to add title</a:t>
            </a:r>
            <a:endParaRPr lang="en-GB" dirty="0"/>
          </a:p>
        </p:txBody>
      </p:sp>
      <p:sp>
        <p:nvSpPr>
          <p:cNvPr id="6" name="Date Placeholder 5">
            <a:extLst>
              <a:ext uri="{FF2B5EF4-FFF2-40B4-BE49-F238E27FC236}">
                <a16:creationId xmlns:a16="http://schemas.microsoft.com/office/drawing/2014/main" id="{B83BF171-11B0-4BBC-A5E0-54E06540B5CB}"/>
              </a:ext>
            </a:extLst>
          </p:cNvPr>
          <p:cNvSpPr>
            <a:spLocks noGrp="1"/>
          </p:cNvSpPr>
          <p:nvPr>
            <p:ph type="dt" sz="half" idx="10"/>
          </p:nvPr>
        </p:nvSpPr>
        <p:spPr/>
        <p:txBody>
          <a:bodyPr/>
          <a:lstStyle/>
          <a:p>
            <a:fld id="{D8EFBA9E-C030-444A-9468-E2FEE5B115AE}" type="datetime3">
              <a:rPr lang="en-US" smtClean="0"/>
              <a:t>18 September 2026</a:t>
            </a:fld>
            <a:endParaRPr lang="en-GB" dirty="0"/>
          </a:p>
        </p:txBody>
      </p:sp>
      <p:sp>
        <p:nvSpPr>
          <p:cNvPr id="7" name="Footer Placeholder 6">
            <a:extLst>
              <a:ext uri="{FF2B5EF4-FFF2-40B4-BE49-F238E27FC236}">
                <a16:creationId xmlns:a16="http://schemas.microsoft.com/office/drawing/2014/main" id="{DD4BEBA1-3B3D-4B4B-9C17-2B3431510A67}"/>
              </a:ext>
            </a:extLst>
          </p:cNvPr>
          <p:cNvSpPr>
            <a:spLocks noGrp="1"/>
          </p:cNvSpPr>
          <p:nvPr>
            <p:ph type="ftr" sz="quarter" idx="11"/>
          </p:nvPr>
        </p:nvSpPr>
        <p:spPr/>
        <p:txBody>
          <a:bodyPr/>
          <a:lstStyle/>
          <a:p>
            <a:endParaRPr lang="en-GB" dirty="0"/>
          </a:p>
        </p:txBody>
      </p:sp>
      <p:sp>
        <p:nvSpPr>
          <p:cNvPr id="8" name="Slide Number Placeholder 7">
            <a:extLst>
              <a:ext uri="{FF2B5EF4-FFF2-40B4-BE49-F238E27FC236}">
                <a16:creationId xmlns:a16="http://schemas.microsoft.com/office/drawing/2014/main" id="{E4A63ACE-2F21-4C6E-8E2B-F2CF74469B96}"/>
              </a:ext>
            </a:extLst>
          </p:cNvPr>
          <p:cNvSpPr>
            <a:spLocks noGrp="1"/>
          </p:cNvSpPr>
          <p:nvPr>
            <p:ph type="sldNum" sz="quarter" idx="12"/>
          </p:nvPr>
        </p:nvSpPr>
        <p:spPr/>
        <p:txBody>
          <a:bodyPr/>
          <a:lstStyle/>
          <a:p>
            <a:fld id="{23AA811B-2EBD-4900-905E-5BE206449611}" type="slidenum">
              <a:rPr lang="en-GB" smtClean="0"/>
              <a:t>‹N›</a:t>
            </a:fld>
            <a:endParaRPr lang="en-GB" dirty="0"/>
          </a:p>
        </p:txBody>
      </p:sp>
      <p:sp>
        <p:nvSpPr>
          <p:cNvPr id="10" name="Text Placeholder 4">
            <a:extLst>
              <a:ext uri="{FF2B5EF4-FFF2-40B4-BE49-F238E27FC236}">
                <a16:creationId xmlns:a16="http://schemas.microsoft.com/office/drawing/2014/main" id="{C135AE9C-0192-4702-9483-2D7F66625848}"/>
              </a:ext>
            </a:extLst>
          </p:cNvPr>
          <p:cNvSpPr>
            <a:spLocks noGrp="1"/>
          </p:cNvSpPr>
          <p:nvPr>
            <p:ph type="body" sz="quarter" idx="13" hasCustomPrompt="1"/>
          </p:nvPr>
        </p:nvSpPr>
        <p:spPr>
          <a:xfrm>
            <a:off x="485999" y="6210000"/>
            <a:ext cx="6489000" cy="324000"/>
          </a:xfrm>
        </p:spPr>
        <p:txBody>
          <a:bodyPr vert="horz" lIns="0" tIns="0" rIns="0" bIns="0" rtlCol="0" anchor="b">
            <a:noAutofit/>
          </a:bodyPr>
          <a:lstStyle>
            <a:lvl1pPr marL="0" indent="0">
              <a:buNone/>
              <a:defRPr lang="en-GB" sz="800" i="1" dirty="0"/>
            </a:lvl1pPr>
          </a:lstStyle>
          <a:p>
            <a:pPr marL="202495" lvl="0" indent="-202495"/>
            <a:r>
              <a:rPr lang="en-GB" dirty="0"/>
              <a:t>Insert notes</a:t>
            </a:r>
          </a:p>
        </p:txBody>
      </p:sp>
    </p:spTree>
    <p:extLst>
      <p:ext uri="{BB962C8B-B14F-4D97-AF65-F5344CB8AC3E}">
        <p14:creationId xmlns:p14="http://schemas.microsoft.com/office/powerpoint/2010/main" val="363854889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userDrawn="1">
  <p:cSld name="A. Content_fixed1">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86000" y="1944000"/>
            <a:ext cx="8172000" cy="4269600"/>
          </a:xfrm>
        </p:spPr>
        <p:txBody>
          <a:bodyPr/>
          <a:lstStyle>
            <a:lvl1pPr>
              <a:defRPr/>
            </a:lvl1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11" name="Text Placeholder 4">
            <a:extLst>
              <a:ext uri="{FF2B5EF4-FFF2-40B4-BE49-F238E27FC236}">
                <a16:creationId xmlns:a16="http://schemas.microsoft.com/office/drawing/2014/main" id="{C16868FC-B7DE-4736-A8C4-5762DBFD1FC2}"/>
              </a:ext>
            </a:extLst>
          </p:cNvPr>
          <p:cNvSpPr>
            <a:spLocks noGrp="1"/>
          </p:cNvSpPr>
          <p:nvPr>
            <p:ph type="body" sz="quarter" idx="13" hasCustomPrompt="1"/>
          </p:nvPr>
        </p:nvSpPr>
        <p:spPr>
          <a:xfrm>
            <a:off x="486000" y="6210000"/>
            <a:ext cx="8174503" cy="324000"/>
          </a:xfrm>
        </p:spPr>
        <p:txBody>
          <a:bodyPr anchor="b"/>
          <a:lstStyle>
            <a:lvl1pPr marL="0" indent="0">
              <a:spcBef>
                <a:spcPts val="0"/>
              </a:spcBef>
              <a:spcAft>
                <a:spcPts val="0"/>
              </a:spcAft>
              <a:buNone/>
              <a:defRPr sz="525" i="1">
                <a:solidFill>
                  <a:schemeClr val="accent6"/>
                </a:solidFill>
              </a:defRPr>
            </a:lvl1pPr>
          </a:lstStyle>
          <a:p>
            <a:pPr lvl="0"/>
            <a:r>
              <a:rPr lang="en-GB" dirty="0"/>
              <a:t>Footnote</a:t>
            </a:r>
          </a:p>
        </p:txBody>
      </p:sp>
      <p:sp>
        <p:nvSpPr>
          <p:cNvPr id="4" name="Title 3">
            <a:extLst>
              <a:ext uri="{FF2B5EF4-FFF2-40B4-BE49-F238E27FC236}">
                <a16:creationId xmlns:a16="http://schemas.microsoft.com/office/drawing/2014/main" id="{DE7BA4D6-17A2-4AB7-ACD0-593108A81484}"/>
              </a:ext>
            </a:extLst>
          </p:cNvPr>
          <p:cNvSpPr>
            <a:spLocks noGrp="1"/>
          </p:cNvSpPr>
          <p:nvPr>
            <p:ph type="title"/>
          </p:nvPr>
        </p:nvSpPr>
        <p:spPr/>
        <p:txBody>
          <a:bodyPr/>
          <a:lstStyle>
            <a:lvl1pPr>
              <a:defRPr sz="2400"/>
            </a:lvl1pPr>
          </a:lstStyle>
          <a:p>
            <a:r>
              <a:rPr lang="en-US" dirty="0"/>
              <a:t>Click to edit Master title style</a:t>
            </a:r>
            <a:endParaRPr lang="en-GB" dirty="0"/>
          </a:p>
        </p:txBody>
      </p:sp>
    </p:spTree>
    <p:extLst>
      <p:ext uri="{BB962C8B-B14F-4D97-AF65-F5344CB8AC3E}">
        <p14:creationId xmlns:p14="http://schemas.microsoft.com/office/powerpoint/2010/main" val="210764421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userDrawn="1">
  <p:cSld name="Normal - fixed footer">
    <p:spTree>
      <p:nvGrpSpPr>
        <p:cNvPr id="1" name=""/>
        <p:cNvGrpSpPr/>
        <p:nvPr/>
      </p:nvGrpSpPr>
      <p:grpSpPr>
        <a:xfrm>
          <a:off x="0" y="0"/>
          <a:ext cx="0" cy="0"/>
          <a:chOff x="0" y="0"/>
          <a:chExt cx="0" cy="0"/>
        </a:xfrm>
      </p:grpSpPr>
      <p:sp>
        <p:nvSpPr>
          <p:cNvPr id="6" name="Content Placeholder 2"/>
          <p:cNvSpPr>
            <a:spLocks noGrp="1"/>
          </p:cNvSpPr>
          <p:nvPr>
            <p:ph idx="1"/>
          </p:nvPr>
        </p:nvSpPr>
        <p:spPr>
          <a:xfrm>
            <a:off x="316800" y="1749631"/>
            <a:ext cx="8510400" cy="3941052"/>
          </a:xfrm>
        </p:spPr>
        <p:txBody>
          <a:bodyPr/>
          <a:lstStyle>
            <a:lvl1pPr>
              <a:buClr>
                <a:schemeClr val="accent1"/>
              </a:buClr>
              <a:defRPr>
                <a:solidFill>
                  <a:schemeClr val="accent2"/>
                </a:solidFill>
              </a:defRPr>
            </a:lvl1pPr>
            <a:lvl2pPr>
              <a:buClr>
                <a:schemeClr val="tx2"/>
              </a:buClr>
              <a:defRPr>
                <a:solidFill>
                  <a:schemeClr val="accent2"/>
                </a:solidFill>
              </a:defRPr>
            </a:lvl2pPr>
            <a:lvl3pPr>
              <a:buClr>
                <a:schemeClr val="accent5"/>
              </a:buClr>
              <a:defRPr>
                <a:solidFill>
                  <a:schemeClr val="accent2"/>
                </a:solidFill>
              </a:defRPr>
            </a:lvl3pPr>
            <a:lvl4pPr>
              <a:buClr>
                <a:schemeClr val="accent3"/>
              </a:buClr>
              <a:defRPr>
                <a:solidFill>
                  <a:schemeClr val="accent2"/>
                </a:solidFill>
              </a:defRPr>
            </a:lvl4pPr>
            <a:lvl5pPr>
              <a:buClr>
                <a:srgbClr val="001423"/>
              </a:buClr>
              <a:defRPr>
                <a:solidFill>
                  <a:schemeClr val="accent2"/>
                </a:solidFill>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endParaRPr lang="en-GB" noProof="0" dirty="0"/>
          </a:p>
        </p:txBody>
      </p:sp>
      <p:sp>
        <p:nvSpPr>
          <p:cNvPr id="11" name="Title 1"/>
          <p:cNvSpPr>
            <a:spLocks noGrp="1"/>
          </p:cNvSpPr>
          <p:nvPr>
            <p:ph type="title"/>
          </p:nvPr>
        </p:nvSpPr>
        <p:spPr>
          <a:xfrm>
            <a:off x="316800" y="687228"/>
            <a:ext cx="8510400" cy="521883"/>
          </a:xfrm>
        </p:spPr>
        <p:txBody>
          <a:bodyPr anchor="ctr" anchorCtr="0"/>
          <a:lstStyle>
            <a:lvl1pPr>
              <a:defRPr sz="2400"/>
            </a:lvl1pPr>
          </a:lstStyle>
          <a:p>
            <a:r>
              <a:rPr lang="en-US" noProof="0"/>
              <a:t>Click to edit Master title style</a:t>
            </a:r>
            <a:endParaRPr lang="en-GB" noProof="0" dirty="0"/>
          </a:p>
        </p:txBody>
      </p:sp>
      <p:sp>
        <p:nvSpPr>
          <p:cNvPr id="8" name="Content Placeholder 7">
            <a:extLst>
              <a:ext uri="{FF2B5EF4-FFF2-40B4-BE49-F238E27FC236}">
                <a16:creationId xmlns:a16="http://schemas.microsoft.com/office/drawing/2014/main" id="{2E51383A-8FBD-409E-9F26-8A65D1A6FA89}"/>
              </a:ext>
            </a:extLst>
          </p:cNvPr>
          <p:cNvSpPr>
            <a:spLocks noGrp="1"/>
          </p:cNvSpPr>
          <p:nvPr>
            <p:ph sz="quarter" idx="10"/>
          </p:nvPr>
        </p:nvSpPr>
        <p:spPr>
          <a:xfrm>
            <a:off x="329184" y="6148616"/>
            <a:ext cx="8485632" cy="215444"/>
          </a:xfrm>
        </p:spPr>
        <p:txBody>
          <a:bodyPr wrap="square" lIns="91440" tIns="45720" rIns="91440" bIns="45720" anchor="b">
            <a:spAutoFit/>
          </a:bodyPr>
          <a:lstStyle>
            <a:lvl1pPr marL="0" indent="0">
              <a:buClr>
                <a:srgbClr val="82786F"/>
              </a:buClr>
              <a:buNone/>
              <a:defRPr sz="800">
                <a:solidFill>
                  <a:srgbClr val="82786F"/>
                </a:solidFill>
              </a:defRPr>
            </a:lvl1pPr>
            <a:lvl2pPr>
              <a:buClr>
                <a:srgbClr val="82786F"/>
              </a:buClr>
              <a:defRPr sz="800">
                <a:solidFill>
                  <a:srgbClr val="82786F"/>
                </a:solidFill>
              </a:defRPr>
            </a:lvl2pPr>
            <a:lvl3pPr>
              <a:buClr>
                <a:srgbClr val="82786F"/>
              </a:buClr>
              <a:defRPr sz="800">
                <a:solidFill>
                  <a:srgbClr val="82786F"/>
                </a:solidFill>
              </a:defRPr>
            </a:lvl3pPr>
            <a:lvl4pPr>
              <a:buClr>
                <a:srgbClr val="82786F"/>
              </a:buClr>
              <a:defRPr sz="800">
                <a:solidFill>
                  <a:srgbClr val="82786F"/>
                </a:solidFill>
              </a:defRPr>
            </a:lvl4pPr>
            <a:lvl5pPr>
              <a:buClr>
                <a:srgbClr val="82786F"/>
              </a:buClr>
              <a:defRPr sz="800">
                <a:solidFill>
                  <a:srgbClr val="82786F"/>
                </a:solidFill>
              </a:defRPr>
            </a:lvl5pPr>
          </a:lstStyle>
          <a:p>
            <a:pPr lvl="0"/>
            <a:r>
              <a:rPr lang="en-US" dirty="0"/>
              <a:t>Edit Master text styles</a:t>
            </a:r>
          </a:p>
        </p:txBody>
      </p:sp>
      <p:sp>
        <p:nvSpPr>
          <p:cNvPr id="10" name="Content Placeholder 9">
            <a:extLst>
              <a:ext uri="{FF2B5EF4-FFF2-40B4-BE49-F238E27FC236}">
                <a16:creationId xmlns:a16="http://schemas.microsoft.com/office/drawing/2014/main" id="{F4A2C8DE-BB30-4383-9379-38EC9DEBEF2F}"/>
              </a:ext>
            </a:extLst>
          </p:cNvPr>
          <p:cNvSpPr>
            <a:spLocks noGrp="1"/>
          </p:cNvSpPr>
          <p:nvPr>
            <p:ph sz="quarter" idx="11"/>
          </p:nvPr>
        </p:nvSpPr>
        <p:spPr>
          <a:xfrm>
            <a:off x="0" y="6637674"/>
            <a:ext cx="8814816" cy="216534"/>
          </a:xfrm>
        </p:spPr>
        <p:txBody>
          <a:bodyPr wrap="square" lIns="90000" tIns="46800" rIns="90000" bIns="45720" anchor="b" anchorCtr="0">
            <a:spAutoFit/>
          </a:bodyPr>
          <a:lstStyle>
            <a:lvl1pPr marL="0" indent="0">
              <a:buNone/>
              <a:defRPr sz="800">
                <a:solidFill>
                  <a:schemeClr val="bg1">
                    <a:lumMod val="50000"/>
                  </a:schemeClr>
                </a:solidFill>
              </a:defRPr>
            </a:lvl1pPr>
            <a:lvl2pPr marL="265106" indent="0">
              <a:buNone/>
              <a:defRPr sz="800">
                <a:solidFill>
                  <a:schemeClr val="bg1">
                    <a:lumMod val="50000"/>
                  </a:schemeClr>
                </a:solidFill>
              </a:defRPr>
            </a:lvl2pPr>
            <a:lvl3pPr marL="536561" indent="0">
              <a:buNone/>
              <a:defRPr sz="800">
                <a:solidFill>
                  <a:schemeClr val="bg1">
                    <a:lumMod val="50000"/>
                  </a:schemeClr>
                </a:solidFill>
              </a:defRPr>
            </a:lvl3pPr>
            <a:lvl4pPr marL="808018" indent="0">
              <a:buNone/>
              <a:defRPr sz="800">
                <a:solidFill>
                  <a:schemeClr val="bg1">
                    <a:lumMod val="50000"/>
                  </a:schemeClr>
                </a:solidFill>
              </a:defRPr>
            </a:lvl4pPr>
            <a:lvl5pPr marL="1073123" indent="0">
              <a:buNone/>
              <a:defRPr sz="800">
                <a:solidFill>
                  <a:schemeClr val="bg1">
                    <a:lumMod val="50000"/>
                  </a:schemeClr>
                </a:solidFill>
              </a:defRPr>
            </a:lvl5pPr>
          </a:lstStyle>
          <a:p>
            <a:pPr lvl="0"/>
            <a:r>
              <a:rPr lang="en-US" dirty="0"/>
              <a:t>Edit Master text styles</a:t>
            </a:r>
          </a:p>
        </p:txBody>
      </p:sp>
    </p:spTree>
    <p:extLst>
      <p:ext uri="{BB962C8B-B14F-4D97-AF65-F5344CB8AC3E}">
        <p14:creationId xmlns:p14="http://schemas.microsoft.com/office/powerpoint/2010/main" val="312122157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A. Cover">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880DF523-34A7-40E1-AE82-7A0D3594680C}"/>
              </a:ext>
            </a:extLst>
          </p:cNvPr>
          <p:cNvSpPr>
            <a:spLocks noGrp="1"/>
          </p:cNvSpPr>
          <p:nvPr>
            <p:ph type="pic" sz="quarter" idx="13" hasCustomPrompt="1"/>
          </p:nvPr>
        </p:nvSpPr>
        <p:spPr>
          <a:xfrm>
            <a:off x="1" y="0"/>
            <a:ext cx="9143999" cy="6858000"/>
          </a:xfrm>
          <a:custGeom>
            <a:avLst/>
            <a:gdLst>
              <a:gd name="connsiteX0" fmla="*/ 11666200 w 12191999"/>
              <a:gd name="connsiteY0" fmla="*/ 756760 h 6858000"/>
              <a:gd name="connsiteX1" fmla="*/ 11678975 w 12191999"/>
              <a:gd name="connsiteY1" fmla="*/ 761119 h 6858000"/>
              <a:gd name="connsiteX2" fmla="*/ 11678975 w 12191999"/>
              <a:gd name="connsiteY2" fmla="*/ 808195 h 6858000"/>
              <a:gd name="connsiteX3" fmla="*/ 11678845 w 12191999"/>
              <a:gd name="connsiteY3" fmla="*/ 808195 h 6858000"/>
              <a:gd name="connsiteX4" fmla="*/ 11667095 w 12191999"/>
              <a:gd name="connsiteY4" fmla="*/ 813579 h 6858000"/>
              <a:gd name="connsiteX5" fmla="*/ 11644998 w 12191999"/>
              <a:gd name="connsiteY5" fmla="*/ 784080 h 6858000"/>
              <a:gd name="connsiteX6" fmla="*/ 11666200 w 12191999"/>
              <a:gd name="connsiteY6" fmla="*/ 756760 h 6858000"/>
              <a:gd name="connsiteX7" fmla="*/ 11553608 w 12191999"/>
              <a:gd name="connsiteY7" fmla="*/ 755951 h 6858000"/>
              <a:gd name="connsiteX8" fmla="*/ 11565369 w 12191999"/>
              <a:gd name="connsiteY8" fmla="*/ 760439 h 6858000"/>
              <a:gd name="connsiteX9" fmla="*/ 11571638 w 12191999"/>
              <a:gd name="connsiteY9" fmla="*/ 784954 h 6858000"/>
              <a:gd name="connsiteX10" fmla="*/ 11565369 w 12191999"/>
              <a:gd name="connsiteY10" fmla="*/ 809339 h 6858000"/>
              <a:gd name="connsiteX11" fmla="*/ 11553608 w 12191999"/>
              <a:gd name="connsiteY11" fmla="*/ 813698 h 6858000"/>
              <a:gd name="connsiteX12" fmla="*/ 11542106 w 12191999"/>
              <a:gd name="connsiteY12" fmla="*/ 809339 h 6858000"/>
              <a:gd name="connsiteX13" fmla="*/ 11535837 w 12191999"/>
              <a:gd name="connsiteY13" fmla="*/ 784954 h 6858000"/>
              <a:gd name="connsiteX14" fmla="*/ 11542106 w 12191999"/>
              <a:gd name="connsiteY14" fmla="*/ 760439 h 6858000"/>
              <a:gd name="connsiteX15" fmla="*/ 11553608 w 12191999"/>
              <a:gd name="connsiteY15" fmla="*/ 755951 h 6858000"/>
              <a:gd name="connsiteX16" fmla="*/ 11389948 w 12191999"/>
              <a:gd name="connsiteY16" fmla="*/ 755951 h 6858000"/>
              <a:gd name="connsiteX17" fmla="*/ 11401504 w 12191999"/>
              <a:gd name="connsiteY17" fmla="*/ 760439 h 6858000"/>
              <a:gd name="connsiteX18" fmla="*/ 11407795 w 12191999"/>
              <a:gd name="connsiteY18" fmla="*/ 784954 h 6858000"/>
              <a:gd name="connsiteX19" fmla="*/ 11401504 w 12191999"/>
              <a:gd name="connsiteY19" fmla="*/ 809339 h 6858000"/>
              <a:gd name="connsiteX20" fmla="*/ 11389948 w 12191999"/>
              <a:gd name="connsiteY20" fmla="*/ 813698 h 6858000"/>
              <a:gd name="connsiteX21" fmla="*/ 11378133 w 12191999"/>
              <a:gd name="connsiteY21" fmla="*/ 809339 h 6858000"/>
              <a:gd name="connsiteX22" fmla="*/ 11371843 w 12191999"/>
              <a:gd name="connsiteY22" fmla="*/ 784954 h 6858000"/>
              <a:gd name="connsiteX23" fmla="*/ 11378133 w 12191999"/>
              <a:gd name="connsiteY23" fmla="*/ 760439 h 6858000"/>
              <a:gd name="connsiteX24" fmla="*/ 11389948 w 12191999"/>
              <a:gd name="connsiteY24" fmla="*/ 755951 h 6858000"/>
              <a:gd name="connsiteX25" fmla="*/ 11267462 w 12191999"/>
              <a:gd name="connsiteY25" fmla="*/ 755951 h 6858000"/>
              <a:gd name="connsiteX26" fmla="*/ 11279148 w 12191999"/>
              <a:gd name="connsiteY26" fmla="*/ 760439 h 6858000"/>
              <a:gd name="connsiteX27" fmla="*/ 11285438 w 12191999"/>
              <a:gd name="connsiteY27" fmla="*/ 784954 h 6858000"/>
              <a:gd name="connsiteX28" fmla="*/ 11279148 w 12191999"/>
              <a:gd name="connsiteY28" fmla="*/ 809339 h 6858000"/>
              <a:gd name="connsiteX29" fmla="*/ 11267462 w 12191999"/>
              <a:gd name="connsiteY29" fmla="*/ 813698 h 6858000"/>
              <a:gd name="connsiteX30" fmla="*/ 11255907 w 12191999"/>
              <a:gd name="connsiteY30" fmla="*/ 809339 h 6858000"/>
              <a:gd name="connsiteX31" fmla="*/ 11249616 w 12191999"/>
              <a:gd name="connsiteY31" fmla="*/ 784954 h 6858000"/>
              <a:gd name="connsiteX32" fmla="*/ 11255907 w 12191999"/>
              <a:gd name="connsiteY32" fmla="*/ 760439 h 6858000"/>
              <a:gd name="connsiteX33" fmla="*/ 11267462 w 12191999"/>
              <a:gd name="connsiteY33" fmla="*/ 755951 h 6858000"/>
              <a:gd name="connsiteX34" fmla="*/ 11708668 w 12191999"/>
              <a:gd name="connsiteY34" fmla="*/ 750005 h 6858000"/>
              <a:gd name="connsiteX35" fmla="*/ 11706381 w 12191999"/>
              <a:gd name="connsiteY35" fmla="*/ 752433 h 6858000"/>
              <a:gd name="connsiteX36" fmla="*/ 11706381 w 12191999"/>
              <a:gd name="connsiteY36" fmla="*/ 817032 h 6858000"/>
              <a:gd name="connsiteX37" fmla="*/ 11708420 w 12191999"/>
              <a:gd name="connsiteY37" fmla="*/ 819459 h 6858000"/>
              <a:gd name="connsiteX38" fmla="*/ 11715671 w 12191999"/>
              <a:gd name="connsiteY38" fmla="*/ 819459 h 6858000"/>
              <a:gd name="connsiteX39" fmla="*/ 11718206 w 12191999"/>
              <a:gd name="connsiteY39" fmla="*/ 817032 h 6858000"/>
              <a:gd name="connsiteX40" fmla="*/ 11718206 w 12191999"/>
              <a:gd name="connsiteY40" fmla="*/ 752433 h 6858000"/>
              <a:gd name="connsiteX41" fmla="*/ 11715660 w 12191999"/>
              <a:gd name="connsiteY41" fmla="*/ 750005 h 6858000"/>
              <a:gd name="connsiteX42" fmla="*/ 11708668 w 12191999"/>
              <a:gd name="connsiteY42" fmla="*/ 750005 h 6858000"/>
              <a:gd name="connsiteX43" fmla="*/ 11826514 w 12191999"/>
              <a:gd name="connsiteY43" fmla="*/ 749671 h 6858000"/>
              <a:gd name="connsiteX44" fmla="*/ 11822404 w 12191999"/>
              <a:gd name="connsiteY44" fmla="*/ 751851 h 6858000"/>
              <a:gd name="connsiteX45" fmla="*/ 11798623 w 12191999"/>
              <a:gd name="connsiteY45" fmla="*/ 781695 h 6858000"/>
              <a:gd name="connsiteX46" fmla="*/ 11798105 w 12191999"/>
              <a:gd name="connsiteY46" fmla="*/ 782461 h 6858000"/>
              <a:gd name="connsiteX47" fmla="*/ 11798234 w 12191999"/>
              <a:gd name="connsiteY47" fmla="*/ 783227 h 6858000"/>
              <a:gd name="connsiteX48" fmla="*/ 11822145 w 12191999"/>
              <a:gd name="connsiteY48" fmla="*/ 817420 h 6858000"/>
              <a:gd name="connsiteX49" fmla="*/ 11826126 w 12191999"/>
              <a:gd name="connsiteY49" fmla="*/ 819470 h 6858000"/>
              <a:gd name="connsiteX50" fmla="*/ 11835254 w 12191999"/>
              <a:gd name="connsiteY50" fmla="*/ 819470 h 6858000"/>
              <a:gd name="connsiteX51" fmla="*/ 11837175 w 12191999"/>
              <a:gd name="connsiteY51" fmla="*/ 817798 h 6858000"/>
              <a:gd name="connsiteX52" fmla="*/ 11836279 w 12191999"/>
              <a:gd name="connsiteY52" fmla="*/ 816136 h 6858000"/>
              <a:gd name="connsiteX53" fmla="*/ 11810826 w 12191999"/>
              <a:gd name="connsiteY53" fmla="*/ 782450 h 6858000"/>
              <a:gd name="connsiteX54" fmla="*/ 11810567 w 12191999"/>
              <a:gd name="connsiteY54" fmla="*/ 782192 h 6858000"/>
              <a:gd name="connsiteX55" fmla="*/ 11834607 w 12191999"/>
              <a:gd name="connsiteY55" fmla="*/ 753890 h 6858000"/>
              <a:gd name="connsiteX56" fmla="*/ 11835254 w 12191999"/>
              <a:gd name="connsiteY56" fmla="*/ 751203 h 6858000"/>
              <a:gd name="connsiteX57" fmla="*/ 11832816 w 12191999"/>
              <a:gd name="connsiteY57" fmla="*/ 749671 h 6858000"/>
              <a:gd name="connsiteX58" fmla="*/ 11826514 w 12191999"/>
              <a:gd name="connsiteY58" fmla="*/ 749671 h 6858000"/>
              <a:gd name="connsiteX59" fmla="*/ 11301634 w 12191999"/>
              <a:gd name="connsiteY59" fmla="*/ 749671 h 6858000"/>
              <a:gd name="connsiteX60" fmla="*/ 11299832 w 12191999"/>
              <a:gd name="connsiteY60" fmla="*/ 751462 h 6858000"/>
              <a:gd name="connsiteX61" fmla="*/ 11300350 w 12191999"/>
              <a:gd name="connsiteY61" fmla="*/ 753383 h 6858000"/>
              <a:gd name="connsiteX62" fmla="*/ 11324605 w 12191999"/>
              <a:gd name="connsiteY62" fmla="*/ 817399 h 6858000"/>
              <a:gd name="connsiteX63" fmla="*/ 11326785 w 12191999"/>
              <a:gd name="connsiteY63" fmla="*/ 819449 h 6858000"/>
              <a:gd name="connsiteX64" fmla="*/ 11332050 w 12191999"/>
              <a:gd name="connsiteY64" fmla="*/ 819449 h 6858000"/>
              <a:gd name="connsiteX65" fmla="*/ 11334489 w 12191999"/>
              <a:gd name="connsiteY65" fmla="*/ 817399 h 6858000"/>
              <a:gd name="connsiteX66" fmla="*/ 11358108 w 12191999"/>
              <a:gd name="connsiteY66" fmla="*/ 753135 h 6858000"/>
              <a:gd name="connsiteX67" fmla="*/ 11358366 w 12191999"/>
              <a:gd name="connsiteY67" fmla="*/ 751085 h 6858000"/>
              <a:gd name="connsiteX68" fmla="*/ 11356694 w 12191999"/>
              <a:gd name="connsiteY68" fmla="*/ 749671 h 6858000"/>
              <a:gd name="connsiteX69" fmla="*/ 11350015 w 12191999"/>
              <a:gd name="connsiteY69" fmla="*/ 749671 h 6858000"/>
              <a:gd name="connsiteX70" fmla="*/ 11348343 w 12191999"/>
              <a:gd name="connsiteY70" fmla="*/ 751592 h 6858000"/>
              <a:gd name="connsiteX71" fmla="*/ 11330885 w 12191999"/>
              <a:gd name="connsiteY71" fmla="*/ 802908 h 6858000"/>
              <a:gd name="connsiteX72" fmla="*/ 11312920 w 12191999"/>
              <a:gd name="connsiteY72" fmla="*/ 751851 h 6858000"/>
              <a:gd name="connsiteX73" fmla="*/ 11309845 w 12191999"/>
              <a:gd name="connsiteY73" fmla="*/ 749671 h 6858000"/>
              <a:gd name="connsiteX74" fmla="*/ 11301634 w 12191999"/>
              <a:gd name="connsiteY74" fmla="*/ 749671 h 6858000"/>
              <a:gd name="connsiteX75" fmla="*/ 11754223 w 12191999"/>
              <a:gd name="connsiteY75" fmla="*/ 748506 h 6858000"/>
              <a:gd name="connsiteX76" fmla="*/ 11731241 w 12191999"/>
              <a:gd name="connsiteY76" fmla="*/ 767625 h 6858000"/>
              <a:gd name="connsiteX77" fmla="*/ 11749346 w 12191999"/>
              <a:gd name="connsiteY77" fmla="*/ 788417 h 6858000"/>
              <a:gd name="connsiteX78" fmla="*/ 11764236 w 12191999"/>
              <a:gd name="connsiteY78" fmla="*/ 801894 h 6858000"/>
              <a:gd name="connsiteX79" fmla="*/ 11750500 w 12191999"/>
              <a:gd name="connsiteY79" fmla="*/ 813698 h 6858000"/>
              <a:gd name="connsiteX80" fmla="*/ 11733679 w 12191999"/>
              <a:gd name="connsiteY80" fmla="*/ 806641 h 6858000"/>
              <a:gd name="connsiteX81" fmla="*/ 11728673 w 12191999"/>
              <a:gd name="connsiteY81" fmla="*/ 811130 h 6858000"/>
              <a:gd name="connsiteX82" fmla="*/ 11750241 w 12191999"/>
              <a:gd name="connsiteY82" fmla="*/ 821402 h 6858000"/>
              <a:gd name="connsiteX83" fmla="*/ 11774896 w 12191999"/>
              <a:gd name="connsiteY83" fmla="*/ 800610 h 6858000"/>
              <a:gd name="connsiteX84" fmla="*/ 11741901 w 12191999"/>
              <a:gd name="connsiteY84" fmla="*/ 766471 h 6858000"/>
              <a:gd name="connsiteX85" fmla="*/ 11753457 w 12191999"/>
              <a:gd name="connsiteY85" fmla="*/ 756199 h 6858000"/>
              <a:gd name="connsiteX86" fmla="*/ 11767322 w 12191999"/>
              <a:gd name="connsiteY86" fmla="*/ 761335 h 6858000"/>
              <a:gd name="connsiteX87" fmla="*/ 11772328 w 12191999"/>
              <a:gd name="connsiteY87" fmla="*/ 756587 h 6858000"/>
              <a:gd name="connsiteX88" fmla="*/ 11754223 w 12191999"/>
              <a:gd name="connsiteY88" fmla="*/ 748506 h 6858000"/>
              <a:gd name="connsiteX89" fmla="*/ 11614257 w 12191999"/>
              <a:gd name="connsiteY89" fmla="*/ 748117 h 6858000"/>
              <a:gd name="connsiteX90" fmla="*/ 11599001 w 12191999"/>
              <a:gd name="connsiteY90" fmla="*/ 750167 h 6858000"/>
              <a:gd name="connsiteX91" fmla="*/ 11592721 w 12191999"/>
              <a:gd name="connsiteY91" fmla="*/ 755659 h 6858000"/>
              <a:gd name="connsiteX92" fmla="*/ 11592721 w 12191999"/>
              <a:gd name="connsiteY92" fmla="*/ 816902 h 6858000"/>
              <a:gd name="connsiteX93" fmla="*/ 11595418 w 12191999"/>
              <a:gd name="connsiteY93" fmla="*/ 819071 h 6858000"/>
              <a:gd name="connsiteX94" fmla="*/ 11602216 w 12191999"/>
              <a:gd name="connsiteY94" fmla="*/ 819071 h 6858000"/>
              <a:gd name="connsiteX95" fmla="*/ 11604654 w 12191999"/>
              <a:gd name="connsiteY95" fmla="*/ 816902 h 6858000"/>
              <a:gd name="connsiteX96" fmla="*/ 11604654 w 12191999"/>
              <a:gd name="connsiteY96" fmla="*/ 760774 h 6858000"/>
              <a:gd name="connsiteX97" fmla="*/ 11611452 w 12191999"/>
              <a:gd name="connsiteY97" fmla="*/ 754764 h 6858000"/>
              <a:gd name="connsiteX98" fmla="*/ 11625943 w 12191999"/>
              <a:gd name="connsiteY98" fmla="*/ 761033 h 6858000"/>
              <a:gd name="connsiteX99" fmla="*/ 11631823 w 12191999"/>
              <a:gd name="connsiteY99" fmla="*/ 755152 h 6858000"/>
              <a:gd name="connsiteX100" fmla="*/ 11614257 w 12191999"/>
              <a:gd name="connsiteY100" fmla="*/ 748117 h 6858000"/>
              <a:gd name="connsiteX101" fmla="*/ 11553619 w 12191999"/>
              <a:gd name="connsiteY101" fmla="*/ 748117 h 6858000"/>
              <a:gd name="connsiteX102" fmla="*/ 11536236 w 12191999"/>
              <a:gd name="connsiteY102" fmla="*/ 753124 h 6858000"/>
              <a:gd name="connsiteX103" fmla="*/ 11523450 w 12191999"/>
              <a:gd name="connsiteY103" fmla="*/ 784954 h 6858000"/>
              <a:gd name="connsiteX104" fmla="*/ 11536236 w 12191999"/>
              <a:gd name="connsiteY104" fmla="*/ 816654 h 6858000"/>
              <a:gd name="connsiteX105" fmla="*/ 11553619 w 12191999"/>
              <a:gd name="connsiteY105" fmla="*/ 821531 h 6858000"/>
              <a:gd name="connsiteX106" fmla="*/ 11571001 w 12191999"/>
              <a:gd name="connsiteY106" fmla="*/ 816654 h 6858000"/>
              <a:gd name="connsiteX107" fmla="*/ 11583917 w 12191999"/>
              <a:gd name="connsiteY107" fmla="*/ 784954 h 6858000"/>
              <a:gd name="connsiteX108" fmla="*/ 11571001 w 12191999"/>
              <a:gd name="connsiteY108" fmla="*/ 753124 h 6858000"/>
              <a:gd name="connsiteX109" fmla="*/ 11553619 w 12191999"/>
              <a:gd name="connsiteY109" fmla="*/ 748117 h 6858000"/>
              <a:gd name="connsiteX110" fmla="*/ 11486031 w 12191999"/>
              <a:gd name="connsiteY110" fmla="*/ 748117 h 6858000"/>
              <a:gd name="connsiteX111" fmla="*/ 11465229 w 12191999"/>
              <a:gd name="connsiteY111" fmla="*/ 751452 h 6858000"/>
              <a:gd name="connsiteX112" fmla="*/ 11459230 w 12191999"/>
              <a:gd name="connsiteY112" fmla="*/ 756965 h 6858000"/>
              <a:gd name="connsiteX113" fmla="*/ 11459230 w 12191999"/>
              <a:gd name="connsiteY113" fmla="*/ 817010 h 6858000"/>
              <a:gd name="connsiteX114" fmla="*/ 11461787 w 12191999"/>
              <a:gd name="connsiteY114" fmla="*/ 819449 h 6858000"/>
              <a:gd name="connsiteX115" fmla="*/ 11468422 w 12191999"/>
              <a:gd name="connsiteY115" fmla="*/ 819449 h 6858000"/>
              <a:gd name="connsiteX116" fmla="*/ 11471228 w 12191999"/>
              <a:gd name="connsiteY116" fmla="*/ 816751 h 6858000"/>
              <a:gd name="connsiteX117" fmla="*/ 11471228 w 12191999"/>
              <a:gd name="connsiteY117" fmla="*/ 761454 h 6858000"/>
              <a:gd name="connsiteX118" fmla="*/ 11485654 w 12191999"/>
              <a:gd name="connsiteY118" fmla="*/ 755422 h 6858000"/>
              <a:gd name="connsiteX119" fmla="*/ 11501223 w 12191999"/>
              <a:gd name="connsiteY119" fmla="*/ 771844 h 6858000"/>
              <a:gd name="connsiteX120" fmla="*/ 11501223 w 12191999"/>
              <a:gd name="connsiteY120" fmla="*/ 816751 h 6858000"/>
              <a:gd name="connsiteX121" fmla="*/ 11504288 w 12191999"/>
              <a:gd name="connsiteY121" fmla="*/ 819449 h 6858000"/>
              <a:gd name="connsiteX122" fmla="*/ 11511690 w 12191999"/>
              <a:gd name="connsiteY122" fmla="*/ 819449 h 6858000"/>
              <a:gd name="connsiteX123" fmla="*/ 11512963 w 12191999"/>
              <a:gd name="connsiteY123" fmla="*/ 816762 h 6858000"/>
              <a:gd name="connsiteX124" fmla="*/ 11512963 w 12191999"/>
              <a:gd name="connsiteY124" fmla="*/ 770312 h 6858000"/>
              <a:gd name="connsiteX125" fmla="*/ 11486031 w 12191999"/>
              <a:gd name="connsiteY125" fmla="*/ 748117 h 6858000"/>
              <a:gd name="connsiteX126" fmla="*/ 11389700 w 12191999"/>
              <a:gd name="connsiteY126" fmla="*/ 748117 h 6858000"/>
              <a:gd name="connsiteX127" fmla="*/ 11372242 w 12191999"/>
              <a:gd name="connsiteY127" fmla="*/ 753124 h 6858000"/>
              <a:gd name="connsiteX128" fmla="*/ 11359402 w 12191999"/>
              <a:gd name="connsiteY128" fmla="*/ 784954 h 6858000"/>
              <a:gd name="connsiteX129" fmla="*/ 11372242 w 12191999"/>
              <a:gd name="connsiteY129" fmla="*/ 816654 h 6858000"/>
              <a:gd name="connsiteX130" fmla="*/ 11389700 w 12191999"/>
              <a:gd name="connsiteY130" fmla="*/ 821531 h 6858000"/>
              <a:gd name="connsiteX131" fmla="*/ 11407158 w 12191999"/>
              <a:gd name="connsiteY131" fmla="*/ 816654 h 6858000"/>
              <a:gd name="connsiteX132" fmla="*/ 11420127 w 12191999"/>
              <a:gd name="connsiteY132" fmla="*/ 784954 h 6858000"/>
              <a:gd name="connsiteX133" fmla="*/ 11407158 w 12191999"/>
              <a:gd name="connsiteY133" fmla="*/ 753124 h 6858000"/>
              <a:gd name="connsiteX134" fmla="*/ 11389700 w 12191999"/>
              <a:gd name="connsiteY134" fmla="*/ 748117 h 6858000"/>
              <a:gd name="connsiteX135" fmla="*/ 11267473 w 12191999"/>
              <a:gd name="connsiteY135" fmla="*/ 748117 h 6858000"/>
              <a:gd name="connsiteX136" fmla="*/ 11250015 w 12191999"/>
              <a:gd name="connsiteY136" fmla="*/ 753124 h 6858000"/>
              <a:gd name="connsiteX137" fmla="*/ 11237046 w 12191999"/>
              <a:gd name="connsiteY137" fmla="*/ 784954 h 6858000"/>
              <a:gd name="connsiteX138" fmla="*/ 11250015 w 12191999"/>
              <a:gd name="connsiteY138" fmla="*/ 816654 h 6858000"/>
              <a:gd name="connsiteX139" fmla="*/ 11267473 w 12191999"/>
              <a:gd name="connsiteY139" fmla="*/ 821531 h 6858000"/>
              <a:gd name="connsiteX140" fmla="*/ 11284931 w 12191999"/>
              <a:gd name="connsiteY140" fmla="*/ 816654 h 6858000"/>
              <a:gd name="connsiteX141" fmla="*/ 11297771 w 12191999"/>
              <a:gd name="connsiteY141" fmla="*/ 784954 h 6858000"/>
              <a:gd name="connsiteX142" fmla="*/ 11284931 w 12191999"/>
              <a:gd name="connsiteY142" fmla="*/ 753124 h 6858000"/>
              <a:gd name="connsiteX143" fmla="*/ 11267473 w 12191999"/>
              <a:gd name="connsiteY143" fmla="*/ 748117 h 6858000"/>
              <a:gd name="connsiteX144" fmla="*/ 11199756 w 12191999"/>
              <a:gd name="connsiteY144" fmla="*/ 748117 h 6858000"/>
              <a:gd name="connsiteX145" fmla="*/ 11178857 w 12191999"/>
              <a:gd name="connsiteY145" fmla="*/ 751452 h 6858000"/>
              <a:gd name="connsiteX146" fmla="*/ 11172825 w 12191999"/>
              <a:gd name="connsiteY146" fmla="*/ 756965 h 6858000"/>
              <a:gd name="connsiteX147" fmla="*/ 11172825 w 12191999"/>
              <a:gd name="connsiteY147" fmla="*/ 817010 h 6858000"/>
              <a:gd name="connsiteX148" fmla="*/ 11175263 w 12191999"/>
              <a:gd name="connsiteY148" fmla="*/ 819449 h 6858000"/>
              <a:gd name="connsiteX149" fmla="*/ 11181932 w 12191999"/>
              <a:gd name="connsiteY149" fmla="*/ 819449 h 6858000"/>
              <a:gd name="connsiteX150" fmla="*/ 11184748 w 12191999"/>
              <a:gd name="connsiteY150" fmla="*/ 816751 h 6858000"/>
              <a:gd name="connsiteX151" fmla="*/ 11184748 w 12191999"/>
              <a:gd name="connsiteY151" fmla="*/ 761454 h 6858000"/>
              <a:gd name="connsiteX152" fmla="*/ 11199238 w 12191999"/>
              <a:gd name="connsiteY152" fmla="*/ 755422 h 6858000"/>
              <a:gd name="connsiteX153" fmla="*/ 11214884 w 12191999"/>
              <a:gd name="connsiteY153" fmla="*/ 771844 h 6858000"/>
              <a:gd name="connsiteX154" fmla="*/ 11214884 w 12191999"/>
              <a:gd name="connsiteY154" fmla="*/ 816751 h 6858000"/>
              <a:gd name="connsiteX155" fmla="*/ 11217959 w 12191999"/>
              <a:gd name="connsiteY155" fmla="*/ 819449 h 6858000"/>
              <a:gd name="connsiteX156" fmla="*/ 11225393 w 12191999"/>
              <a:gd name="connsiteY156" fmla="*/ 819449 h 6858000"/>
              <a:gd name="connsiteX157" fmla="*/ 11226817 w 12191999"/>
              <a:gd name="connsiteY157" fmla="*/ 816762 h 6858000"/>
              <a:gd name="connsiteX158" fmla="*/ 11226817 w 12191999"/>
              <a:gd name="connsiteY158" fmla="*/ 770312 h 6858000"/>
              <a:gd name="connsiteX159" fmla="*/ 11199756 w 12191999"/>
              <a:gd name="connsiteY159" fmla="*/ 748117 h 6858000"/>
              <a:gd name="connsiteX160" fmla="*/ 11681273 w 12191999"/>
              <a:gd name="connsiteY160" fmla="*/ 724801 h 6858000"/>
              <a:gd name="connsiteX161" fmla="*/ 11678845 w 12191999"/>
              <a:gd name="connsiteY161" fmla="*/ 727876 h 6858000"/>
              <a:gd name="connsiteX162" fmla="*/ 11678845 w 12191999"/>
              <a:gd name="connsiteY162" fmla="*/ 752250 h 6858000"/>
              <a:gd name="connsiteX163" fmla="*/ 11664279 w 12191999"/>
              <a:gd name="connsiteY163" fmla="*/ 748527 h 6858000"/>
              <a:gd name="connsiteX164" fmla="*/ 11632848 w 12191999"/>
              <a:gd name="connsiteY164" fmla="*/ 784954 h 6858000"/>
              <a:gd name="connsiteX165" fmla="*/ 11666707 w 12191999"/>
              <a:gd name="connsiteY165" fmla="*/ 821510 h 6858000"/>
              <a:gd name="connsiteX166" fmla="*/ 11690477 w 12191999"/>
              <a:gd name="connsiteY166" fmla="*/ 812036 h 6858000"/>
              <a:gd name="connsiteX167" fmla="*/ 11690477 w 12191999"/>
              <a:gd name="connsiteY167" fmla="*/ 727498 h 6858000"/>
              <a:gd name="connsiteX168" fmla="*/ 11687919 w 12191999"/>
              <a:gd name="connsiteY168" fmla="*/ 724801 h 6858000"/>
              <a:gd name="connsiteX169" fmla="*/ 11681273 w 12191999"/>
              <a:gd name="connsiteY169" fmla="*/ 724801 h 6858000"/>
              <a:gd name="connsiteX170" fmla="*/ 11786797 w 12191999"/>
              <a:gd name="connsiteY170" fmla="*/ 724552 h 6858000"/>
              <a:gd name="connsiteX171" fmla="*/ 11784607 w 12191999"/>
              <a:gd name="connsiteY171" fmla="*/ 726732 h 6858000"/>
              <a:gd name="connsiteX172" fmla="*/ 11784607 w 12191999"/>
              <a:gd name="connsiteY172" fmla="*/ 817280 h 6858000"/>
              <a:gd name="connsiteX173" fmla="*/ 11786797 w 12191999"/>
              <a:gd name="connsiteY173" fmla="*/ 819330 h 6858000"/>
              <a:gd name="connsiteX174" fmla="*/ 11793864 w 12191999"/>
              <a:gd name="connsiteY174" fmla="*/ 819330 h 6858000"/>
              <a:gd name="connsiteX175" fmla="*/ 11796303 w 12191999"/>
              <a:gd name="connsiteY175" fmla="*/ 817409 h 6858000"/>
              <a:gd name="connsiteX176" fmla="*/ 11796303 w 12191999"/>
              <a:gd name="connsiteY176" fmla="*/ 726473 h 6858000"/>
              <a:gd name="connsiteX177" fmla="*/ 11793864 w 12191999"/>
              <a:gd name="connsiteY177" fmla="*/ 724552 h 6858000"/>
              <a:gd name="connsiteX178" fmla="*/ 11786797 w 12191999"/>
              <a:gd name="connsiteY178" fmla="*/ 724552 h 6858000"/>
              <a:gd name="connsiteX179" fmla="*/ 11712617 w 12191999"/>
              <a:gd name="connsiteY179" fmla="*/ 723776 h 6858000"/>
              <a:gd name="connsiteX180" fmla="*/ 11705237 w 12191999"/>
              <a:gd name="connsiteY180" fmla="*/ 730940 h 6858000"/>
              <a:gd name="connsiteX181" fmla="*/ 11712358 w 12191999"/>
              <a:gd name="connsiteY181" fmla="*/ 737975 h 6858000"/>
              <a:gd name="connsiteX182" fmla="*/ 11719609 w 12191999"/>
              <a:gd name="connsiteY182" fmla="*/ 730433 h 6858000"/>
              <a:gd name="connsiteX183" fmla="*/ 11712617 w 12191999"/>
              <a:gd name="connsiteY183" fmla="*/ 723776 h 6858000"/>
              <a:gd name="connsiteX184" fmla="*/ 11855021 w 12191999"/>
              <a:gd name="connsiteY184" fmla="*/ 713601 h 6858000"/>
              <a:gd name="connsiteX185" fmla="*/ 11855284 w 12191999"/>
              <a:gd name="connsiteY185" fmla="*/ 713794 h 6858000"/>
              <a:gd name="connsiteX186" fmla="*/ 11855021 w 12191999"/>
              <a:gd name="connsiteY186" fmla="*/ 713860 h 6858000"/>
              <a:gd name="connsiteX187" fmla="*/ 11855021 w 12191999"/>
              <a:gd name="connsiteY187" fmla="*/ 713601 h 6858000"/>
              <a:gd name="connsiteX188" fmla="*/ 11847209 w 12191999"/>
              <a:gd name="connsiteY188" fmla="*/ 704235 h 6858000"/>
              <a:gd name="connsiteX189" fmla="*/ 11851428 w 12191999"/>
              <a:gd name="connsiteY189" fmla="*/ 704235 h 6858000"/>
              <a:gd name="connsiteX190" fmla="*/ 11857190 w 12191999"/>
              <a:gd name="connsiteY190" fmla="*/ 707699 h 6858000"/>
              <a:gd name="connsiteX191" fmla="*/ 11851817 w 12191999"/>
              <a:gd name="connsiteY191" fmla="*/ 711162 h 6858000"/>
              <a:gd name="connsiteX192" fmla="*/ 11847209 w 12191999"/>
              <a:gd name="connsiteY192" fmla="*/ 711162 h 6858000"/>
              <a:gd name="connsiteX193" fmla="*/ 11843627 w 12191999"/>
              <a:gd name="connsiteY193" fmla="*/ 701020 h 6858000"/>
              <a:gd name="connsiteX194" fmla="*/ 11843627 w 12191999"/>
              <a:gd name="connsiteY194" fmla="*/ 724250 h 6858000"/>
              <a:gd name="connsiteX195" fmla="*/ 11847468 w 12191999"/>
              <a:gd name="connsiteY195" fmla="*/ 724250 h 6858000"/>
              <a:gd name="connsiteX196" fmla="*/ 11847468 w 12191999"/>
              <a:gd name="connsiteY196" fmla="*/ 714367 h 6858000"/>
              <a:gd name="connsiteX197" fmla="*/ 11849648 w 12191999"/>
              <a:gd name="connsiteY197" fmla="*/ 714367 h 6858000"/>
              <a:gd name="connsiteX198" fmla="*/ 11856553 w 12191999"/>
              <a:gd name="connsiteY198" fmla="*/ 720528 h 6858000"/>
              <a:gd name="connsiteX199" fmla="*/ 11858603 w 12191999"/>
              <a:gd name="connsiteY199" fmla="*/ 724121 h 6858000"/>
              <a:gd name="connsiteX200" fmla="*/ 11863081 w 12191999"/>
              <a:gd name="connsiteY200" fmla="*/ 724121 h 6858000"/>
              <a:gd name="connsiteX201" fmla="*/ 11860265 w 12191999"/>
              <a:gd name="connsiteY201" fmla="*/ 719503 h 6858000"/>
              <a:gd name="connsiteX202" fmla="*/ 11857064 w 12191999"/>
              <a:gd name="connsiteY202" fmla="*/ 715107 h 6858000"/>
              <a:gd name="connsiteX203" fmla="*/ 11855284 w 12191999"/>
              <a:gd name="connsiteY203" fmla="*/ 713794 h 6858000"/>
              <a:gd name="connsiteX204" fmla="*/ 11858039 w 12191999"/>
              <a:gd name="connsiteY204" fmla="*/ 713107 h 6858000"/>
              <a:gd name="connsiteX205" fmla="*/ 11861549 w 12191999"/>
              <a:gd name="connsiteY205" fmla="*/ 707310 h 6858000"/>
              <a:gd name="connsiteX206" fmla="*/ 11859370 w 12191999"/>
              <a:gd name="connsiteY206" fmla="*/ 702822 h 6858000"/>
              <a:gd name="connsiteX207" fmla="*/ 11851817 w 12191999"/>
              <a:gd name="connsiteY207" fmla="*/ 701020 h 6858000"/>
              <a:gd name="connsiteX208" fmla="*/ 11843627 w 12191999"/>
              <a:gd name="connsiteY208" fmla="*/ 701020 h 6858000"/>
              <a:gd name="connsiteX209" fmla="*/ 11852712 w 12191999"/>
              <a:gd name="connsiteY209" fmla="*/ 694611 h 6858000"/>
              <a:gd name="connsiteX210" fmla="*/ 11870623 w 12191999"/>
              <a:gd name="connsiteY210" fmla="*/ 712446 h 6858000"/>
              <a:gd name="connsiteX211" fmla="*/ 11852712 w 12191999"/>
              <a:gd name="connsiteY211" fmla="*/ 730541 h 6858000"/>
              <a:gd name="connsiteX212" fmla="*/ 11834931 w 12191999"/>
              <a:gd name="connsiteY212" fmla="*/ 712446 h 6858000"/>
              <a:gd name="connsiteX213" fmla="*/ 11852712 w 12191999"/>
              <a:gd name="connsiteY213" fmla="*/ 694611 h 6858000"/>
              <a:gd name="connsiteX214" fmla="*/ 11852712 w 12191999"/>
              <a:gd name="connsiteY214" fmla="*/ 690888 h 6858000"/>
              <a:gd name="connsiteX215" fmla="*/ 11831348 w 12191999"/>
              <a:gd name="connsiteY215" fmla="*/ 712446 h 6858000"/>
              <a:gd name="connsiteX216" fmla="*/ 11852712 w 12191999"/>
              <a:gd name="connsiteY216" fmla="*/ 734004 h 6858000"/>
              <a:gd name="connsiteX217" fmla="*/ 11874076 w 12191999"/>
              <a:gd name="connsiteY217" fmla="*/ 712446 h 6858000"/>
              <a:gd name="connsiteX218" fmla="*/ 11852712 w 12191999"/>
              <a:gd name="connsiteY218" fmla="*/ 690888 h 6858000"/>
              <a:gd name="connsiteX219" fmla="*/ 11639380 w 12191999"/>
              <a:gd name="connsiteY219" fmla="*/ 551044 h 6858000"/>
              <a:gd name="connsiteX220" fmla="*/ 11641189 w 12191999"/>
              <a:gd name="connsiteY220" fmla="*/ 551862 h 6858000"/>
              <a:gd name="connsiteX221" fmla="*/ 11644652 w 12191999"/>
              <a:gd name="connsiteY221" fmla="*/ 634274 h 6858000"/>
              <a:gd name="connsiteX222" fmla="*/ 11640682 w 12191999"/>
              <a:gd name="connsiteY222" fmla="*/ 633508 h 6858000"/>
              <a:gd name="connsiteX223" fmla="*/ 11634273 w 12191999"/>
              <a:gd name="connsiteY223" fmla="*/ 599671 h 6858000"/>
              <a:gd name="connsiteX224" fmla="*/ 11638243 w 12191999"/>
              <a:gd name="connsiteY224" fmla="*/ 552250 h 6858000"/>
              <a:gd name="connsiteX225" fmla="*/ 11639380 w 12191999"/>
              <a:gd name="connsiteY225" fmla="*/ 551044 h 6858000"/>
              <a:gd name="connsiteX226" fmla="*/ 11490639 w 12191999"/>
              <a:gd name="connsiteY226" fmla="*/ 502002 h 6858000"/>
              <a:gd name="connsiteX227" fmla="*/ 11550015 w 12191999"/>
              <a:gd name="connsiteY227" fmla="*/ 504052 h 6858000"/>
              <a:gd name="connsiteX228" fmla="*/ 11548343 w 12191999"/>
              <a:gd name="connsiteY228" fmla="*/ 536605 h 6858000"/>
              <a:gd name="connsiteX229" fmla="*/ 11499486 w 12191999"/>
              <a:gd name="connsiteY229" fmla="*/ 541094 h 6858000"/>
              <a:gd name="connsiteX230" fmla="*/ 11492948 w 12191999"/>
              <a:gd name="connsiteY230" fmla="*/ 533659 h 6858000"/>
              <a:gd name="connsiteX231" fmla="*/ 11490639 w 12191999"/>
              <a:gd name="connsiteY231" fmla="*/ 502002 h 6858000"/>
              <a:gd name="connsiteX232" fmla="*/ 11594253 w 12191999"/>
              <a:gd name="connsiteY232" fmla="*/ 498797 h 6858000"/>
              <a:gd name="connsiteX233" fmla="*/ 11598612 w 12191999"/>
              <a:gd name="connsiteY233" fmla="*/ 520075 h 6858000"/>
              <a:gd name="connsiteX234" fmla="*/ 11588351 w 12191999"/>
              <a:gd name="connsiteY234" fmla="*/ 527509 h 6858000"/>
              <a:gd name="connsiteX235" fmla="*/ 11580011 w 12191999"/>
              <a:gd name="connsiteY235" fmla="*/ 500718 h 6858000"/>
              <a:gd name="connsiteX236" fmla="*/ 11594253 w 12191999"/>
              <a:gd name="connsiteY236" fmla="*/ 498797 h 6858000"/>
              <a:gd name="connsiteX237" fmla="*/ 11441405 w 12191999"/>
              <a:gd name="connsiteY237" fmla="*/ 491374 h 6858000"/>
              <a:gd name="connsiteX238" fmla="*/ 11460384 w 12191999"/>
              <a:gd name="connsiteY238" fmla="*/ 496499 h 6858000"/>
              <a:gd name="connsiteX239" fmla="*/ 11442948 w 12191999"/>
              <a:gd name="connsiteY239" fmla="*/ 533670 h 6858000"/>
              <a:gd name="connsiteX240" fmla="*/ 11434607 w 12191999"/>
              <a:gd name="connsiteY240" fmla="*/ 527132 h 6858000"/>
              <a:gd name="connsiteX241" fmla="*/ 11441405 w 12191999"/>
              <a:gd name="connsiteY241" fmla="*/ 491374 h 6858000"/>
              <a:gd name="connsiteX242" fmla="*/ 11419441 w 12191999"/>
              <a:gd name="connsiteY242" fmla="*/ 484343 h 6858000"/>
              <a:gd name="connsiteX243" fmla="*/ 11431543 w 12191999"/>
              <a:gd name="connsiteY243" fmla="*/ 488299 h 6858000"/>
              <a:gd name="connsiteX244" fmla="*/ 11423202 w 12191999"/>
              <a:gd name="connsiteY244" fmla="*/ 532257 h 6858000"/>
              <a:gd name="connsiteX245" fmla="*/ 11444102 w 12191999"/>
              <a:gd name="connsiteY245" fmla="*/ 543154 h 6858000"/>
              <a:gd name="connsiteX246" fmla="*/ 11469620 w 12191999"/>
              <a:gd name="connsiteY246" fmla="*/ 498549 h 6858000"/>
              <a:gd name="connsiteX247" fmla="*/ 11481672 w 12191999"/>
              <a:gd name="connsiteY247" fmla="*/ 500729 h 6858000"/>
              <a:gd name="connsiteX248" fmla="*/ 11485395 w 12191999"/>
              <a:gd name="connsiteY248" fmla="*/ 542507 h 6858000"/>
              <a:gd name="connsiteX249" fmla="*/ 11498472 w 12191999"/>
              <a:gd name="connsiteY249" fmla="*/ 550707 h 6858000"/>
              <a:gd name="connsiteX250" fmla="*/ 11555917 w 12191999"/>
              <a:gd name="connsiteY250" fmla="*/ 543532 h 6858000"/>
              <a:gd name="connsiteX251" fmla="*/ 11559122 w 12191999"/>
              <a:gd name="connsiteY251" fmla="*/ 503286 h 6858000"/>
              <a:gd name="connsiteX252" fmla="*/ 11570149 w 12191999"/>
              <a:gd name="connsiteY252" fmla="*/ 502002 h 6858000"/>
              <a:gd name="connsiteX253" fmla="*/ 11579385 w 12191999"/>
              <a:gd name="connsiteY253" fmla="*/ 528405 h 6858000"/>
              <a:gd name="connsiteX254" fmla="*/ 11598752 w 12191999"/>
              <a:gd name="connsiteY254" fmla="*/ 531739 h 6858000"/>
              <a:gd name="connsiteX255" fmla="*/ 11602723 w 12191999"/>
              <a:gd name="connsiteY255" fmla="*/ 497773 h 6858000"/>
              <a:gd name="connsiteX256" fmla="*/ 11625673 w 12191999"/>
              <a:gd name="connsiteY256" fmla="*/ 533282 h 6858000"/>
              <a:gd name="connsiteX257" fmla="*/ 11612855 w 12191999"/>
              <a:gd name="connsiteY257" fmla="*/ 586216 h 6858000"/>
              <a:gd name="connsiteX258" fmla="*/ 11537326 w 12191999"/>
              <a:gd name="connsiteY258" fmla="*/ 569428 h 6858000"/>
              <a:gd name="connsiteX259" fmla="*/ 11459488 w 12191999"/>
              <a:gd name="connsiteY259" fmla="*/ 611465 h 6858000"/>
              <a:gd name="connsiteX260" fmla="*/ 11456154 w 12191999"/>
              <a:gd name="connsiteY260" fmla="*/ 612360 h 6858000"/>
              <a:gd name="connsiteX261" fmla="*/ 11418325 w 12191999"/>
              <a:gd name="connsiteY261" fmla="*/ 585191 h 6858000"/>
              <a:gd name="connsiteX262" fmla="*/ 11388707 w 12191999"/>
              <a:gd name="connsiteY262" fmla="*/ 549434 h 6858000"/>
              <a:gd name="connsiteX263" fmla="*/ 11414743 w 12191999"/>
              <a:gd name="connsiteY263" fmla="*/ 487403 h 6858000"/>
              <a:gd name="connsiteX264" fmla="*/ 11419441 w 12191999"/>
              <a:gd name="connsiteY264" fmla="*/ 484343 h 6858000"/>
              <a:gd name="connsiteX265" fmla="*/ 11358173 w 12191999"/>
              <a:gd name="connsiteY265" fmla="*/ 469801 h 6858000"/>
              <a:gd name="connsiteX266" fmla="*/ 11346260 w 12191999"/>
              <a:gd name="connsiteY266" fmla="*/ 478275 h 6858000"/>
              <a:gd name="connsiteX267" fmla="*/ 11361744 w 12191999"/>
              <a:gd name="connsiteY267" fmla="*/ 470744 h 6858000"/>
              <a:gd name="connsiteX268" fmla="*/ 11358173 w 12191999"/>
              <a:gd name="connsiteY268" fmla="*/ 469801 h 6858000"/>
              <a:gd name="connsiteX269" fmla="*/ 11354455 w 12191999"/>
              <a:gd name="connsiteY269" fmla="*/ 453696 h 6858000"/>
              <a:gd name="connsiteX270" fmla="*/ 11379471 w 12191999"/>
              <a:gd name="connsiteY270" fmla="*/ 464453 h 6858000"/>
              <a:gd name="connsiteX271" fmla="*/ 11401267 w 12191999"/>
              <a:gd name="connsiteY271" fmla="*/ 487522 h 6858000"/>
              <a:gd name="connsiteX272" fmla="*/ 11376515 w 12191999"/>
              <a:gd name="connsiteY272" fmla="*/ 541611 h 6858000"/>
              <a:gd name="connsiteX273" fmla="*/ 11357665 w 12191999"/>
              <a:gd name="connsiteY273" fmla="*/ 511745 h 6858000"/>
              <a:gd name="connsiteX274" fmla="*/ 11330734 w 12191999"/>
              <a:gd name="connsiteY274" fmla="*/ 504052 h 6858000"/>
              <a:gd name="connsiteX275" fmla="*/ 11328166 w 12191999"/>
              <a:gd name="connsiteY275" fmla="*/ 491881 h 6858000"/>
              <a:gd name="connsiteX276" fmla="*/ 11335600 w 12191999"/>
              <a:gd name="connsiteY276" fmla="*/ 481879 h 6858000"/>
              <a:gd name="connsiteX277" fmla="*/ 11338297 w 12191999"/>
              <a:gd name="connsiteY277" fmla="*/ 470604 h 6858000"/>
              <a:gd name="connsiteX278" fmla="*/ 11349972 w 12191999"/>
              <a:gd name="connsiteY278" fmla="*/ 456124 h 6858000"/>
              <a:gd name="connsiteX279" fmla="*/ 11354455 w 12191999"/>
              <a:gd name="connsiteY279" fmla="*/ 453696 h 6858000"/>
              <a:gd name="connsiteX280" fmla="*/ 11324025 w 12191999"/>
              <a:gd name="connsiteY280" fmla="*/ 392924 h 6858000"/>
              <a:gd name="connsiteX281" fmla="*/ 11322134 w 12191999"/>
              <a:gd name="connsiteY281" fmla="*/ 400006 h 6858000"/>
              <a:gd name="connsiteX282" fmla="*/ 11335988 w 12191999"/>
              <a:gd name="connsiteY282" fmla="*/ 441536 h 6858000"/>
              <a:gd name="connsiteX283" fmla="*/ 11339193 w 12191999"/>
              <a:gd name="connsiteY283" fmla="*/ 451786 h 6858000"/>
              <a:gd name="connsiteX284" fmla="*/ 11328425 w 12191999"/>
              <a:gd name="connsiteY284" fmla="*/ 467162 h 6858000"/>
              <a:gd name="connsiteX285" fmla="*/ 11327270 w 12191999"/>
              <a:gd name="connsiteY285" fmla="*/ 474855 h 6858000"/>
              <a:gd name="connsiteX286" fmla="*/ 11315477 w 12191999"/>
              <a:gd name="connsiteY286" fmla="*/ 490748 h 6858000"/>
              <a:gd name="connsiteX287" fmla="*/ 11317268 w 12191999"/>
              <a:gd name="connsiteY287" fmla="*/ 503696 h 6858000"/>
              <a:gd name="connsiteX288" fmla="*/ 11327788 w 12191999"/>
              <a:gd name="connsiteY288" fmla="*/ 514594 h 6858000"/>
              <a:gd name="connsiteX289" fmla="*/ 11341890 w 12191999"/>
              <a:gd name="connsiteY289" fmla="*/ 516137 h 6858000"/>
              <a:gd name="connsiteX290" fmla="*/ 11358561 w 12191999"/>
              <a:gd name="connsiteY290" fmla="*/ 529214 h 6858000"/>
              <a:gd name="connsiteX291" fmla="*/ 11388308 w 12191999"/>
              <a:gd name="connsiteY291" fmla="*/ 580476 h 6858000"/>
              <a:gd name="connsiteX292" fmla="*/ 11394717 w 12191999"/>
              <a:gd name="connsiteY292" fmla="*/ 606490 h 6858000"/>
              <a:gd name="connsiteX293" fmla="*/ 11360611 w 12191999"/>
              <a:gd name="connsiteY293" fmla="*/ 709026 h 6858000"/>
              <a:gd name="connsiteX294" fmla="*/ 11362402 w 12191999"/>
              <a:gd name="connsiteY294" fmla="*/ 719406 h 6858000"/>
              <a:gd name="connsiteX295" fmla="*/ 11388567 w 12191999"/>
              <a:gd name="connsiteY295" fmla="*/ 719406 h 6858000"/>
              <a:gd name="connsiteX296" fmla="*/ 11394210 w 12191999"/>
              <a:gd name="connsiteY296" fmla="*/ 711972 h 6858000"/>
              <a:gd name="connsiteX297" fmla="*/ 11429094 w 12191999"/>
              <a:gd name="connsiteY297" fmla="*/ 608411 h 6858000"/>
              <a:gd name="connsiteX298" fmla="*/ 11464484 w 12191999"/>
              <a:gd name="connsiteY298" fmla="*/ 709921 h 6858000"/>
              <a:gd name="connsiteX299" fmla="*/ 11468207 w 12191999"/>
              <a:gd name="connsiteY299" fmla="*/ 719665 h 6858000"/>
              <a:gd name="connsiteX300" fmla="*/ 11490650 w 12191999"/>
              <a:gd name="connsiteY300" fmla="*/ 719665 h 6858000"/>
              <a:gd name="connsiteX301" fmla="*/ 11497954 w 12191999"/>
              <a:gd name="connsiteY301" fmla="*/ 713126 h 6858000"/>
              <a:gd name="connsiteX302" fmla="*/ 11473979 w 12191999"/>
              <a:gd name="connsiteY302" fmla="*/ 619309 h 6858000"/>
              <a:gd name="connsiteX303" fmla="*/ 11535276 w 12191999"/>
              <a:gd name="connsiteY303" fmla="*/ 595345 h 6858000"/>
              <a:gd name="connsiteX304" fmla="*/ 11569383 w 12191999"/>
              <a:gd name="connsiteY304" fmla="*/ 622136 h 6858000"/>
              <a:gd name="connsiteX305" fmla="*/ 11512315 w 12191999"/>
              <a:gd name="connsiteY305" fmla="*/ 709932 h 6858000"/>
              <a:gd name="connsiteX306" fmla="*/ 11514624 w 12191999"/>
              <a:gd name="connsiteY306" fmla="*/ 719417 h 6858000"/>
              <a:gd name="connsiteX307" fmla="*/ 11538351 w 12191999"/>
              <a:gd name="connsiteY307" fmla="*/ 719417 h 6858000"/>
              <a:gd name="connsiteX308" fmla="*/ 11547069 w 12191999"/>
              <a:gd name="connsiteY308" fmla="*/ 713903 h 6858000"/>
              <a:gd name="connsiteX309" fmla="*/ 11598623 w 12191999"/>
              <a:gd name="connsiteY309" fmla="*/ 630983 h 6858000"/>
              <a:gd name="connsiteX310" fmla="*/ 11608496 w 12191999"/>
              <a:gd name="connsiteY310" fmla="*/ 600869 h 6858000"/>
              <a:gd name="connsiteX311" fmla="*/ 11599130 w 12191999"/>
              <a:gd name="connsiteY311" fmla="*/ 710062 h 6858000"/>
              <a:gd name="connsiteX312" fmla="*/ 11601439 w 12191999"/>
              <a:gd name="connsiteY312" fmla="*/ 719287 h 6858000"/>
              <a:gd name="connsiteX313" fmla="*/ 11622857 w 12191999"/>
              <a:gd name="connsiteY313" fmla="*/ 719287 h 6858000"/>
              <a:gd name="connsiteX314" fmla="*/ 11629525 w 12191999"/>
              <a:gd name="connsiteY314" fmla="*/ 711087 h 6858000"/>
              <a:gd name="connsiteX315" fmla="*/ 11634650 w 12191999"/>
              <a:gd name="connsiteY315" fmla="*/ 693014 h 6858000"/>
              <a:gd name="connsiteX316" fmla="*/ 11654018 w 12191999"/>
              <a:gd name="connsiteY316" fmla="*/ 688018 h 6858000"/>
              <a:gd name="connsiteX317" fmla="*/ 11659024 w 12191999"/>
              <a:gd name="connsiteY317" fmla="*/ 680584 h 6858000"/>
              <a:gd name="connsiteX318" fmla="*/ 11654654 w 12191999"/>
              <a:gd name="connsiteY318" fmla="*/ 520852 h 6858000"/>
              <a:gd name="connsiteX319" fmla="*/ 11603360 w 12191999"/>
              <a:gd name="connsiteY319" fmla="*/ 487533 h 6858000"/>
              <a:gd name="connsiteX320" fmla="*/ 11526547 w 12191999"/>
              <a:gd name="connsiteY320" fmla="*/ 493424 h 6858000"/>
              <a:gd name="connsiteX321" fmla="*/ 11402033 w 12191999"/>
              <a:gd name="connsiteY321" fmla="*/ 464842 h 6858000"/>
              <a:gd name="connsiteX322" fmla="*/ 11401644 w 12191999"/>
              <a:gd name="connsiteY322" fmla="*/ 459199 h 6858000"/>
              <a:gd name="connsiteX323" fmla="*/ 11433960 w 12191999"/>
              <a:gd name="connsiteY323" fmla="*/ 433314 h 6858000"/>
              <a:gd name="connsiteX324" fmla="*/ 11431392 w 12191999"/>
              <a:gd name="connsiteY324" fmla="*/ 426398 h 6858000"/>
              <a:gd name="connsiteX325" fmla="*/ 11365995 w 12191999"/>
              <a:gd name="connsiteY325" fmla="*/ 438191 h 6858000"/>
              <a:gd name="connsiteX326" fmla="*/ 11327648 w 12191999"/>
              <a:gd name="connsiteY326" fmla="*/ 397567 h 6858000"/>
              <a:gd name="connsiteX327" fmla="*/ 11324025 w 12191999"/>
              <a:gd name="connsiteY327" fmla="*/ 392924 h 6858000"/>
              <a:gd name="connsiteX328" fmla="*/ 11391491 w 12191999"/>
              <a:gd name="connsiteY328" fmla="*/ 334037 h 6858000"/>
              <a:gd name="connsiteX329" fmla="*/ 11426364 w 12191999"/>
              <a:gd name="connsiteY329" fmla="*/ 368996 h 6858000"/>
              <a:gd name="connsiteX330" fmla="*/ 11391491 w 12191999"/>
              <a:gd name="connsiteY330" fmla="*/ 403955 h 6858000"/>
              <a:gd name="connsiteX331" fmla="*/ 11356360 w 12191999"/>
              <a:gd name="connsiteY331" fmla="*/ 368996 h 6858000"/>
              <a:gd name="connsiteX332" fmla="*/ 11391491 w 12191999"/>
              <a:gd name="connsiteY332" fmla="*/ 334037 h 6858000"/>
              <a:gd name="connsiteX333" fmla="*/ 11389959 w 12191999"/>
              <a:gd name="connsiteY333" fmla="*/ 321618 h 6858000"/>
              <a:gd name="connsiteX334" fmla="*/ 11337262 w 12191999"/>
              <a:gd name="connsiteY334" fmla="*/ 374510 h 6858000"/>
              <a:gd name="connsiteX335" fmla="*/ 11389959 w 12191999"/>
              <a:gd name="connsiteY335" fmla="*/ 427401 h 6858000"/>
              <a:gd name="connsiteX336" fmla="*/ 11442656 w 12191999"/>
              <a:gd name="connsiteY336" fmla="*/ 374510 h 6858000"/>
              <a:gd name="connsiteX337" fmla="*/ 11389959 w 12191999"/>
              <a:gd name="connsiteY337" fmla="*/ 321618 h 6858000"/>
              <a:gd name="connsiteX338" fmla="*/ 0 w 12191999"/>
              <a:gd name="connsiteY338" fmla="*/ 0 h 6858000"/>
              <a:gd name="connsiteX339" fmla="*/ 12191999 w 12191999"/>
              <a:gd name="connsiteY339" fmla="*/ 0 h 6858000"/>
              <a:gd name="connsiteX340" fmla="*/ 12191999 w 12191999"/>
              <a:gd name="connsiteY340" fmla="*/ 6858000 h 6858000"/>
              <a:gd name="connsiteX341" fmla="*/ 0 w 12191999"/>
              <a:gd name="connsiteY34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Lst>
            <a:rect l="l" t="t" r="r" b="b"/>
            <a:pathLst>
              <a:path w="12191999" h="6858000">
                <a:moveTo>
                  <a:pt x="11666200" y="756760"/>
                </a:moveTo>
                <a:cubicBezTo>
                  <a:pt x="11673094" y="756760"/>
                  <a:pt x="11676288" y="758940"/>
                  <a:pt x="11678975" y="761119"/>
                </a:cubicBezTo>
                <a:cubicBezTo>
                  <a:pt x="11678975" y="808195"/>
                  <a:pt x="11678975" y="808195"/>
                  <a:pt x="11678975" y="808195"/>
                </a:cubicBezTo>
                <a:lnTo>
                  <a:pt x="11678845" y="808195"/>
                </a:lnTo>
                <a:cubicBezTo>
                  <a:pt x="11678845" y="811658"/>
                  <a:pt x="11673094" y="813579"/>
                  <a:pt x="11667095" y="813579"/>
                </a:cubicBezTo>
                <a:cubicBezTo>
                  <a:pt x="11654191" y="813579"/>
                  <a:pt x="11644998" y="802671"/>
                  <a:pt x="11644998" y="784080"/>
                </a:cubicBezTo>
                <a:cubicBezTo>
                  <a:pt x="11644998" y="767658"/>
                  <a:pt x="11653942" y="756760"/>
                  <a:pt x="11666200" y="756760"/>
                </a:cubicBezTo>
                <a:close/>
                <a:moveTo>
                  <a:pt x="11553608" y="755951"/>
                </a:moveTo>
                <a:cubicBezTo>
                  <a:pt x="11558334" y="755951"/>
                  <a:pt x="11561787" y="756976"/>
                  <a:pt x="11565369" y="760439"/>
                </a:cubicBezTo>
                <a:cubicBezTo>
                  <a:pt x="11569210" y="764032"/>
                  <a:pt x="11571638" y="771995"/>
                  <a:pt x="11571638" y="784954"/>
                </a:cubicBezTo>
                <a:cubicBezTo>
                  <a:pt x="11571638" y="797535"/>
                  <a:pt x="11569210" y="805746"/>
                  <a:pt x="11565369" y="809339"/>
                </a:cubicBezTo>
                <a:cubicBezTo>
                  <a:pt x="11561787" y="812802"/>
                  <a:pt x="11558334" y="813698"/>
                  <a:pt x="11553608" y="813698"/>
                </a:cubicBezTo>
                <a:cubicBezTo>
                  <a:pt x="11548882" y="813698"/>
                  <a:pt x="11545677" y="812802"/>
                  <a:pt x="11542106" y="809339"/>
                </a:cubicBezTo>
                <a:cubicBezTo>
                  <a:pt x="11538394" y="805746"/>
                  <a:pt x="11535837" y="797783"/>
                  <a:pt x="11535837" y="784954"/>
                </a:cubicBezTo>
                <a:cubicBezTo>
                  <a:pt x="11535837" y="772243"/>
                  <a:pt x="11538394" y="764032"/>
                  <a:pt x="11542106" y="760439"/>
                </a:cubicBezTo>
                <a:cubicBezTo>
                  <a:pt x="11545688" y="756976"/>
                  <a:pt x="11549141" y="755951"/>
                  <a:pt x="11553608" y="755951"/>
                </a:cubicBezTo>
                <a:close/>
                <a:moveTo>
                  <a:pt x="11389948" y="755951"/>
                </a:moveTo>
                <a:cubicBezTo>
                  <a:pt x="11394707" y="755951"/>
                  <a:pt x="11397911" y="756976"/>
                  <a:pt x="11401504" y="760439"/>
                </a:cubicBezTo>
                <a:cubicBezTo>
                  <a:pt x="11405356" y="764032"/>
                  <a:pt x="11407795" y="771995"/>
                  <a:pt x="11407795" y="784954"/>
                </a:cubicBezTo>
                <a:cubicBezTo>
                  <a:pt x="11407795" y="797535"/>
                  <a:pt x="11405356" y="805746"/>
                  <a:pt x="11401504" y="809339"/>
                </a:cubicBezTo>
                <a:cubicBezTo>
                  <a:pt x="11397911" y="812802"/>
                  <a:pt x="11394448" y="813698"/>
                  <a:pt x="11389948" y="813698"/>
                </a:cubicBezTo>
                <a:cubicBezTo>
                  <a:pt x="11385201" y="813698"/>
                  <a:pt x="11381985" y="812802"/>
                  <a:pt x="11378133" y="809339"/>
                </a:cubicBezTo>
                <a:cubicBezTo>
                  <a:pt x="11374411" y="805746"/>
                  <a:pt x="11371843" y="797783"/>
                  <a:pt x="11371843" y="784954"/>
                </a:cubicBezTo>
                <a:cubicBezTo>
                  <a:pt x="11371843" y="772243"/>
                  <a:pt x="11374411" y="764032"/>
                  <a:pt x="11378133" y="760439"/>
                </a:cubicBezTo>
                <a:cubicBezTo>
                  <a:pt x="11381726" y="756976"/>
                  <a:pt x="11385190" y="755951"/>
                  <a:pt x="11389948" y="755951"/>
                </a:cubicBezTo>
                <a:close/>
                <a:moveTo>
                  <a:pt x="11267462" y="755951"/>
                </a:moveTo>
                <a:cubicBezTo>
                  <a:pt x="11272210" y="755951"/>
                  <a:pt x="11275425" y="756976"/>
                  <a:pt x="11279148" y="760439"/>
                </a:cubicBezTo>
                <a:cubicBezTo>
                  <a:pt x="11282881" y="764032"/>
                  <a:pt x="11285438" y="771995"/>
                  <a:pt x="11285438" y="784954"/>
                </a:cubicBezTo>
                <a:cubicBezTo>
                  <a:pt x="11285438" y="797535"/>
                  <a:pt x="11283000" y="805746"/>
                  <a:pt x="11279148" y="809339"/>
                </a:cubicBezTo>
                <a:cubicBezTo>
                  <a:pt x="11275555" y="812802"/>
                  <a:pt x="11272210" y="813698"/>
                  <a:pt x="11267462" y="813698"/>
                </a:cubicBezTo>
                <a:cubicBezTo>
                  <a:pt x="11262715" y="813698"/>
                  <a:pt x="11259499" y="812802"/>
                  <a:pt x="11255907" y="809339"/>
                </a:cubicBezTo>
                <a:cubicBezTo>
                  <a:pt x="11252054" y="805746"/>
                  <a:pt x="11249616" y="797783"/>
                  <a:pt x="11249616" y="784954"/>
                </a:cubicBezTo>
                <a:cubicBezTo>
                  <a:pt x="11249616" y="772243"/>
                  <a:pt x="11252054" y="764032"/>
                  <a:pt x="11255907" y="760439"/>
                </a:cubicBezTo>
                <a:cubicBezTo>
                  <a:pt x="11259499" y="756976"/>
                  <a:pt x="11262844" y="755951"/>
                  <a:pt x="11267462" y="755951"/>
                </a:cubicBezTo>
                <a:close/>
                <a:moveTo>
                  <a:pt x="11708668" y="750005"/>
                </a:moveTo>
                <a:cubicBezTo>
                  <a:pt x="11706381" y="750005"/>
                  <a:pt x="11706381" y="750772"/>
                  <a:pt x="11706381" y="752433"/>
                </a:cubicBezTo>
                <a:cubicBezTo>
                  <a:pt x="11706381" y="817032"/>
                  <a:pt x="11706381" y="817032"/>
                  <a:pt x="11706381" y="817032"/>
                </a:cubicBezTo>
                <a:cubicBezTo>
                  <a:pt x="11706381" y="818952"/>
                  <a:pt x="11706381" y="819459"/>
                  <a:pt x="11708420" y="819459"/>
                </a:cubicBezTo>
                <a:cubicBezTo>
                  <a:pt x="11715671" y="819459"/>
                  <a:pt x="11715671" y="819459"/>
                  <a:pt x="11715671" y="819459"/>
                </a:cubicBezTo>
                <a:cubicBezTo>
                  <a:pt x="11717699" y="819330"/>
                  <a:pt x="11718206" y="819330"/>
                  <a:pt x="11718206" y="817032"/>
                </a:cubicBezTo>
                <a:cubicBezTo>
                  <a:pt x="11718206" y="752433"/>
                  <a:pt x="11718206" y="752433"/>
                  <a:pt x="11718206" y="752433"/>
                </a:cubicBezTo>
                <a:cubicBezTo>
                  <a:pt x="11718206" y="750383"/>
                  <a:pt x="11717699" y="750005"/>
                  <a:pt x="11715660" y="750005"/>
                </a:cubicBezTo>
                <a:cubicBezTo>
                  <a:pt x="11708668" y="750005"/>
                  <a:pt x="11708668" y="750005"/>
                  <a:pt x="11708668" y="750005"/>
                </a:cubicBezTo>
                <a:close/>
                <a:moveTo>
                  <a:pt x="11826514" y="749671"/>
                </a:moveTo>
                <a:cubicBezTo>
                  <a:pt x="11824076" y="749671"/>
                  <a:pt x="11823170" y="749542"/>
                  <a:pt x="11822404" y="751851"/>
                </a:cubicBezTo>
                <a:cubicBezTo>
                  <a:pt x="11818552" y="763374"/>
                  <a:pt x="11808647" y="775804"/>
                  <a:pt x="11798623" y="781695"/>
                </a:cubicBezTo>
                <a:cubicBezTo>
                  <a:pt x="11798234" y="782084"/>
                  <a:pt x="11798105" y="782461"/>
                  <a:pt x="11798105" y="782461"/>
                </a:cubicBezTo>
                <a:cubicBezTo>
                  <a:pt x="11798105" y="782591"/>
                  <a:pt x="11798234" y="782968"/>
                  <a:pt x="11798234" y="783227"/>
                </a:cubicBezTo>
                <a:cubicBezTo>
                  <a:pt x="11822145" y="817420"/>
                  <a:pt x="11822145" y="817420"/>
                  <a:pt x="11822145" y="817420"/>
                </a:cubicBezTo>
                <a:cubicBezTo>
                  <a:pt x="11823558" y="819470"/>
                  <a:pt x="11824076" y="819470"/>
                  <a:pt x="11826126" y="819470"/>
                </a:cubicBezTo>
                <a:cubicBezTo>
                  <a:pt x="11835254" y="819470"/>
                  <a:pt x="11835254" y="819470"/>
                  <a:pt x="11835254" y="819470"/>
                </a:cubicBezTo>
                <a:cubicBezTo>
                  <a:pt x="11835891" y="819330"/>
                  <a:pt x="11837175" y="819330"/>
                  <a:pt x="11837175" y="817798"/>
                </a:cubicBezTo>
                <a:cubicBezTo>
                  <a:pt x="11837175" y="817291"/>
                  <a:pt x="11836786" y="816643"/>
                  <a:pt x="11836279" y="816136"/>
                </a:cubicBezTo>
                <a:cubicBezTo>
                  <a:pt x="11810826" y="782450"/>
                  <a:pt x="11810826" y="782450"/>
                  <a:pt x="11810826" y="782450"/>
                </a:cubicBezTo>
                <a:cubicBezTo>
                  <a:pt x="11810567" y="782192"/>
                  <a:pt x="11810567" y="782192"/>
                  <a:pt x="11810567" y="782192"/>
                </a:cubicBezTo>
                <a:cubicBezTo>
                  <a:pt x="11819566" y="775534"/>
                  <a:pt x="11828824" y="765154"/>
                  <a:pt x="11834607" y="753890"/>
                </a:cubicBezTo>
                <a:cubicBezTo>
                  <a:pt x="11835125" y="752606"/>
                  <a:pt x="11835254" y="751969"/>
                  <a:pt x="11835254" y="751203"/>
                </a:cubicBezTo>
                <a:cubicBezTo>
                  <a:pt x="11835254" y="750049"/>
                  <a:pt x="11834607" y="749671"/>
                  <a:pt x="11832816" y="749671"/>
                </a:cubicBezTo>
                <a:cubicBezTo>
                  <a:pt x="11826514" y="749671"/>
                  <a:pt x="11826514" y="749671"/>
                  <a:pt x="11826514" y="749671"/>
                </a:cubicBezTo>
                <a:close/>
                <a:moveTo>
                  <a:pt x="11301634" y="749671"/>
                </a:moveTo>
                <a:cubicBezTo>
                  <a:pt x="11301116" y="749671"/>
                  <a:pt x="11299832" y="749671"/>
                  <a:pt x="11299832" y="751462"/>
                </a:cubicBezTo>
                <a:cubicBezTo>
                  <a:pt x="11299832" y="751980"/>
                  <a:pt x="11299961" y="752617"/>
                  <a:pt x="11300350" y="753383"/>
                </a:cubicBezTo>
                <a:cubicBezTo>
                  <a:pt x="11324605" y="817399"/>
                  <a:pt x="11324605" y="817399"/>
                  <a:pt x="11324605" y="817399"/>
                </a:cubicBezTo>
                <a:cubicBezTo>
                  <a:pt x="11325371" y="818941"/>
                  <a:pt x="11325630" y="819449"/>
                  <a:pt x="11326785" y="819449"/>
                </a:cubicBezTo>
                <a:cubicBezTo>
                  <a:pt x="11332050" y="819449"/>
                  <a:pt x="11332050" y="819449"/>
                  <a:pt x="11332050" y="819449"/>
                </a:cubicBezTo>
                <a:cubicBezTo>
                  <a:pt x="11333593" y="819449"/>
                  <a:pt x="11333971" y="819190"/>
                  <a:pt x="11334489" y="817399"/>
                </a:cubicBezTo>
                <a:cubicBezTo>
                  <a:pt x="11358108" y="753135"/>
                  <a:pt x="11358108" y="753135"/>
                  <a:pt x="11358108" y="753135"/>
                </a:cubicBezTo>
                <a:cubicBezTo>
                  <a:pt x="11358366" y="751592"/>
                  <a:pt x="11358366" y="751462"/>
                  <a:pt x="11358366" y="751085"/>
                </a:cubicBezTo>
                <a:cubicBezTo>
                  <a:pt x="11358366" y="749671"/>
                  <a:pt x="11357341" y="749671"/>
                  <a:pt x="11356694" y="749671"/>
                </a:cubicBezTo>
                <a:cubicBezTo>
                  <a:pt x="11350015" y="749671"/>
                  <a:pt x="11350015" y="749671"/>
                  <a:pt x="11350015" y="749671"/>
                </a:cubicBezTo>
                <a:cubicBezTo>
                  <a:pt x="11349120" y="749930"/>
                  <a:pt x="11348990" y="750308"/>
                  <a:pt x="11348343" y="751592"/>
                </a:cubicBezTo>
                <a:cubicBezTo>
                  <a:pt x="11330885" y="802908"/>
                  <a:pt x="11330885" y="802908"/>
                  <a:pt x="11330885" y="802908"/>
                </a:cubicBezTo>
                <a:cubicBezTo>
                  <a:pt x="11312920" y="751851"/>
                  <a:pt x="11312920" y="751851"/>
                  <a:pt x="11312920" y="751851"/>
                </a:cubicBezTo>
                <a:cubicBezTo>
                  <a:pt x="11312154" y="749930"/>
                  <a:pt x="11311895" y="749671"/>
                  <a:pt x="11309845" y="749671"/>
                </a:cubicBezTo>
                <a:cubicBezTo>
                  <a:pt x="11301634" y="749671"/>
                  <a:pt x="11301634" y="749671"/>
                  <a:pt x="11301634" y="749671"/>
                </a:cubicBezTo>
                <a:close/>
                <a:moveTo>
                  <a:pt x="11754223" y="748506"/>
                </a:moveTo>
                <a:cubicBezTo>
                  <a:pt x="11742149" y="748506"/>
                  <a:pt x="11731241" y="755185"/>
                  <a:pt x="11731241" y="767625"/>
                </a:cubicBezTo>
                <a:cubicBezTo>
                  <a:pt x="11731241" y="779300"/>
                  <a:pt x="11739462" y="784177"/>
                  <a:pt x="11749346" y="788417"/>
                </a:cubicBezTo>
                <a:cubicBezTo>
                  <a:pt x="11757050" y="791622"/>
                  <a:pt x="11764236" y="794708"/>
                  <a:pt x="11764236" y="801894"/>
                </a:cubicBezTo>
                <a:cubicBezTo>
                  <a:pt x="11764236" y="807407"/>
                  <a:pt x="11759866" y="813698"/>
                  <a:pt x="11750500" y="813698"/>
                </a:cubicBezTo>
                <a:cubicBezTo>
                  <a:pt x="11740995" y="813698"/>
                  <a:pt x="11738308" y="806641"/>
                  <a:pt x="11733679" y="806641"/>
                </a:cubicBezTo>
                <a:cubicBezTo>
                  <a:pt x="11731500" y="806641"/>
                  <a:pt x="11728673" y="807666"/>
                  <a:pt x="11728673" y="811130"/>
                </a:cubicBezTo>
                <a:cubicBezTo>
                  <a:pt x="11728673" y="816643"/>
                  <a:pt x="11739462" y="821402"/>
                  <a:pt x="11750241" y="821402"/>
                </a:cubicBezTo>
                <a:cubicBezTo>
                  <a:pt x="11762434" y="821531"/>
                  <a:pt x="11774896" y="815111"/>
                  <a:pt x="11774896" y="800610"/>
                </a:cubicBezTo>
                <a:cubicBezTo>
                  <a:pt x="11774896" y="777897"/>
                  <a:pt x="11741901" y="781490"/>
                  <a:pt x="11741901" y="766471"/>
                </a:cubicBezTo>
                <a:cubicBezTo>
                  <a:pt x="11741901" y="761335"/>
                  <a:pt x="11745882" y="756199"/>
                  <a:pt x="11753457" y="756199"/>
                </a:cubicBezTo>
                <a:cubicBezTo>
                  <a:pt x="11761290" y="756199"/>
                  <a:pt x="11763340" y="761335"/>
                  <a:pt x="11767322" y="761335"/>
                </a:cubicBezTo>
                <a:cubicBezTo>
                  <a:pt x="11769372" y="761335"/>
                  <a:pt x="11772328" y="760180"/>
                  <a:pt x="11772328" y="756587"/>
                </a:cubicBezTo>
                <a:cubicBezTo>
                  <a:pt x="11772328" y="751452"/>
                  <a:pt x="11763599" y="748506"/>
                  <a:pt x="11754223" y="748506"/>
                </a:cubicBezTo>
                <a:close/>
                <a:moveTo>
                  <a:pt x="11614257" y="748117"/>
                </a:moveTo>
                <a:cubicBezTo>
                  <a:pt x="11607082" y="748117"/>
                  <a:pt x="11602594" y="749272"/>
                  <a:pt x="11599001" y="750167"/>
                </a:cubicBezTo>
                <a:cubicBezTo>
                  <a:pt x="11594383" y="751322"/>
                  <a:pt x="11592721" y="753491"/>
                  <a:pt x="11592721" y="755659"/>
                </a:cubicBezTo>
                <a:cubicBezTo>
                  <a:pt x="11592721" y="816902"/>
                  <a:pt x="11592721" y="816902"/>
                  <a:pt x="11592721" y="816902"/>
                </a:cubicBezTo>
                <a:cubicBezTo>
                  <a:pt x="11592721" y="818952"/>
                  <a:pt x="11593487" y="819071"/>
                  <a:pt x="11595418" y="819071"/>
                </a:cubicBezTo>
                <a:cubicBezTo>
                  <a:pt x="11602216" y="819071"/>
                  <a:pt x="11602216" y="819071"/>
                  <a:pt x="11602216" y="819071"/>
                </a:cubicBezTo>
                <a:cubicBezTo>
                  <a:pt x="11603878" y="819071"/>
                  <a:pt x="11604654" y="818942"/>
                  <a:pt x="11604654" y="816902"/>
                </a:cubicBezTo>
                <a:cubicBezTo>
                  <a:pt x="11604654" y="760774"/>
                  <a:pt x="11604654" y="760774"/>
                  <a:pt x="11604654" y="760774"/>
                </a:cubicBezTo>
                <a:cubicBezTo>
                  <a:pt x="11604654" y="757192"/>
                  <a:pt x="11607471" y="754764"/>
                  <a:pt x="11611452" y="754764"/>
                </a:cubicBezTo>
                <a:cubicBezTo>
                  <a:pt x="11620041" y="754764"/>
                  <a:pt x="11621325" y="761033"/>
                  <a:pt x="11625943" y="761033"/>
                </a:cubicBezTo>
                <a:cubicBezTo>
                  <a:pt x="11629255" y="761162"/>
                  <a:pt x="11631823" y="759112"/>
                  <a:pt x="11631823" y="755152"/>
                </a:cubicBezTo>
                <a:cubicBezTo>
                  <a:pt x="11631823" y="750167"/>
                  <a:pt x="11623623" y="748117"/>
                  <a:pt x="11614257" y="748117"/>
                </a:cubicBezTo>
                <a:close/>
                <a:moveTo>
                  <a:pt x="11553619" y="748117"/>
                </a:moveTo>
                <a:cubicBezTo>
                  <a:pt x="11547609" y="748117"/>
                  <a:pt x="11541221" y="749919"/>
                  <a:pt x="11536236" y="753124"/>
                </a:cubicBezTo>
                <a:cubicBezTo>
                  <a:pt x="11528565" y="758519"/>
                  <a:pt x="11523450" y="768780"/>
                  <a:pt x="11523450" y="784954"/>
                </a:cubicBezTo>
                <a:cubicBezTo>
                  <a:pt x="11523450" y="800998"/>
                  <a:pt x="11528565" y="811270"/>
                  <a:pt x="11536236" y="816654"/>
                </a:cubicBezTo>
                <a:cubicBezTo>
                  <a:pt x="11540962" y="819988"/>
                  <a:pt x="11547490" y="821531"/>
                  <a:pt x="11553619" y="821531"/>
                </a:cubicBezTo>
                <a:cubicBezTo>
                  <a:pt x="11559888" y="821531"/>
                  <a:pt x="11566275" y="819859"/>
                  <a:pt x="11571001" y="816654"/>
                </a:cubicBezTo>
                <a:cubicBezTo>
                  <a:pt x="11578802" y="811259"/>
                  <a:pt x="11583917" y="800998"/>
                  <a:pt x="11583917" y="784954"/>
                </a:cubicBezTo>
                <a:cubicBezTo>
                  <a:pt x="11583917" y="768780"/>
                  <a:pt x="11578802" y="758519"/>
                  <a:pt x="11571001" y="753124"/>
                </a:cubicBezTo>
                <a:cubicBezTo>
                  <a:pt x="11566146" y="749660"/>
                  <a:pt x="11559747" y="748117"/>
                  <a:pt x="11553619" y="748117"/>
                </a:cubicBezTo>
                <a:close/>
                <a:moveTo>
                  <a:pt x="11486031" y="748117"/>
                </a:moveTo>
                <a:cubicBezTo>
                  <a:pt x="11475824" y="748117"/>
                  <a:pt x="11468930" y="750297"/>
                  <a:pt x="11465229" y="751452"/>
                </a:cubicBezTo>
                <a:cubicBezTo>
                  <a:pt x="11460632" y="752994"/>
                  <a:pt x="11459230" y="754656"/>
                  <a:pt x="11459230" y="756965"/>
                </a:cubicBezTo>
                <a:cubicBezTo>
                  <a:pt x="11459230" y="817010"/>
                  <a:pt x="11459230" y="817010"/>
                  <a:pt x="11459230" y="817010"/>
                </a:cubicBezTo>
                <a:cubicBezTo>
                  <a:pt x="11459230" y="819190"/>
                  <a:pt x="11459737" y="819449"/>
                  <a:pt x="11461787" y="819449"/>
                </a:cubicBezTo>
                <a:cubicBezTo>
                  <a:pt x="11468422" y="819449"/>
                  <a:pt x="11468422" y="819449"/>
                  <a:pt x="11468422" y="819449"/>
                </a:cubicBezTo>
                <a:cubicBezTo>
                  <a:pt x="11470332" y="819449"/>
                  <a:pt x="11471228" y="819190"/>
                  <a:pt x="11471228" y="816751"/>
                </a:cubicBezTo>
                <a:cubicBezTo>
                  <a:pt x="11471228" y="761454"/>
                  <a:pt x="11471228" y="761454"/>
                  <a:pt x="11471228" y="761454"/>
                </a:cubicBezTo>
                <a:cubicBezTo>
                  <a:pt x="11471228" y="758497"/>
                  <a:pt x="11476331" y="755422"/>
                  <a:pt x="11485654" y="755422"/>
                </a:cubicBezTo>
                <a:cubicBezTo>
                  <a:pt x="11501223" y="755422"/>
                  <a:pt x="11501223" y="765554"/>
                  <a:pt x="11501223" y="771844"/>
                </a:cubicBezTo>
                <a:cubicBezTo>
                  <a:pt x="11501223" y="816751"/>
                  <a:pt x="11501223" y="816751"/>
                  <a:pt x="11501223" y="816751"/>
                </a:cubicBezTo>
                <a:cubicBezTo>
                  <a:pt x="11501223" y="819190"/>
                  <a:pt x="11501990" y="819449"/>
                  <a:pt x="11504288" y="819449"/>
                </a:cubicBezTo>
                <a:cubicBezTo>
                  <a:pt x="11511690" y="819449"/>
                  <a:pt x="11511690" y="819449"/>
                  <a:pt x="11511690" y="819449"/>
                </a:cubicBezTo>
                <a:cubicBezTo>
                  <a:pt x="11512963" y="819201"/>
                  <a:pt x="11512963" y="817917"/>
                  <a:pt x="11512963" y="816762"/>
                </a:cubicBezTo>
                <a:cubicBezTo>
                  <a:pt x="11512963" y="770312"/>
                  <a:pt x="11512963" y="770312"/>
                  <a:pt x="11512963" y="770312"/>
                </a:cubicBezTo>
                <a:cubicBezTo>
                  <a:pt x="11512963" y="762230"/>
                  <a:pt x="11512704" y="748117"/>
                  <a:pt x="11486031" y="748117"/>
                </a:cubicBezTo>
                <a:close/>
                <a:moveTo>
                  <a:pt x="11389700" y="748117"/>
                </a:moveTo>
                <a:cubicBezTo>
                  <a:pt x="11383539" y="748117"/>
                  <a:pt x="11377249" y="749919"/>
                  <a:pt x="11372242" y="753124"/>
                </a:cubicBezTo>
                <a:cubicBezTo>
                  <a:pt x="11364538" y="758519"/>
                  <a:pt x="11359402" y="768780"/>
                  <a:pt x="11359402" y="784954"/>
                </a:cubicBezTo>
                <a:cubicBezTo>
                  <a:pt x="11359402" y="800998"/>
                  <a:pt x="11364538" y="811270"/>
                  <a:pt x="11372242" y="816654"/>
                </a:cubicBezTo>
                <a:cubicBezTo>
                  <a:pt x="11376990" y="819988"/>
                  <a:pt x="11383539" y="821531"/>
                  <a:pt x="11389700" y="821531"/>
                </a:cubicBezTo>
                <a:cubicBezTo>
                  <a:pt x="11395990" y="821531"/>
                  <a:pt x="11402281" y="819859"/>
                  <a:pt x="11407158" y="816654"/>
                </a:cubicBezTo>
                <a:cubicBezTo>
                  <a:pt x="11414991" y="811259"/>
                  <a:pt x="11420127" y="800998"/>
                  <a:pt x="11420127" y="784954"/>
                </a:cubicBezTo>
                <a:cubicBezTo>
                  <a:pt x="11420127" y="768780"/>
                  <a:pt x="11414991" y="758519"/>
                  <a:pt x="11407158" y="753124"/>
                </a:cubicBezTo>
                <a:cubicBezTo>
                  <a:pt x="11402540" y="749660"/>
                  <a:pt x="11395990" y="748117"/>
                  <a:pt x="11389700" y="748117"/>
                </a:cubicBezTo>
                <a:close/>
                <a:moveTo>
                  <a:pt x="11267473" y="748117"/>
                </a:moveTo>
                <a:cubicBezTo>
                  <a:pt x="11261312" y="748117"/>
                  <a:pt x="11254892" y="749919"/>
                  <a:pt x="11250015" y="753124"/>
                </a:cubicBezTo>
                <a:cubicBezTo>
                  <a:pt x="11242182" y="758519"/>
                  <a:pt x="11237046" y="768780"/>
                  <a:pt x="11237046" y="784954"/>
                </a:cubicBezTo>
                <a:cubicBezTo>
                  <a:pt x="11237046" y="800998"/>
                  <a:pt x="11242182" y="811270"/>
                  <a:pt x="11250015" y="816654"/>
                </a:cubicBezTo>
                <a:cubicBezTo>
                  <a:pt x="11254763" y="819988"/>
                  <a:pt x="11261183" y="821531"/>
                  <a:pt x="11267473" y="821531"/>
                </a:cubicBezTo>
                <a:cubicBezTo>
                  <a:pt x="11273764" y="821531"/>
                  <a:pt x="11279925" y="819859"/>
                  <a:pt x="11284931" y="816654"/>
                </a:cubicBezTo>
                <a:cubicBezTo>
                  <a:pt x="11292635" y="811259"/>
                  <a:pt x="11297771" y="800998"/>
                  <a:pt x="11297771" y="784954"/>
                </a:cubicBezTo>
                <a:cubicBezTo>
                  <a:pt x="11297771" y="768780"/>
                  <a:pt x="11292635" y="758519"/>
                  <a:pt x="11284931" y="753124"/>
                </a:cubicBezTo>
                <a:cubicBezTo>
                  <a:pt x="11279925" y="749660"/>
                  <a:pt x="11273764" y="748117"/>
                  <a:pt x="11267473" y="748117"/>
                </a:cubicBezTo>
                <a:close/>
                <a:moveTo>
                  <a:pt x="11199756" y="748117"/>
                </a:moveTo>
                <a:cubicBezTo>
                  <a:pt x="11189495" y="748117"/>
                  <a:pt x="11182698" y="750297"/>
                  <a:pt x="11178857" y="751452"/>
                </a:cubicBezTo>
                <a:cubicBezTo>
                  <a:pt x="11174368" y="752994"/>
                  <a:pt x="11172825" y="754656"/>
                  <a:pt x="11172825" y="756965"/>
                </a:cubicBezTo>
                <a:cubicBezTo>
                  <a:pt x="11172825" y="817010"/>
                  <a:pt x="11172825" y="817010"/>
                  <a:pt x="11172825" y="817010"/>
                </a:cubicBezTo>
                <a:cubicBezTo>
                  <a:pt x="11172825" y="819190"/>
                  <a:pt x="11173343" y="819449"/>
                  <a:pt x="11175263" y="819449"/>
                </a:cubicBezTo>
                <a:cubicBezTo>
                  <a:pt x="11181932" y="819449"/>
                  <a:pt x="11181932" y="819449"/>
                  <a:pt x="11181932" y="819449"/>
                </a:cubicBezTo>
                <a:cubicBezTo>
                  <a:pt x="11183852" y="819449"/>
                  <a:pt x="11184748" y="819190"/>
                  <a:pt x="11184748" y="816751"/>
                </a:cubicBezTo>
                <a:cubicBezTo>
                  <a:pt x="11184748" y="761454"/>
                  <a:pt x="11184748" y="761454"/>
                  <a:pt x="11184748" y="761454"/>
                </a:cubicBezTo>
                <a:cubicBezTo>
                  <a:pt x="11184748" y="758497"/>
                  <a:pt x="11189873" y="755422"/>
                  <a:pt x="11199238" y="755422"/>
                </a:cubicBezTo>
                <a:cubicBezTo>
                  <a:pt x="11214884" y="755422"/>
                  <a:pt x="11214884" y="765554"/>
                  <a:pt x="11214884" y="771844"/>
                </a:cubicBezTo>
                <a:cubicBezTo>
                  <a:pt x="11214884" y="816751"/>
                  <a:pt x="11214884" y="816751"/>
                  <a:pt x="11214884" y="816751"/>
                </a:cubicBezTo>
                <a:cubicBezTo>
                  <a:pt x="11214884" y="819190"/>
                  <a:pt x="11215650" y="819449"/>
                  <a:pt x="11217959" y="819449"/>
                </a:cubicBezTo>
                <a:cubicBezTo>
                  <a:pt x="11225393" y="819449"/>
                  <a:pt x="11225393" y="819449"/>
                  <a:pt x="11225393" y="819449"/>
                </a:cubicBezTo>
                <a:cubicBezTo>
                  <a:pt x="11226688" y="819201"/>
                  <a:pt x="11226817" y="817917"/>
                  <a:pt x="11226817" y="816762"/>
                </a:cubicBezTo>
                <a:cubicBezTo>
                  <a:pt x="11226817" y="770312"/>
                  <a:pt x="11226817" y="770312"/>
                  <a:pt x="11226817" y="770312"/>
                </a:cubicBezTo>
                <a:cubicBezTo>
                  <a:pt x="11226817" y="762230"/>
                  <a:pt x="11226688" y="748117"/>
                  <a:pt x="11199756" y="748117"/>
                </a:cubicBezTo>
                <a:close/>
                <a:moveTo>
                  <a:pt x="11681273" y="724801"/>
                </a:moveTo>
                <a:cubicBezTo>
                  <a:pt x="11678975" y="724801"/>
                  <a:pt x="11678845" y="725567"/>
                  <a:pt x="11678845" y="727876"/>
                </a:cubicBezTo>
                <a:cubicBezTo>
                  <a:pt x="11678845" y="752250"/>
                  <a:pt x="11678845" y="752250"/>
                  <a:pt x="11678845" y="752250"/>
                </a:cubicBezTo>
                <a:cubicBezTo>
                  <a:pt x="11674626" y="750070"/>
                  <a:pt x="11670537" y="748527"/>
                  <a:pt x="11664279" y="748527"/>
                </a:cubicBezTo>
                <a:cubicBezTo>
                  <a:pt x="11643455" y="748527"/>
                  <a:pt x="11632848" y="768413"/>
                  <a:pt x="11632848" y="784954"/>
                </a:cubicBezTo>
                <a:cubicBezTo>
                  <a:pt x="11632848" y="809587"/>
                  <a:pt x="11646260" y="821510"/>
                  <a:pt x="11666707" y="821510"/>
                </a:cubicBezTo>
                <a:cubicBezTo>
                  <a:pt x="11676547" y="821531"/>
                  <a:pt x="11690477" y="816654"/>
                  <a:pt x="11690477" y="812036"/>
                </a:cubicBezTo>
                <a:cubicBezTo>
                  <a:pt x="11690477" y="727498"/>
                  <a:pt x="11690477" y="727498"/>
                  <a:pt x="11690477" y="727498"/>
                </a:cubicBezTo>
                <a:cubicBezTo>
                  <a:pt x="11690477" y="724930"/>
                  <a:pt x="11689711" y="724801"/>
                  <a:pt x="11687919" y="724801"/>
                </a:cubicBezTo>
                <a:cubicBezTo>
                  <a:pt x="11681273" y="724801"/>
                  <a:pt x="11681273" y="724801"/>
                  <a:pt x="11681273" y="724801"/>
                </a:cubicBezTo>
                <a:close/>
                <a:moveTo>
                  <a:pt x="11786797" y="724552"/>
                </a:moveTo>
                <a:cubicBezTo>
                  <a:pt x="11785384" y="724552"/>
                  <a:pt x="11784607" y="724811"/>
                  <a:pt x="11784607" y="726732"/>
                </a:cubicBezTo>
                <a:cubicBezTo>
                  <a:pt x="11784607" y="817280"/>
                  <a:pt x="11784607" y="817280"/>
                  <a:pt x="11784607" y="817280"/>
                </a:cubicBezTo>
                <a:cubicBezTo>
                  <a:pt x="11784607" y="819071"/>
                  <a:pt x="11784995" y="819330"/>
                  <a:pt x="11786797" y="819330"/>
                </a:cubicBezTo>
                <a:cubicBezTo>
                  <a:pt x="11793864" y="819330"/>
                  <a:pt x="11793864" y="819330"/>
                  <a:pt x="11793864" y="819330"/>
                </a:cubicBezTo>
                <a:cubicBezTo>
                  <a:pt x="11795526" y="819330"/>
                  <a:pt x="11796303" y="819330"/>
                  <a:pt x="11796303" y="817409"/>
                </a:cubicBezTo>
                <a:cubicBezTo>
                  <a:pt x="11796303" y="726473"/>
                  <a:pt x="11796303" y="726473"/>
                  <a:pt x="11796303" y="726473"/>
                </a:cubicBezTo>
                <a:cubicBezTo>
                  <a:pt x="11796303" y="724552"/>
                  <a:pt x="11795407" y="724552"/>
                  <a:pt x="11793864" y="724552"/>
                </a:cubicBezTo>
                <a:cubicBezTo>
                  <a:pt x="11786797" y="724552"/>
                  <a:pt x="11786797" y="724552"/>
                  <a:pt x="11786797" y="724552"/>
                </a:cubicBezTo>
                <a:close/>
                <a:moveTo>
                  <a:pt x="11712617" y="723776"/>
                </a:moveTo>
                <a:cubicBezTo>
                  <a:pt x="11708291" y="723776"/>
                  <a:pt x="11705237" y="726851"/>
                  <a:pt x="11705237" y="730940"/>
                </a:cubicBezTo>
                <a:cubicBezTo>
                  <a:pt x="11705237" y="734781"/>
                  <a:pt x="11707913" y="737975"/>
                  <a:pt x="11712358" y="737975"/>
                </a:cubicBezTo>
                <a:cubicBezTo>
                  <a:pt x="11716933" y="737845"/>
                  <a:pt x="11719739" y="734263"/>
                  <a:pt x="11719609" y="730433"/>
                </a:cubicBezTo>
                <a:cubicBezTo>
                  <a:pt x="11719350" y="726462"/>
                  <a:pt x="11716178" y="723776"/>
                  <a:pt x="11712617" y="723776"/>
                </a:cubicBezTo>
                <a:close/>
                <a:moveTo>
                  <a:pt x="11855021" y="713601"/>
                </a:moveTo>
                <a:lnTo>
                  <a:pt x="11855284" y="713794"/>
                </a:lnTo>
                <a:lnTo>
                  <a:pt x="11855021" y="713860"/>
                </a:lnTo>
                <a:cubicBezTo>
                  <a:pt x="11855021" y="713860"/>
                  <a:pt x="11855021" y="713860"/>
                  <a:pt x="11855021" y="713601"/>
                </a:cubicBezTo>
                <a:close/>
                <a:moveTo>
                  <a:pt x="11847209" y="704235"/>
                </a:moveTo>
                <a:cubicBezTo>
                  <a:pt x="11851428" y="704235"/>
                  <a:pt x="11851428" y="704235"/>
                  <a:pt x="11851428" y="704235"/>
                </a:cubicBezTo>
                <a:cubicBezTo>
                  <a:pt x="11853608" y="704235"/>
                  <a:pt x="11857190" y="704235"/>
                  <a:pt x="11857190" y="707699"/>
                </a:cubicBezTo>
                <a:cubicBezTo>
                  <a:pt x="11857190" y="711162"/>
                  <a:pt x="11853478" y="711162"/>
                  <a:pt x="11851817" y="711162"/>
                </a:cubicBezTo>
                <a:cubicBezTo>
                  <a:pt x="11847209" y="711162"/>
                  <a:pt x="11847209" y="711162"/>
                  <a:pt x="11847209" y="711162"/>
                </a:cubicBezTo>
                <a:close/>
                <a:moveTo>
                  <a:pt x="11843627" y="701020"/>
                </a:moveTo>
                <a:lnTo>
                  <a:pt x="11843627" y="724250"/>
                </a:lnTo>
                <a:cubicBezTo>
                  <a:pt x="11847468" y="724250"/>
                  <a:pt x="11847468" y="724250"/>
                  <a:pt x="11847468" y="724250"/>
                </a:cubicBezTo>
                <a:cubicBezTo>
                  <a:pt x="11847468" y="714367"/>
                  <a:pt x="11847468" y="714367"/>
                  <a:pt x="11847468" y="714367"/>
                </a:cubicBezTo>
                <a:cubicBezTo>
                  <a:pt x="11849648" y="714367"/>
                  <a:pt x="11849648" y="714367"/>
                  <a:pt x="11849648" y="714367"/>
                </a:cubicBezTo>
                <a:cubicBezTo>
                  <a:pt x="11852723" y="714367"/>
                  <a:pt x="11853867" y="715521"/>
                  <a:pt x="11856553" y="720528"/>
                </a:cubicBezTo>
                <a:cubicBezTo>
                  <a:pt x="11858603" y="724121"/>
                  <a:pt x="11858603" y="724121"/>
                  <a:pt x="11858603" y="724121"/>
                </a:cubicBezTo>
                <a:cubicBezTo>
                  <a:pt x="11863081" y="724121"/>
                  <a:pt x="11863081" y="724121"/>
                  <a:pt x="11863081" y="724121"/>
                </a:cubicBezTo>
                <a:cubicBezTo>
                  <a:pt x="11860265" y="719503"/>
                  <a:pt x="11860265" y="719503"/>
                  <a:pt x="11860265" y="719503"/>
                </a:cubicBezTo>
                <a:cubicBezTo>
                  <a:pt x="11858857" y="717258"/>
                  <a:pt x="11857864" y="715942"/>
                  <a:pt x="11857064" y="715107"/>
                </a:cubicBezTo>
                <a:lnTo>
                  <a:pt x="11855284" y="713794"/>
                </a:lnTo>
                <a:lnTo>
                  <a:pt x="11858039" y="713107"/>
                </a:lnTo>
                <a:cubicBezTo>
                  <a:pt x="11860542" y="711860"/>
                  <a:pt x="11861549" y="709333"/>
                  <a:pt x="11861549" y="707310"/>
                </a:cubicBezTo>
                <a:cubicBezTo>
                  <a:pt x="11861549" y="705390"/>
                  <a:pt x="11860653" y="703717"/>
                  <a:pt x="11859370" y="702822"/>
                </a:cubicBezTo>
                <a:cubicBezTo>
                  <a:pt x="11857449" y="701020"/>
                  <a:pt x="11854385" y="701020"/>
                  <a:pt x="11851817" y="701020"/>
                </a:cubicBezTo>
                <a:cubicBezTo>
                  <a:pt x="11843627" y="701020"/>
                  <a:pt x="11843627" y="701020"/>
                  <a:pt x="11843627" y="701020"/>
                </a:cubicBezTo>
                <a:close/>
                <a:moveTo>
                  <a:pt x="11852712" y="694611"/>
                </a:moveTo>
                <a:cubicBezTo>
                  <a:pt x="11862563" y="694611"/>
                  <a:pt x="11870623" y="702563"/>
                  <a:pt x="11870623" y="712446"/>
                </a:cubicBezTo>
                <a:cubicBezTo>
                  <a:pt x="11870623" y="722330"/>
                  <a:pt x="11862693" y="730541"/>
                  <a:pt x="11852712" y="730541"/>
                </a:cubicBezTo>
                <a:cubicBezTo>
                  <a:pt x="11842861" y="730541"/>
                  <a:pt x="11834931" y="722330"/>
                  <a:pt x="11834931" y="712446"/>
                </a:cubicBezTo>
                <a:cubicBezTo>
                  <a:pt x="11834801" y="702563"/>
                  <a:pt x="11842732" y="694611"/>
                  <a:pt x="11852712" y="694611"/>
                </a:cubicBezTo>
                <a:close/>
                <a:moveTo>
                  <a:pt x="11852712" y="690888"/>
                </a:moveTo>
                <a:cubicBezTo>
                  <a:pt x="11840940" y="690888"/>
                  <a:pt x="11831348" y="700513"/>
                  <a:pt x="11831348" y="712446"/>
                </a:cubicBezTo>
                <a:cubicBezTo>
                  <a:pt x="11831348" y="724509"/>
                  <a:pt x="11840940" y="734004"/>
                  <a:pt x="11852712" y="734004"/>
                </a:cubicBezTo>
                <a:cubicBezTo>
                  <a:pt x="11864613" y="734004"/>
                  <a:pt x="11874076" y="724250"/>
                  <a:pt x="11874076" y="712446"/>
                </a:cubicBezTo>
                <a:cubicBezTo>
                  <a:pt x="11874076" y="700642"/>
                  <a:pt x="11864484" y="690888"/>
                  <a:pt x="11852712" y="690888"/>
                </a:cubicBezTo>
                <a:close/>
                <a:moveTo>
                  <a:pt x="11639380" y="551044"/>
                </a:moveTo>
                <a:cubicBezTo>
                  <a:pt x="11639972" y="550996"/>
                  <a:pt x="11640676" y="551285"/>
                  <a:pt x="11641189" y="551862"/>
                </a:cubicBezTo>
                <a:cubicBezTo>
                  <a:pt x="11649011" y="560062"/>
                  <a:pt x="11646325" y="621974"/>
                  <a:pt x="11644652" y="634274"/>
                </a:cubicBezTo>
                <a:cubicBezTo>
                  <a:pt x="11644264" y="637349"/>
                  <a:pt x="11641448" y="639788"/>
                  <a:pt x="11640682" y="633508"/>
                </a:cubicBezTo>
                <a:cubicBezTo>
                  <a:pt x="11639786" y="625567"/>
                  <a:pt x="11635557" y="607235"/>
                  <a:pt x="11634273" y="599671"/>
                </a:cubicBezTo>
                <a:cubicBezTo>
                  <a:pt x="11632859" y="592496"/>
                  <a:pt x="11636841" y="570582"/>
                  <a:pt x="11638243" y="552250"/>
                </a:cubicBezTo>
                <a:cubicBezTo>
                  <a:pt x="11638308" y="551479"/>
                  <a:pt x="11638788" y="551093"/>
                  <a:pt x="11639380" y="551044"/>
                </a:cubicBezTo>
                <a:close/>
                <a:moveTo>
                  <a:pt x="11490639" y="502002"/>
                </a:moveTo>
                <a:cubicBezTo>
                  <a:pt x="11510395" y="504700"/>
                  <a:pt x="11530399" y="505207"/>
                  <a:pt x="11550015" y="504052"/>
                </a:cubicBezTo>
                <a:cubicBezTo>
                  <a:pt x="11553220" y="516223"/>
                  <a:pt x="11552831" y="532116"/>
                  <a:pt x="11548343" y="536605"/>
                </a:cubicBezTo>
                <a:cubicBezTo>
                  <a:pt x="11541157" y="543910"/>
                  <a:pt x="11508722" y="542496"/>
                  <a:pt x="11499486" y="541094"/>
                </a:cubicBezTo>
                <a:cubicBezTo>
                  <a:pt x="11496918" y="540705"/>
                  <a:pt x="11494361" y="540327"/>
                  <a:pt x="11492948" y="533659"/>
                </a:cubicBezTo>
                <a:cubicBezTo>
                  <a:pt x="11491405" y="525837"/>
                  <a:pt x="11491275" y="511486"/>
                  <a:pt x="11490639" y="502002"/>
                </a:cubicBezTo>
                <a:close/>
                <a:moveTo>
                  <a:pt x="11594253" y="498797"/>
                </a:moveTo>
                <a:cubicBezTo>
                  <a:pt x="11599767" y="509048"/>
                  <a:pt x="11600155" y="514950"/>
                  <a:pt x="11598612" y="520075"/>
                </a:cubicBezTo>
                <a:cubicBezTo>
                  <a:pt x="11597069" y="525200"/>
                  <a:pt x="11589894" y="528146"/>
                  <a:pt x="11588351" y="527509"/>
                </a:cubicBezTo>
                <a:cubicBezTo>
                  <a:pt x="11588092" y="516482"/>
                  <a:pt x="11585147" y="508152"/>
                  <a:pt x="11580011" y="500718"/>
                </a:cubicBezTo>
                <a:cubicBezTo>
                  <a:pt x="11584510" y="499952"/>
                  <a:pt x="11589257" y="499315"/>
                  <a:pt x="11594253" y="498797"/>
                </a:cubicBezTo>
                <a:close/>
                <a:moveTo>
                  <a:pt x="11441405" y="491374"/>
                </a:moveTo>
                <a:cubicBezTo>
                  <a:pt x="11447684" y="493295"/>
                  <a:pt x="11454104" y="494967"/>
                  <a:pt x="11460384" y="496499"/>
                </a:cubicBezTo>
                <a:cubicBezTo>
                  <a:pt x="11456025" y="524056"/>
                  <a:pt x="11447436" y="531868"/>
                  <a:pt x="11442948" y="533670"/>
                </a:cubicBezTo>
                <a:cubicBezTo>
                  <a:pt x="11439473" y="535073"/>
                  <a:pt x="11431910" y="535839"/>
                  <a:pt x="11434607" y="527132"/>
                </a:cubicBezTo>
                <a:cubicBezTo>
                  <a:pt x="11437305" y="518413"/>
                  <a:pt x="11439862" y="503545"/>
                  <a:pt x="11441405" y="491374"/>
                </a:cubicBezTo>
                <a:close/>
                <a:moveTo>
                  <a:pt x="11419441" y="484343"/>
                </a:moveTo>
                <a:cubicBezTo>
                  <a:pt x="11421606" y="484488"/>
                  <a:pt x="11425004" y="485801"/>
                  <a:pt x="11431543" y="488299"/>
                </a:cubicBezTo>
                <a:cubicBezTo>
                  <a:pt x="11430647" y="509447"/>
                  <a:pt x="11425263" y="521499"/>
                  <a:pt x="11423202" y="532257"/>
                </a:cubicBezTo>
                <a:cubicBezTo>
                  <a:pt x="11420893" y="543284"/>
                  <a:pt x="11433204" y="545841"/>
                  <a:pt x="11444102" y="543154"/>
                </a:cubicBezTo>
                <a:cubicBezTo>
                  <a:pt x="11454870" y="540468"/>
                  <a:pt x="11465132" y="529182"/>
                  <a:pt x="11469620" y="498549"/>
                </a:cubicBezTo>
                <a:cubicBezTo>
                  <a:pt x="11473850" y="499574"/>
                  <a:pt x="11477313" y="500092"/>
                  <a:pt x="11481672" y="500729"/>
                </a:cubicBezTo>
                <a:cubicBezTo>
                  <a:pt x="11482190" y="532516"/>
                  <a:pt x="11484111" y="539691"/>
                  <a:pt x="11485395" y="542507"/>
                </a:cubicBezTo>
                <a:cubicBezTo>
                  <a:pt x="11487833" y="548398"/>
                  <a:pt x="11493735" y="550329"/>
                  <a:pt x="11498472" y="550707"/>
                </a:cubicBezTo>
                <a:cubicBezTo>
                  <a:pt x="11523353" y="552628"/>
                  <a:pt x="11547458" y="551862"/>
                  <a:pt x="11555917" y="543532"/>
                </a:cubicBezTo>
                <a:cubicBezTo>
                  <a:pt x="11564506" y="535073"/>
                  <a:pt x="11561560" y="514443"/>
                  <a:pt x="11559122" y="503286"/>
                </a:cubicBezTo>
                <a:cubicBezTo>
                  <a:pt x="11563092" y="502898"/>
                  <a:pt x="11566308" y="502520"/>
                  <a:pt x="11570149" y="502002"/>
                </a:cubicBezTo>
                <a:cubicBezTo>
                  <a:pt x="11578360" y="511486"/>
                  <a:pt x="11579385" y="521866"/>
                  <a:pt x="11579385" y="528405"/>
                </a:cubicBezTo>
                <a:cubicBezTo>
                  <a:pt x="11579385" y="535709"/>
                  <a:pt x="11587466" y="539551"/>
                  <a:pt x="11598752" y="531739"/>
                </a:cubicBezTo>
                <a:cubicBezTo>
                  <a:pt x="11609909" y="523916"/>
                  <a:pt x="11608884" y="510202"/>
                  <a:pt x="11602723" y="497773"/>
                </a:cubicBezTo>
                <a:cubicBezTo>
                  <a:pt x="11628371" y="495722"/>
                  <a:pt x="11627086" y="512511"/>
                  <a:pt x="11625673" y="533282"/>
                </a:cubicBezTo>
                <a:cubicBezTo>
                  <a:pt x="11624389" y="553793"/>
                  <a:pt x="11619771" y="582882"/>
                  <a:pt x="11612855" y="586216"/>
                </a:cubicBezTo>
                <a:cubicBezTo>
                  <a:pt x="11605798" y="589162"/>
                  <a:pt x="11594771" y="570323"/>
                  <a:pt x="11537326" y="569428"/>
                </a:cubicBezTo>
                <a:cubicBezTo>
                  <a:pt x="11496551" y="568661"/>
                  <a:pt x="11465261" y="574175"/>
                  <a:pt x="11459488" y="611465"/>
                </a:cubicBezTo>
                <a:cubicBezTo>
                  <a:pt x="11459100" y="614151"/>
                  <a:pt x="11457568" y="613774"/>
                  <a:pt x="11456154" y="612360"/>
                </a:cubicBezTo>
                <a:cubicBezTo>
                  <a:pt x="11444998" y="600189"/>
                  <a:pt x="11434737" y="594676"/>
                  <a:pt x="11418325" y="585191"/>
                </a:cubicBezTo>
                <a:cubicBezTo>
                  <a:pt x="11401785" y="575448"/>
                  <a:pt x="11390757" y="562382"/>
                  <a:pt x="11388707" y="549434"/>
                </a:cubicBezTo>
                <a:cubicBezTo>
                  <a:pt x="11386657" y="536486"/>
                  <a:pt x="11391405" y="519190"/>
                  <a:pt x="11414743" y="487403"/>
                </a:cubicBezTo>
                <a:cubicBezTo>
                  <a:pt x="11416346" y="485224"/>
                  <a:pt x="11417276" y="484199"/>
                  <a:pt x="11419441" y="484343"/>
                </a:cubicBezTo>
                <a:close/>
                <a:moveTo>
                  <a:pt x="11358173" y="469801"/>
                </a:moveTo>
                <a:cubicBezTo>
                  <a:pt x="11352402" y="469752"/>
                  <a:pt x="11342133" y="472433"/>
                  <a:pt x="11346260" y="478275"/>
                </a:cubicBezTo>
                <a:cubicBezTo>
                  <a:pt x="11351763" y="486314"/>
                  <a:pt x="11362639" y="473042"/>
                  <a:pt x="11361744" y="470744"/>
                </a:cubicBezTo>
                <a:cubicBezTo>
                  <a:pt x="11361520" y="470137"/>
                  <a:pt x="11360096" y="469817"/>
                  <a:pt x="11358173" y="469801"/>
                </a:cubicBezTo>
                <a:close/>
                <a:moveTo>
                  <a:pt x="11354455" y="453696"/>
                </a:moveTo>
                <a:cubicBezTo>
                  <a:pt x="11359222" y="452705"/>
                  <a:pt x="11365520" y="456094"/>
                  <a:pt x="11379471" y="464453"/>
                </a:cubicBezTo>
                <a:cubicBezTo>
                  <a:pt x="11402044" y="478167"/>
                  <a:pt x="11408971" y="475351"/>
                  <a:pt x="11401267" y="487522"/>
                </a:cubicBezTo>
                <a:cubicBezTo>
                  <a:pt x="11396519" y="495345"/>
                  <a:pt x="11380486" y="516104"/>
                  <a:pt x="11376515" y="541611"/>
                </a:cubicBezTo>
                <a:cubicBezTo>
                  <a:pt x="11371131" y="534436"/>
                  <a:pt x="11363815" y="516622"/>
                  <a:pt x="11357665" y="511745"/>
                </a:cubicBezTo>
                <a:cubicBezTo>
                  <a:pt x="11345613" y="502261"/>
                  <a:pt x="11335222" y="509566"/>
                  <a:pt x="11330734" y="504052"/>
                </a:cubicBezTo>
                <a:cubicBezTo>
                  <a:pt x="11325727" y="498031"/>
                  <a:pt x="11323677" y="497643"/>
                  <a:pt x="11328166" y="491881"/>
                </a:cubicBezTo>
                <a:cubicBezTo>
                  <a:pt x="11328166" y="491881"/>
                  <a:pt x="11333550" y="484835"/>
                  <a:pt x="11335600" y="481879"/>
                </a:cubicBezTo>
                <a:cubicBezTo>
                  <a:pt x="11337909" y="478804"/>
                  <a:pt x="11337272" y="473031"/>
                  <a:pt x="11338297" y="470604"/>
                </a:cubicBezTo>
                <a:cubicBezTo>
                  <a:pt x="11339193" y="468165"/>
                  <a:pt x="11344707" y="460861"/>
                  <a:pt x="11349972" y="456124"/>
                </a:cubicBezTo>
                <a:cubicBezTo>
                  <a:pt x="11351448" y="454843"/>
                  <a:pt x="11352866" y="454026"/>
                  <a:pt x="11354455" y="453696"/>
                </a:cubicBezTo>
                <a:close/>
                <a:moveTo>
                  <a:pt x="11324025" y="392924"/>
                </a:moveTo>
                <a:cubicBezTo>
                  <a:pt x="11322935" y="393149"/>
                  <a:pt x="11322134" y="395329"/>
                  <a:pt x="11322134" y="400006"/>
                </a:cubicBezTo>
                <a:cubicBezTo>
                  <a:pt x="11322134" y="423463"/>
                  <a:pt x="11332395" y="437555"/>
                  <a:pt x="11335988" y="441536"/>
                </a:cubicBezTo>
                <a:cubicBezTo>
                  <a:pt x="11339452" y="445507"/>
                  <a:pt x="11341114" y="449477"/>
                  <a:pt x="11339193" y="451786"/>
                </a:cubicBezTo>
                <a:cubicBezTo>
                  <a:pt x="11334068" y="457807"/>
                  <a:pt x="11328554" y="464475"/>
                  <a:pt x="11328425" y="467162"/>
                </a:cubicBezTo>
                <a:cubicBezTo>
                  <a:pt x="11328166" y="470107"/>
                  <a:pt x="11328425" y="471521"/>
                  <a:pt x="11327270" y="474855"/>
                </a:cubicBezTo>
                <a:cubicBezTo>
                  <a:pt x="11326116" y="478059"/>
                  <a:pt x="11322016" y="482796"/>
                  <a:pt x="11315477" y="490748"/>
                </a:cubicBezTo>
                <a:cubicBezTo>
                  <a:pt x="11311884" y="495366"/>
                  <a:pt x="11314193" y="500362"/>
                  <a:pt x="11317268" y="503696"/>
                </a:cubicBezTo>
                <a:cubicBezTo>
                  <a:pt x="11320861" y="507796"/>
                  <a:pt x="11323300" y="512544"/>
                  <a:pt x="11327788" y="514594"/>
                </a:cubicBezTo>
                <a:cubicBezTo>
                  <a:pt x="11332406" y="516644"/>
                  <a:pt x="11336506" y="515230"/>
                  <a:pt x="11341890" y="516137"/>
                </a:cubicBezTo>
                <a:cubicBezTo>
                  <a:pt x="11347016" y="517032"/>
                  <a:pt x="11353436" y="520107"/>
                  <a:pt x="11358561" y="529214"/>
                </a:cubicBezTo>
                <a:cubicBezTo>
                  <a:pt x="11365995" y="542539"/>
                  <a:pt x="11373947" y="563310"/>
                  <a:pt x="11388308" y="580476"/>
                </a:cubicBezTo>
                <a:cubicBezTo>
                  <a:pt x="11394717" y="588040"/>
                  <a:pt x="11394717" y="602013"/>
                  <a:pt x="11394717" y="606490"/>
                </a:cubicBezTo>
                <a:cubicBezTo>
                  <a:pt x="11395106" y="646736"/>
                  <a:pt x="11374076" y="684803"/>
                  <a:pt x="11360611" y="709026"/>
                </a:cubicBezTo>
                <a:cubicBezTo>
                  <a:pt x="11357406" y="714669"/>
                  <a:pt x="11358172" y="719406"/>
                  <a:pt x="11362402" y="719406"/>
                </a:cubicBezTo>
                <a:cubicBezTo>
                  <a:pt x="11367279" y="719406"/>
                  <a:pt x="11385481" y="719406"/>
                  <a:pt x="11388567" y="719406"/>
                </a:cubicBezTo>
                <a:cubicBezTo>
                  <a:pt x="11391901" y="719406"/>
                  <a:pt x="11393951" y="715813"/>
                  <a:pt x="11394210" y="711972"/>
                </a:cubicBezTo>
                <a:cubicBezTo>
                  <a:pt x="11396519" y="679030"/>
                  <a:pt x="11415110" y="618661"/>
                  <a:pt x="11429094" y="608411"/>
                </a:cubicBezTo>
                <a:cubicBezTo>
                  <a:pt x="11452561" y="623150"/>
                  <a:pt x="11475900" y="654678"/>
                  <a:pt x="11464484" y="709921"/>
                </a:cubicBezTo>
                <a:cubicBezTo>
                  <a:pt x="11463966" y="712996"/>
                  <a:pt x="11461150" y="719665"/>
                  <a:pt x="11468207" y="719665"/>
                </a:cubicBezTo>
                <a:cubicBezTo>
                  <a:pt x="11468207" y="719665"/>
                  <a:pt x="11488082" y="719665"/>
                  <a:pt x="11490650" y="719665"/>
                </a:cubicBezTo>
                <a:cubicBezTo>
                  <a:pt x="11493595" y="719665"/>
                  <a:pt x="11498343" y="718510"/>
                  <a:pt x="11497954" y="713126"/>
                </a:cubicBezTo>
                <a:cubicBezTo>
                  <a:pt x="11496800" y="691590"/>
                  <a:pt x="11478716" y="646100"/>
                  <a:pt x="11473979" y="619309"/>
                </a:cubicBezTo>
                <a:cubicBezTo>
                  <a:pt x="11471034" y="602390"/>
                  <a:pt x="11484499" y="572146"/>
                  <a:pt x="11535276" y="595345"/>
                </a:cubicBezTo>
                <a:cubicBezTo>
                  <a:pt x="11554773" y="577790"/>
                  <a:pt x="11580421" y="588428"/>
                  <a:pt x="11569383" y="622136"/>
                </a:cubicBezTo>
                <a:cubicBezTo>
                  <a:pt x="11558614" y="655713"/>
                  <a:pt x="11549249" y="670452"/>
                  <a:pt x="11512315" y="709932"/>
                </a:cubicBezTo>
                <a:cubicBezTo>
                  <a:pt x="11508215" y="714550"/>
                  <a:pt x="11507827" y="719417"/>
                  <a:pt x="11514624" y="719417"/>
                </a:cubicBezTo>
                <a:cubicBezTo>
                  <a:pt x="11517958" y="719417"/>
                  <a:pt x="11534888" y="719417"/>
                  <a:pt x="11538351" y="719417"/>
                </a:cubicBezTo>
                <a:cubicBezTo>
                  <a:pt x="11543476" y="719417"/>
                  <a:pt x="11545537" y="717874"/>
                  <a:pt x="11547069" y="713903"/>
                </a:cubicBezTo>
                <a:cubicBezTo>
                  <a:pt x="11548483" y="709673"/>
                  <a:pt x="11565412" y="656102"/>
                  <a:pt x="11598623" y="630983"/>
                </a:cubicBezTo>
                <a:cubicBezTo>
                  <a:pt x="11601191" y="629063"/>
                  <a:pt x="11603371" y="620474"/>
                  <a:pt x="11608496" y="600869"/>
                </a:cubicBezTo>
                <a:cubicBezTo>
                  <a:pt x="11624529" y="622017"/>
                  <a:pt x="11626709" y="660461"/>
                  <a:pt x="11599130" y="710062"/>
                </a:cubicBezTo>
                <a:cubicBezTo>
                  <a:pt x="11596314" y="715316"/>
                  <a:pt x="11597976" y="719287"/>
                  <a:pt x="11601439" y="719287"/>
                </a:cubicBezTo>
                <a:cubicBezTo>
                  <a:pt x="11603360" y="719287"/>
                  <a:pt x="11618368" y="719287"/>
                  <a:pt x="11622857" y="719287"/>
                </a:cubicBezTo>
                <a:cubicBezTo>
                  <a:pt x="11626828" y="719287"/>
                  <a:pt x="11627982" y="717107"/>
                  <a:pt x="11629525" y="711087"/>
                </a:cubicBezTo>
                <a:cubicBezTo>
                  <a:pt x="11631446" y="703653"/>
                  <a:pt x="11632093" y="700060"/>
                  <a:pt x="11634650" y="693014"/>
                </a:cubicBezTo>
                <a:cubicBezTo>
                  <a:pt x="11636193" y="688655"/>
                  <a:pt x="11636830" y="687889"/>
                  <a:pt x="11654018" y="688018"/>
                </a:cubicBezTo>
                <a:cubicBezTo>
                  <a:pt x="11659402" y="688018"/>
                  <a:pt x="11659024" y="685202"/>
                  <a:pt x="11659024" y="680584"/>
                </a:cubicBezTo>
                <a:cubicBezTo>
                  <a:pt x="11659272" y="614151"/>
                  <a:pt x="11659661" y="544687"/>
                  <a:pt x="11654654" y="520852"/>
                </a:cubicBezTo>
                <a:cubicBezTo>
                  <a:pt x="11647727" y="487403"/>
                  <a:pt x="11618617" y="486378"/>
                  <a:pt x="11603360" y="487533"/>
                </a:cubicBezTo>
                <a:cubicBezTo>
                  <a:pt x="11587456" y="488688"/>
                  <a:pt x="11557449" y="493424"/>
                  <a:pt x="11526547" y="493424"/>
                </a:cubicBezTo>
                <a:cubicBezTo>
                  <a:pt x="11484866" y="493424"/>
                  <a:pt x="11437930" y="481631"/>
                  <a:pt x="11402033" y="464842"/>
                </a:cubicBezTo>
                <a:cubicBezTo>
                  <a:pt x="11395753" y="462026"/>
                  <a:pt x="11398958" y="460742"/>
                  <a:pt x="11401644" y="459199"/>
                </a:cubicBezTo>
                <a:cubicBezTo>
                  <a:pt x="11415110" y="451765"/>
                  <a:pt x="11426774" y="445097"/>
                  <a:pt x="11433960" y="433314"/>
                </a:cubicBezTo>
                <a:cubicBezTo>
                  <a:pt x="11439473" y="424348"/>
                  <a:pt x="11437423" y="421521"/>
                  <a:pt x="11431392" y="426398"/>
                </a:cubicBezTo>
                <a:cubicBezTo>
                  <a:pt x="11415110" y="439982"/>
                  <a:pt x="11391890" y="447546"/>
                  <a:pt x="11365995" y="438191"/>
                </a:cubicBezTo>
                <a:cubicBezTo>
                  <a:pt x="11339959" y="428966"/>
                  <a:pt x="11329957" y="403847"/>
                  <a:pt x="11327648" y="397567"/>
                </a:cubicBezTo>
                <a:cubicBezTo>
                  <a:pt x="11326493" y="394428"/>
                  <a:pt x="11325115" y="392699"/>
                  <a:pt x="11324025" y="392924"/>
                </a:cubicBezTo>
                <a:close/>
                <a:moveTo>
                  <a:pt x="11391491" y="334037"/>
                </a:moveTo>
                <a:cubicBezTo>
                  <a:pt x="11410848" y="334037"/>
                  <a:pt x="11426364" y="349790"/>
                  <a:pt x="11426364" y="368996"/>
                </a:cubicBezTo>
                <a:cubicBezTo>
                  <a:pt x="11426364" y="388331"/>
                  <a:pt x="11410848" y="403955"/>
                  <a:pt x="11391491" y="403955"/>
                </a:cubicBezTo>
                <a:cubicBezTo>
                  <a:pt x="11372134" y="403955"/>
                  <a:pt x="11356360" y="388331"/>
                  <a:pt x="11356360" y="368996"/>
                </a:cubicBezTo>
                <a:cubicBezTo>
                  <a:pt x="11356360" y="349542"/>
                  <a:pt x="11372134" y="334037"/>
                  <a:pt x="11391491" y="334037"/>
                </a:cubicBezTo>
                <a:close/>
                <a:moveTo>
                  <a:pt x="11389959" y="321618"/>
                </a:moveTo>
                <a:cubicBezTo>
                  <a:pt x="11360729" y="321618"/>
                  <a:pt x="11337262" y="345442"/>
                  <a:pt x="11337262" y="374510"/>
                </a:cubicBezTo>
                <a:cubicBezTo>
                  <a:pt x="11337262" y="403836"/>
                  <a:pt x="11360978" y="427401"/>
                  <a:pt x="11389959" y="427401"/>
                </a:cubicBezTo>
                <a:cubicBezTo>
                  <a:pt x="11419189" y="427401"/>
                  <a:pt x="11442656" y="403577"/>
                  <a:pt x="11442656" y="374510"/>
                </a:cubicBezTo>
                <a:cubicBezTo>
                  <a:pt x="11442656" y="345183"/>
                  <a:pt x="11419189" y="321618"/>
                  <a:pt x="11389959" y="321618"/>
                </a:cubicBezTo>
                <a:close/>
                <a:moveTo>
                  <a:pt x="0" y="0"/>
                </a:moveTo>
                <a:lnTo>
                  <a:pt x="12191999" y="0"/>
                </a:lnTo>
                <a:lnTo>
                  <a:pt x="12191999" y="6858000"/>
                </a:lnTo>
                <a:lnTo>
                  <a:pt x="0" y="6858000"/>
                </a:lnTo>
                <a:close/>
              </a:path>
            </a:pathLst>
          </a:custGeom>
          <a:solidFill>
            <a:srgbClr val="D4D7DC"/>
          </a:solidFill>
        </p:spPr>
        <p:txBody>
          <a:bodyPr wrap="square" tIns="72000">
            <a:noAutofit/>
          </a:bodyPr>
          <a:lstStyle>
            <a:lvl1pPr marL="0" indent="0" algn="ctr">
              <a:buNone/>
              <a:defRPr sz="1050">
                <a:solidFill>
                  <a:schemeClr val="bg1"/>
                </a:solidFill>
              </a:defRPr>
            </a:lvl1pPr>
          </a:lstStyle>
          <a:p>
            <a:r>
              <a:rPr lang="en-GB" dirty="0"/>
              <a:t>Click here and insert picture via Templafy</a:t>
            </a:r>
          </a:p>
        </p:txBody>
      </p:sp>
      <p:sp>
        <p:nvSpPr>
          <p:cNvPr id="2" name="Title 1"/>
          <p:cNvSpPr>
            <a:spLocks noGrp="1"/>
          </p:cNvSpPr>
          <p:nvPr>
            <p:ph type="ctrTitle" hasCustomPrompt="1"/>
          </p:nvPr>
        </p:nvSpPr>
        <p:spPr bwMode="auto">
          <a:xfrm>
            <a:off x="486000" y="648000"/>
            <a:ext cx="6489000" cy="5562000"/>
          </a:xfrm>
        </p:spPr>
        <p:txBody>
          <a:bodyPr bIns="144000" anchor="ctr"/>
          <a:lstStyle>
            <a:lvl1pPr algn="l">
              <a:lnSpc>
                <a:spcPct val="100000"/>
              </a:lnSpc>
              <a:defRPr sz="3300">
                <a:solidFill>
                  <a:schemeClr val="bg1"/>
                </a:solidFill>
              </a:defRPr>
            </a:lvl1pPr>
          </a:lstStyle>
          <a:p>
            <a:r>
              <a:rPr lang="en-GB" dirty="0"/>
              <a:t>Click to add title</a:t>
            </a:r>
          </a:p>
        </p:txBody>
      </p:sp>
      <p:sp>
        <p:nvSpPr>
          <p:cNvPr id="10" name="Text Placeholder 9">
            <a:extLst>
              <a:ext uri="{FF2B5EF4-FFF2-40B4-BE49-F238E27FC236}">
                <a16:creationId xmlns:a16="http://schemas.microsoft.com/office/drawing/2014/main" id="{A1A5C54D-D165-4BAA-A95A-6DA40BFC1373}"/>
              </a:ext>
            </a:extLst>
          </p:cNvPr>
          <p:cNvSpPr>
            <a:spLocks noGrp="1"/>
          </p:cNvSpPr>
          <p:nvPr>
            <p:ph type="body" sz="quarter" idx="14" hasCustomPrompt="1"/>
          </p:nvPr>
        </p:nvSpPr>
        <p:spPr>
          <a:xfrm>
            <a:off x="486000" y="5644800"/>
            <a:ext cx="1440000" cy="154800"/>
          </a:xfrm>
        </p:spPr>
        <p:txBody>
          <a:bodyPr/>
          <a:lstStyle>
            <a:lvl1pPr marL="0" indent="0">
              <a:buNone/>
              <a:defRPr sz="750" b="1">
                <a:solidFill>
                  <a:schemeClr val="bg1"/>
                </a:solidFill>
              </a:defRPr>
            </a:lvl1pPr>
          </a:lstStyle>
          <a:p>
            <a:pPr lvl="0"/>
            <a:r>
              <a:rPr lang="en-GB" dirty="0"/>
              <a:t>Insert name</a:t>
            </a:r>
          </a:p>
        </p:txBody>
      </p:sp>
      <p:sp>
        <p:nvSpPr>
          <p:cNvPr id="11" name="Text Placeholder 9">
            <a:extLst>
              <a:ext uri="{FF2B5EF4-FFF2-40B4-BE49-F238E27FC236}">
                <a16:creationId xmlns:a16="http://schemas.microsoft.com/office/drawing/2014/main" id="{8DBC0D27-79CE-4CB8-9819-041246B9212D}"/>
              </a:ext>
            </a:extLst>
          </p:cNvPr>
          <p:cNvSpPr>
            <a:spLocks noGrp="1"/>
          </p:cNvSpPr>
          <p:nvPr>
            <p:ph type="body" sz="quarter" idx="15" hasCustomPrompt="1"/>
          </p:nvPr>
        </p:nvSpPr>
        <p:spPr>
          <a:xfrm>
            <a:off x="486000" y="5900400"/>
            <a:ext cx="1440000" cy="309600"/>
          </a:xfrm>
        </p:spPr>
        <p:txBody>
          <a:bodyPr/>
          <a:lstStyle>
            <a:lvl1pPr marL="0" indent="0">
              <a:buNone/>
              <a:defRPr sz="750" b="0">
                <a:solidFill>
                  <a:schemeClr val="bg1"/>
                </a:solidFill>
              </a:defRPr>
            </a:lvl1pPr>
          </a:lstStyle>
          <a:p>
            <a:pPr lvl="0"/>
            <a:r>
              <a:rPr lang="en-GB" dirty="0"/>
              <a:t>Insert title</a:t>
            </a:r>
          </a:p>
        </p:txBody>
      </p:sp>
      <p:sp>
        <p:nvSpPr>
          <p:cNvPr id="12" name="Text Placeholder 9">
            <a:extLst>
              <a:ext uri="{FF2B5EF4-FFF2-40B4-BE49-F238E27FC236}">
                <a16:creationId xmlns:a16="http://schemas.microsoft.com/office/drawing/2014/main" id="{9F363458-92CB-4BC5-8F81-D4DBE7047329}"/>
              </a:ext>
            </a:extLst>
          </p:cNvPr>
          <p:cNvSpPr>
            <a:spLocks noGrp="1"/>
          </p:cNvSpPr>
          <p:nvPr>
            <p:ph type="body" sz="quarter" idx="16" hasCustomPrompt="1"/>
          </p:nvPr>
        </p:nvSpPr>
        <p:spPr>
          <a:xfrm>
            <a:off x="2168999" y="5900400"/>
            <a:ext cx="1440000" cy="309600"/>
          </a:xfrm>
        </p:spPr>
        <p:txBody>
          <a:bodyPr/>
          <a:lstStyle>
            <a:lvl1pPr marL="0" indent="0">
              <a:buNone/>
              <a:defRPr sz="750" b="0">
                <a:solidFill>
                  <a:schemeClr val="bg1"/>
                </a:solidFill>
              </a:defRPr>
            </a:lvl1pPr>
          </a:lstStyle>
          <a:p>
            <a:pPr lvl="0"/>
            <a:r>
              <a:rPr lang="en-GB" dirty="0"/>
              <a:t>Insert place</a:t>
            </a:r>
          </a:p>
        </p:txBody>
      </p:sp>
      <p:sp>
        <p:nvSpPr>
          <p:cNvPr id="7" name="Date Placeholder 6">
            <a:extLst>
              <a:ext uri="{FF2B5EF4-FFF2-40B4-BE49-F238E27FC236}">
                <a16:creationId xmlns:a16="http://schemas.microsoft.com/office/drawing/2014/main" id="{CBA17B31-6DBC-46E7-9036-7C3041DA54A9}"/>
              </a:ext>
            </a:extLst>
          </p:cNvPr>
          <p:cNvSpPr>
            <a:spLocks noGrp="1"/>
          </p:cNvSpPr>
          <p:nvPr>
            <p:ph type="dt" sz="half" idx="10"/>
          </p:nvPr>
        </p:nvSpPr>
        <p:spPr>
          <a:xfrm>
            <a:off x="2168999" y="5652000"/>
            <a:ext cx="1440001" cy="154800"/>
          </a:xfrm>
          <a:prstGeom prst="rect">
            <a:avLst/>
          </a:prstGeom>
        </p:spPr>
        <p:txBody>
          <a:bodyPr lIns="0" tIns="0" rIns="0" bIns="0"/>
          <a:lstStyle>
            <a:lvl1pPr>
              <a:defRPr sz="750" b="1">
                <a:solidFill>
                  <a:schemeClr val="bg1"/>
                </a:solidFill>
              </a:defRPr>
            </a:lvl1pPr>
          </a:lstStyle>
          <a:p>
            <a:endParaRPr lang="en-GB" dirty="0"/>
          </a:p>
        </p:txBody>
      </p:sp>
      <p:sp>
        <p:nvSpPr>
          <p:cNvPr id="13" name="TextBox 12">
            <a:extLst>
              <a:ext uri="{FF2B5EF4-FFF2-40B4-BE49-F238E27FC236}">
                <a16:creationId xmlns:a16="http://schemas.microsoft.com/office/drawing/2014/main" id="{14189875-0661-4E2F-8DC6-9F8850F63BE8}"/>
              </a:ext>
            </a:extLst>
          </p:cNvPr>
          <p:cNvSpPr txBox="1"/>
          <p:nvPr userDrawn="1"/>
        </p:nvSpPr>
        <p:spPr>
          <a:xfrm>
            <a:off x="17859" y="-33912"/>
            <a:ext cx="27000" cy="17184"/>
          </a:xfrm>
          <a:prstGeom prst="rect">
            <a:avLst/>
          </a:prstGeom>
          <a:noFill/>
        </p:spPr>
        <p:txBody>
          <a:bodyPr wrap="square" lIns="0" tIns="0" rIns="0" bIns="0" rtlCol="0">
            <a:spAutoFit/>
          </a:bodyPr>
          <a:lstStyle/>
          <a:p>
            <a:pPr algn="l">
              <a:lnSpc>
                <a:spcPct val="120000"/>
              </a:lnSpc>
            </a:pPr>
            <a:r>
              <a:rPr lang="da-DK" sz="100" dirty="0">
                <a:solidFill>
                  <a:srgbClr val="666666"/>
                </a:solidFill>
                <a:latin typeface="Apis For Office Light" panose="020B0404010101010104" pitchFamily="34" charset="0"/>
                <a:ea typeface="Apis For Office Light" panose="020B0404010101010104" pitchFamily="34" charset="0"/>
                <a:cs typeface="Apis For Office Light" panose="020B0404010101010104" pitchFamily="34" charset="0"/>
              </a:rPr>
              <a:t>Light</a:t>
            </a:r>
          </a:p>
        </p:txBody>
      </p:sp>
      <p:sp>
        <p:nvSpPr>
          <p:cNvPr id="3" name="Tagline" descr="{&quot;templafy&quot;:{&quot;id&quot;:&quot;e93fcd8c-8478-4b1a-8305-6dc4c3a27e7e&quot;}}" title="Form.PLogoChoice.PLogoInsertionWhite">
            <a:extLst>
              <a:ext uri="{FF2B5EF4-FFF2-40B4-BE49-F238E27FC236}">
                <a16:creationId xmlns:a16="http://schemas.microsoft.com/office/drawing/2014/main" id="{CC218D6D-FEFB-46D0-8813-C99976F4CA16}"/>
              </a:ext>
            </a:extLst>
          </p:cNvPr>
          <p:cNvSpPr/>
          <p:nvPr userDrawn="1"/>
        </p:nvSpPr>
        <p:spPr>
          <a:xfrm>
            <a:off x="6930490" y="5336922"/>
            <a:ext cx="2070635" cy="13091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s-ES_tradnl" sz="1500" noProof="0" dirty="0" err="1"/>
          </a:p>
        </p:txBody>
      </p:sp>
    </p:spTree>
    <p:extLst>
      <p:ext uri="{BB962C8B-B14F-4D97-AF65-F5344CB8AC3E}">
        <p14:creationId xmlns:p14="http://schemas.microsoft.com/office/powerpoint/2010/main" val="60087533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B. Cover">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86000" y="648000"/>
            <a:ext cx="6489001" cy="5562000"/>
          </a:xfrm>
        </p:spPr>
        <p:txBody>
          <a:bodyPr bIns="144000" anchor="ctr"/>
          <a:lstStyle>
            <a:lvl1pPr algn="l">
              <a:lnSpc>
                <a:spcPct val="100000"/>
              </a:lnSpc>
              <a:defRPr sz="3300">
                <a:solidFill>
                  <a:schemeClr val="bg1"/>
                </a:solidFill>
              </a:defRPr>
            </a:lvl1pPr>
          </a:lstStyle>
          <a:p>
            <a:r>
              <a:rPr lang="en-GB" dirty="0"/>
              <a:t>Click to add title</a:t>
            </a:r>
          </a:p>
        </p:txBody>
      </p:sp>
      <p:sp>
        <p:nvSpPr>
          <p:cNvPr id="10" name="Text Placeholder 9">
            <a:extLst>
              <a:ext uri="{FF2B5EF4-FFF2-40B4-BE49-F238E27FC236}">
                <a16:creationId xmlns:a16="http://schemas.microsoft.com/office/drawing/2014/main" id="{A1A5C54D-D165-4BAA-A95A-6DA40BFC1373}"/>
              </a:ext>
            </a:extLst>
          </p:cNvPr>
          <p:cNvSpPr>
            <a:spLocks noGrp="1"/>
          </p:cNvSpPr>
          <p:nvPr>
            <p:ph type="body" sz="quarter" idx="14" hasCustomPrompt="1"/>
          </p:nvPr>
        </p:nvSpPr>
        <p:spPr>
          <a:xfrm>
            <a:off x="486000" y="5644800"/>
            <a:ext cx="1440000" cy="154800"/>
          </a:xfrm>
        </p:spPr>
        <p:txBody>
          <a:bodyPr/>
          <a:lstStyle>
            <a:lvl1pPr marL="0" indent="0">
              <a:buNone/>
              <a:defRPr sz="750" b="1">
                <a:solidFill>
                  <a:schemeClr val="bg1"/>
                </a:solidFill>
              </a:defRPr>
            </a:lvl1pPr>
          </a:lstStyle>
          <a:p>
            <a:pPr lvl="0"/>
            <a:r>
              <a:rPr lang="en-GB" dirty="0"/>
              <a:t>Insert name</a:t>
            </a:r>
          </a:p>
        </p:txBody>
      </p:sp>
      <p:sp>
        <p:nvSpPr>
          <p:cNvPr id="11" name="Text Placeholder 9">
            <a:extLst>
              <a:ext uri="{FF2B5EF4-FFF2-40B4-BE49-F238E27FC236}">
                <a16:creationId xmlns:a16="http://schemas.microsoft.com/office/drawing/2014/main" id="{8DBC0D27-79CE-4CB8-9819-041246B9212D}"/>
              </a:ext>
            </a:extLst>
          </p:cNvPr>
          <p:cNvSpPr>
            <a:spLocks noGrp="1"/>
          </p:cNvSpPr>
          <p:nvPr>
            <p:ph type="body" sz="quarter" idx="15" hasCustomPrompt="1"/>
          </p:nvPr>
        </p:nvSpPr>
        <p:spPr>
          <a:xfrm>
            <a:off x="486000" y="5900400"/>
            <a:ext cx="1440000" cy="309600"/>
          </a:xfrm>
        </p:spPr>
        <p:txBody>
          <a:bodyPr/>
          <a:lstStyle>
            <a:lvl1pPr marL="0" indent="0">
              <a:buNone/>
              <a:defRPr sz="750" b="0">
                <a:solidFill>
                  <a:schemeClr val="bg1"/>
                </a:solidFill>
              </a:defRPr>
            </a:lvl1pPr>
          </a:lstStyle>
          <a:p>
            <a:pPr lvl="0"/>
            <a:r>
              <a:rPr lang="en-GB" dirty="0"/>
              <a:t>Insert title</a:t>
            </a:r>
          </a:p>
        </p:txBody>
      </p:sp>
      <p:sp>
        <p:nvSpPr>
          <p:cNvPr id="12" name="Text Placeholder 9">
            <a:extLst>
              <a:ext uri="{FF2B5EF4-FFF2-40B4-BE49-F238E27FC236}">
                <a16:creationId xmlns:a16="http://schemas.microsoft.com/office/drawing/2014/main" id="{9F363458-92CB-4BC5-8F81-D4DBE7047329}"/>
              </a:ext>
            </a:extLst>
          </p:cNvPr>
          <p:cNvSpPr>
            <a:spLocks noGrp="1"/>
          </p:cNvSpPr>
          <p:nvPr>
            <p:ph type="body" sz="quarter" idx="16" hasCustomPrompt="1"/>
          </p:nvPr>
        </p:nvSpPr>
        <p:spPr>
          <a:xfrm>
            <a:off x="2168999" y="5900400"/>
            <a:ext cx="1440000" cy="309600"/>
          </a:xfrm>
        </p:spPr>
        <p:txBody>
          <a:bodyPr/>
          <a:lstStyle>
            <a:lvl1pPr marL="0" indent="0">
              <a:buNone/>
              <a:defRPr sz="750" b="0">
                <a:solidFill>
                  <a:schemeClr val="bg1"/>
                </a:solidFill>
              </a:defRPr>
            </a:lvl1pPr>
          </a:lstStyle>
          <a:p>
            <a:pPr lvl="0"/>
            <a:r>
              <a:rPr lang="en-GB" dirty="0"/>
              <a:t>Insert place</a:t>
            </a:r>
          </a:p>
        </p:txBody>
      </p:sp>
      <p:sp>
        <p:nvSpPr>
          <p:cNvPr id="7" name="Date Placeholder 6">
            <a:extLst>
              <a:ext uri="{FF2B5EF4-FFF2-40B4-BE49-F238E27FC236}">
                <a16:creationId xmlns:a16="http://schemas.microsoft.com/office/drawing/2014/main" id="{CBA17B31-6DBC-46E7-9036-7C3041DA54A9}"/>
              </a:ext>
            </a:extLst>
          </p:cNvPr>
          <p:cNvSpPr>
            <a:spLocks noGrp="1"/>
          </p:cNvSpPr>
          <p:nvPr>
            <p:ph type="dt" sz="half" idx="10"/>
          </p:nvPr>
        </p:nvSpPr>
        <p:spPr>
          <a:xfrm>
            <a:off x="2168999" y="5652000"/>
            <a:ext cx="1440001" cy="154800"/>
          </a:xfrm>
          <a:prstGeom prst="rect">
            <a:avLst/>
          </a:prstGeom>
        </p:spPr>
        <p:txBody>
          <a:bodyPr lIns="0" tIns="0" rIns="0" bIns="0"/>
          <a:lstStyle>
            <a:lvl1pPr>
              <a:defRPr sz="750" b="1">
                <a:solidFill>
                  <a:schemeClr val="bg1"/>
                </a:solidFill>
              </a:defRPr>
            </a:lvl1pPr>
          </a:lstStyle>
          <a:p>
            <a:endParaRPr lang="en-GB" dirty="0"/>
          </a:p>
        </p:txBody>
      </p:sp>
      <p:sp>
        <p:nvSpPr>
          <p:cNvPr id="5" name="Tagline" descr="{&quot;templafy&quot;:{&quot;id&quot;:&quot;e3cb2130-9b42-4746-9dae-0669226c14f5&quot;}}" title="Form.PLogoChoice.PLogoInsertionWhite">
            <a:extLst>
              <a:ext uri="{FF2B5EF4-FFF2-40B4-BE49-F238E27FC236}">
                <a16:creationId xmlns:a16="http://schemas.microsoft.com/office/drawing/2014/main" id="{9CE848CF-6894-4564-ABE3-C9ED24818DCD}"/>
              </a:ext>
            </a:extLst>
          </p:cNvPr>
          <p:cNvSpPr/>
          <p:nvPr userDrawn="1"/>
        </p:nvSpPr>
        <p:spPr>
          <a:xfrm>
            <a:off x="6930490" y="5336922"/>
            <a:ext cx="2070635" cy="13091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s-ES_tradnl" sz="1500" noProof="0" dirty="0" err="1"/>
          </a:p>
        </p:txBody>
      </p:sp>
    </p:spTree>
    <p:extLst>
      <p:ext uri="{BB962C8B-B14F-4D97-AF65-F5344CB8AC3E}">
        <p14:creationId xmlns:p14="http://schemas.microsoft.com/office/powerpoint/2010/main" val="11259076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C. Cov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86000" y="648000"/>
            <a:ext cx="6489001" cy="5562000"/>
          </a:xfrm>
        </p:spPr>
        <p:txBody>
          <a:bodyPr bIns="144000" anchor="ctr"/>
          <a:lstStyle>
            <a:lvl1pPr algn="l">
              <a:lnSpc>
                <a:spcPct val="100000"/>
              </a:lnSpc>
              <a:defRPr sz="3300">
                <a:solidFill>
                  <a:schemeClr val="tx2"/>
                </a:solidFill>
              </a:defRPr>
            </a:lvl1pPr>
          </a:lstStyle>
          <a:p>
            <a:r>
              <a:rPr lang="en-GB" dirty="0"/>
              <a:t>Click to add title</a:t>
            </a:r>
          </a:p>
        </p:txBody>
      </p:sp>
      <p:sp>
        <p:nvSpPr>
          <p:cNvPr id="10" name="Text Placeholder 9">
            <a:extLst>
              <a:ext uri="{FF2B5EF4-FFF2-40B4-BE49-F238E27FC236}">
                <a16:creationId xmlns:a16="http://schemas.microsoft.com/office/drawing/2014/main" id="{A1A5C54D-D165-4BAA-A95A-6DA40BFC1373}"/>
              </a:ext>
            </a:extLst>
          </p:cNvPr>
          <p:cNvSpPr>
            <a:spLocks noGrp="1"/>
          </p:cNvSpPr>
          <p:nvPr>
            <p:ph type="body" sz="quarter" idx="14" hasCustomPrompt="1"/>
          </p:nvPr>
        </p:nvSpPr>
        <p:spPr>
          <a:xfrm>
            <a:off x="486000" y="5644800"/>
            <a:ext cx="1440000" cy="154800"/>
          </a:xfrm>
        </p:spPr>
        <p:txBody>
          <a:bodyPr/>
          <a:lstStyle>
            <a:lvl1pPr marL="0" indent="0">
              <a:buNone/>
              <a:defRPr sz="750" b="1">
                <a:solidFill>
                  <a:schemeClr val="tx2"/>
                </a:solidFill>
              </a:defRPr>
            </a:lvl1pPr>
          </a:lstStyle>
          <a:p>
            <a:pPr lvl="0"/>
            <a:r>
              <a:rPr lang="en-GB" dirty="0"/>
              <a:t>Insert name</a:t>
            </a:r>
          </a:p>
        </p:txBody>
      </p:sp>
      <p:sp>
        <p:nvSpPr>
          <p:cNvPr id="11" name="Text Placeholder 9">
            <a:extLst>
              <a:ext uri="{FF2B5EF4-FFF2-40B4-BE49-F238E27FC236}">
                <a16:creationId xmlns:a16="http://schemas.microsoft.com/office/drawing/2014/main" id="{8DBC0D27-79CE-4CB8-9819-041246B9212D}"/>
              </a:ext>
            </a:extLst>
          </p:cNvPr>
          <p:cNvSpPr>
            <a:spLocks noGrp="1"/>
          </p:cNvSpPr>
          <p:nvPr>
            <p:ph type="body" sz="quarter" idx="15" hasCustomPrompt="1"/>
          </p:nvPr>
        </p:nvSpPr>
        <p:spPr>
          <a:xfrm>
            <a:off x="486000" y="5900400"/>
            <a:ext cx="1440000" cy="309600"/>
          </a:xfrm>
        </p:spPr>
        <p:txBody>
          <a:bodyPr/>
          <a:lstStyle>
            <a:lvl1pPr marL="0" indent="0">
              <a:buNone/>
              <a:defRPr sz="750" b="0">
                <a:solidFill>
                  <a:schemeClr val="tx2"/>
                </a:solidFill>
              </a:defRPr>
            </a:lvl1pPr>
          </a:lstStyle>
          <a:p>
            <a:pPr lvl="0"/>
            <a:r>
              <a:rPr lang="en-GB" dirty="0"/>
              <a:t>Insert title</a:t>
            </a:r>
          </a:p>
        </p:txBody>
      </p:sp>
      <p:sp>
        <p:nvSpPr>
          <p:cNvPr id="12" name="Text Placeholder 9">
            <a:extLst>
              <a:ext uri="{FF2B5EF4-FFF2-40B4-BE49-F238E27FC236}">
                <a16:creationId xmlns:a16="http://schemas.microsoft.com/office/drawing/2014/main" id="{9F363458-92CB-4BC5-8F81-D4DBE7047329}"/>
              </a:ext>
            </a:extLst>
          </p:cNvPr>
          <p:cNvSpPr>
            <a:spLocks noGrp="1"/>
          </p:cNvSpPr>
          <p:nvPr>
            <p:ph type="body" sz="quarter" idx="16" hasCustomPrompt="1"/>
          </p:nvPr>
        </p:nvSpPr>
        <p:spPr>
          <a:xfrm>
            <a:off x="2168999" y="5900400"/>
            <a:ext cx="1440000" cy="309600"/>
          </a:xfrm>
        </p:spPr>
        <p:txBody>
          <a:bodyPr/>
          <a:lstStyle>
            <a:lvl1pPr marL="0" indent="0">
              <a:buNone/>
              <a:defRPr sz="750" b="0">
                <a:solidFill>
                  <a:schemeClr val="tx2"/>
                </a:solidFill>
              </a:defRPr>
            </a:lvl1pPr>
          </a:lstStyle>
          <a:p>
            <a:pPr lvl="0"/>
            <a:r>
              <a:rPr lang="en-GB" dirty="0"/>
              <a:t>Insert place</a:t>
            </a:r>
          </a:p>
        </p:txBody>
      </p:sp>
      <p:sp>
        <p:nvSpPr>
          <p:cNvPr id="7" name="Date Placeholder 6">
            <a:extLst>
              <a:ext uri="{FF2B5EF4-FFF2-40B4-BE49-F238E27FC236}">
                <a16:creationId xmlns:a16="http://schemas.microsoft.com/office/drawing/2014/main" id="{CBA17B31-6DBC-46E7-9036-7C3041DA54A9}"/>
              </a:ext>
            </a:extLst>
          </p:cNvPr>
          <p:cNvSpPr>
            <a:spLocks noGrp="1"/>
          </p:cNvSpPr>
          <p:nvPr>
            <p:ph type="dt" sz="half" idx="10"/>
          </p:nvPr>
        </p:nvSpPr>
        <p:spPr>
          <a:xfrm>
            <a:off x="2168999" y="5652000"/>
            <a:ext cx="1440001" cy="154800"/>
          </a:xfrm>
          <a:prstGeom prst="rect">
            <a:avLst/>
          </a:prstGeom>
        </p:spPr>
        <p:txBody>
          <a:bodyPr lIns="0" tIns="0" rIns="0" bIns="0"/>
          <a:lstStyle>
            <a:lvl1pPr>
              <a:defRPr sz="750" b="1">
                <a:solidFill>
                  <a:schemeClr val="tx2"/>
                </a:solidFill>
              </a:defRPr>
            </a:lvl1pPr>
          </a:lstStyle>
          <a:p>
            <a:endParaRPr lang="en-GB" dirty="0"/>
          </a:p>
        </p:txBody>
      </p:sp>
      <p:sp>
        <p:nvSpPr>
          <p:cNvPr id="3" name="Tagline" descr="{&quot;templafy&quot;:{&quot;id&quot;:&quot;2f4171db-2f9d-4357-98d3-a65387595d08&quot;}}" title="Form.PLogoChoice.PLogoInsertion">
            <a:extLst>
              <a:ext uri="{FF2B5EF4-FFF2-40B4-BE49-F238E27FC236}">
                <a16:creationId xmlns:a16="http://schemas.microsoft.com/office/drawing/2014/main" id="{8AE78219-5CBB-4760-B800-636AFE0A99A8}"/>
              </a:ext>
            </a:extLst>
          </p:cNvPr>
          <p:cNvSpPr/>
          <p:nvPr userDrawn="1"/>
        </p:nvSpPr>
        <p:spPr>
          <a:xfrm>
            <a:off x="6930490" y="5336922"/>
            <a:ext cx="2070635" cy="13091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s-ES_tradnl" sz="1500" noProof="0" dirty="0" err="1"/>
          </a:p>
        </p:txBody>
      </p:sp>
    </p:spTree>
    <p:extLst>
      <p:ext uri="{BB962C8B-B14F-4D97-AF65-F5344CB8AC3E}">
        <p14:creationId xmlns:p14="http://schemas.microsoft.com/office/powerpoint/2010/main" val="22927007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D. Cov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852267" y="2163600"/>
            <a:ext cx="4806633" cy="2379600"/>
          </a:xfrm>
        </p:spPr>
        <p:txBody>
          <a:bodyPr anchor="ctr"/>
          <a:lstStyle>
            <a:lvl1pPr algn="l">
              <a:lnSpc>
                <a:spcPct val="100000"/>
              </a:lnSpc>
              <a:defRPr sz="3300">
                <a:solidFill>
                  <a:schemeClr val="tx2"/>
                </a:solidFill>
              </a:defRPr>
            </a:lvl1pPr>
          </a:lstStyle>
          <a:p>
            <a:r>
              <a:rPr lang="en-GB" dirty="0"/>
              <a:t>Click to add title</a:t>
            </a:r>
          </a:p>
        </p:txBody>
      </p:sp>
      <p:sp>
        <p:nvSpPr>
          <p:cNvPr id="28" name="Text Placeholder 9">
            <a:extLst>
              <a:ext uri="{FF2B5EF4-FFF2-40B4-BE49-F238E27FC236}">
                <a16:creationId xmlns:a16="http://schemas.microsoft.com/office/drawing/2014/main" id="{F3DB85B7-7760-4094-B5B7-6A45B6116B99}"/>
              </a:ext>
            </a:extLst>
          </p:cNvPr>
          <p:cNvSpPr>
            <a:spLocks noGrp="1"/>
          </p:cNvSpPr>
          <p:nvPr>
            <p:ph type="body" sz="quarter" idx="14" hasCustomPrompt="1"/>
          </p:nvPr>
        </p:nvSpPr>
        <p:spPr>
          <a:xfrm>
            <a:off x="3852000" y="5644800"/>
            <a:ext cx="1440000" cy="154800"/>
          </a:xfrm>
        </p:spPr>
        <p:txBody>
          <a:bodyPr/>
          <a:lstStyle>
            <a:lvl1pPr marL="0" indent="0">
              <a:buNone/>
              <a:defRPr sz="750" b="1">
                <a:solidFill>
                  <a:schemeClr val="tx2"/>
                </a:solidFill>
              </a:defRPr>
            </a:lvl1pPr>
          </a:lstStyle>
          <a:p>
            <a:pPr lvl="0"/>
            <a:r>
              <a:rPr lang="en-GB" dirty="0"/>
              <a:t>Insert name</a:t>
            </a:r>
          </a:p>
        </p:txBody>
      </p:sp>
      <p:sp>
        <p:nvSpPr>
          <p:cNvPr id="29" name="Text Placeholder 9">
            <a:extLst>
              <a:ext uri="{FF2B5EF4-FFF2-40B4-BE49-F238E27FC236}">
                <a16:creationId xmlns:a16="http://schemas.microsoft.com/office/drawing/2014/main" id="{2BFF97BE-94AD-42AA-A3DB-5B131AB35A60}"/>
              </a:ext>
            </a:extLst>
          </p:cNvPr>
          <p:cNvSpPr>
            <a:spLocks noGrp="1"/>
          </p:cNvSpPr>
          <p:nvPr>
            <p:ph type="body" sz="quarter" idx="15" hasCustomPrompt="1"/>
          </p:nvPr>
        </p:nvSpPr>
        <p:spPr>
          <a:xfrm>
            <a:off x="3852000" y="5900400"/>
            <a:ext cx="1440000" cy="309600"/>
          </a:xfrm>
        </p:spPr>
        <p:txBody>
          <a:bodyPr/>
          <a:lstStyle>
            <a:lvl1pPr marL="0" indent="0">
              <a:buNone/>
              <a:defRPr sz="750" b="0">
                <a:solidFill>
                  <a:schemeClr val="tx2"/>
                </a:solidFill>
              </a:defRPr>
            </a:lvl1pPr>
          </a:lstStyle>
          <a:p>
            <a:pPr lvl="0"/>
            <a:r>
              <a:rPr lang="en-GB" dirty="0"/>
              <a:t>Insert title</a:t>
            </a:r>
          </a:p>
        </p:txBody>
      </p:sp>
      <p:sp>
        <p:nvSpPr>
          <p:cNvPr id="30" name="Text Placeholder 9">
            <a:extLst>
              <a:ext uri="{FF2B5EF4-FFF2-40B4-BE49-F238E27FC236}">
                <a16:creationId xmlns:a16="http://schemas.microsoft.com/office/drawing/2014/main" id="{1A1E9AD3-ADA1-4763-9893-4057C2CF93B6}"/>
              </a:ext>
            </a:extLst>
          </p:cNvPr>
          <p:cNvSpPr>
            <a:spLocks noGrp="1"/>
          </p:cNvSpPr>
          <p:nvPr>
            <p:ph type="body" sz="quarter" idx="17" hasCustomPrompt="1"/>
          </p:nvPr>
        </p:nvSpPr>
        <p:spPr>
          <a:xfrm>
            <a:off x="5535266" y="5900400"/>
            <a:ext cx="1440000" cy="309600"/>
          </a:xfrm>
        </p:spPr>
        <p:txBody>
          <a:bodyPr/>
          <a:lstStyle>
            <a:lvl1pPr marL="0" indent="0">
              <a:buNone/>
              <a:defRPr sz="750" b="0">
                <a:solidFill>
                  <a:schemeClr val="tx2"/>
                </a:solidFill>
              </a:defRPr>
            </a:lvl1pPr>
          </a:lstStyle>
          <a:p>
            <a:pPr lvl="0"/>
            <a:r>
              <a:rPr lang="en-GB" dirty="0"/>
              <a:t>Insert place</a:t>
            </a:r>
          </a:p>
        </p:txBody>
      </p:sp>
      <p:sp>
        <p:nvSpPr>
          <p:cNvPr id="31" name="Date Placeholder 6">
            <a:extLst>
              <a:ext uri="{FF2B5EF4-FFF2-40B4-BE49-F238E27FC236}">
                <a16:creationId xmlns:a16="http://schemas.microsoft.com/office/drawing/2014/main" id="{353E10AF-D600-4770-A150-4A8ED3F945CC}"/>
              </a:ext>
            </a:extLst>
          </p:cNvPr>
          <p:cNvSpPr>
            <a:spLocks noGrp="1"/>
          </p:cNvSpPr>
          <p:nvPr>
            <p:ph type="dt" sz="half" idx="10"/>
          </p:nvPr>
        </p:nvSpPr>
        <p:spPr>
          <a:xfrm>
            <a:off x="5535266" y="5644800"/>
            <a:ext cx="1440001" cy="154800"/>
          </a:xfrm>
          <a:prstGeom prst="rect">
            <a:avLst/>
          </a:prstGeom>
        </p:spPr>
        <p:txBody>
          <a:bodyPr lIns="0" tIns="0" rIns="0" bIns="0"/>
          <a:lstStyle>
            <a:lvl1pPr>
              <a:defRPr sz="750" b="1">
                <a:solidFill>
                  <a:schemeClr val="tx2"/>
                </a:solidFill>
              </a:defRPr>
            </a:lvl1pPr>
          </a:lstStyle>
          <a:p>
            <a:endParaRPr lang="en-GB" dirty="0"/>
          </a:p>
        </p:txBody>
      </p:sp>
      <p:sp>
        <p:nvSpPr>
          <p:cNvPr id="5" name="Picture Placeholder 4">
            <a:extLst>
              <a:ext uri="{FF2B5EF4-FFF2-40B4-BE49-F238E27FC236}">
                <a16:creationId xmlns:a16="http://schemas.microsoft.com/office/drawing/2014/main" id="{E7ACB837-D775-4027-8A9A-8A934ABD2C6A}"/>
              </a:ext>
            </a:extLst>
          </p:cNvPr>
          <p:cNvSpPr>
            <a:spLocks noGrp="1"/>
          </p:cNvSpPr>
          <p:nvPr>
            <p:ph type="pic" sz="quarter" idx="18" hasCustomPrompt="1"/>
          </p:nvPr>
        </p:nvSpPr>
        <p:spPr>
          <a:xfrm>
            <a:off x="243000" y="324000"/>
            <a:ext cx="3366000" cy="6210000"/>
          </a:xfrm>
        </p:spPr>
        <p:txBody>
          <a:bodyPr tIns="72000"/>
          <a:lstStyle>
            <a:lvl1pPr marL="0" indent="0" algn="ctr">
              <a:buNone/>
              <a:defRPr sz="1050"/>
            </a:lvl1pPr>
          </a:lstStyle>
          <a:p>
            <a:pPr marL="0" marR="0" lvl="0" indent="0" algn="ctr" defTabSz="685800" rtl="0" eaLnBrk="1" fontAlgn="auto" latinLnBrk="0" hangingPunct="1">
              <a:lnSpc>
                <a:spcPct val="120000"/>
              </a:lnSpc>
              <a:spcBef>
                <a:spcPts val="225"/>
              </a:spcBef>
              <a:spcAft>
                <a:spcPts val="450"/>
              </a:spcAft>
              <a:buClrTx/>
              <a:buSzTx/>
              <a:buFont typeface="Arial" panose="020B0604020202020204" pitchFamily="34" charset="0"/>
              <a:buNone/>
              <a:tabLst/>
              <a:defRPr/>
            </a:pPr>
            <a:r>
              <a:rPr lang="en-GB" dirty="0"/>
              <a:t>Click here and insert picture via Templafy</a:t>
            </a:r>
          </a:p>
        </p:txBody>
      </p:sp>
      <p:sp>
        <p:nvSpPr>
          <p:cNvPr id="11" name="Footer Placeholder 7">
            <a:extLst>
              <a:ext uri="{FF2B5EF4-FFF2-40B4-BE49-F238E27FC236}">
                <a16:creationId xmlns:a16="http://schemas.microsoft.com/office/drawing/2014/main" id="{3619EDAC-4320-41F5-B9CB-6CF8C3F2CC13}"/>
              </a:ext>
            </a:extLst>
          </p:cNvPr>
          <p:cNvSpPr>
            <a:spLocks noGrp="1"/>
          </p:cNvSpPr>
          <p:nvPr>
            <p:ph type="ftr" sz="quarter" idx="3"/>
          </p:nvPr>
        </p:nvSpPr>
        <p:spPr>
          <a:xfrm>
            <a:off x="7219434" y="5900400"/>
            <a:ext cx="1439466" cy="308313"/>
          </a:xfrm>
          <a:prstGeom prst="rect">
            <a:avLst/>
          </a:prstGeom>
        </p:spPr>
        <p:txBody>
          <a:bodyPr vert="horz" lIns="0" tIns="0" rIns="0" bIns="0" rtlCol="0" anchor="t"/>
          <a:lstStyle>
            <a:lvl1pPr algn="l">
              <a:defRPr sz="750">
                <a:solidFill>
                  <a:schemeClr val="tx2"/>
                </a:solidFill>
              </a:defRPr>
            </a:lvl1pPr>
          </a:lstStyle>
          <a:p>
            <a:endParaRPr lang="en-GB" dirty="0"/>
          </a:p>
        </p:txBody>
      </p:sp>
      <p:sp>
        <p:nvSpPr>
          <p:cNvPr id="3" name="Tagline" descr="{&quot;templafy&quot;:{&quot;id&quot;:&quot;6a9ffc0f-22c3-4c4e-b1ab-5eeb2ec5ddac&quot;}}" title="Form.PLogoChoice.PLogoInsertion">
            <a:extLst>
              <a:ext uri="{FF2B5EF4-FFF2-40B4-BE49-F238E27FC236}">
                <a16:creationId xmlns:a16="http://schemas.microsoft.com/office/drawing/2014/main" id="{CFCDB02C-C393-45D0-9339-45B1931BD426}"/>
              </a:ext>
            </a:extLst>
          </p:cNvPr>
          <p:cNvSpPr/>
          <p:nvPr userDrawn="1"/>
        </p:nvSpPr>
        <p:spPr>
          <a:xfrm>
            <a:off x="6930490" y="5336922"/>
            <a:ext cx="2070635" cy="13091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s-ES_tradnl" sz="1500" noProof="0" dirty="0" err="1"/>
          </a:p>
        </p:txBody>
      </p:sp>
    </p:spTree>
    <p:extLst>
      <p:ext uri="{BB962C8B-B14F-4D97-AF65-F5344CB8AC3E}">
        <p14:creationId xmlns:p14="http://schemas.microsoft.com/office/powerpoint/2010/main" val="174455830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A. Agenda">
    <p:bg>
      <p:bgPr>
        <a:solidFill>
          <a:schemeClr val="tx2"/>
        </a:solidFill>
        <a:effectLst/>
      </p:bgPr>
    </p:bg>
    <p:spTree>
      <p:nvGrpSpPr>
        <p:cNvPr id="1" name=""/>
        <p:cNvGrpSpPr/>
        <p:nvPr/>
      </p:nvGrpSpPr>
      <p:grpSpPr>
        <a:xfrm>
          <a:off x="0" y="0"/>
          <a:ext cx="0" cy="0"/>
          <a:chOff x="0" y="0"/>
          <a:chExt cx="0" cy="0"/>
        </a:xfrm>
      </p:grpSpPr>
      <p:sp>
        <p:nvSpPr>
          <p:cNvPr id="7" name="Text Placeholder 2"/>
          <p:cNvSpPr>
            <a:spLocks noGrp="1"/>
          </p:cNvSpPr>
          <p:nvPr>
            <p:ph type="body" sz="quarter" idx="13" hasCustomPrompt="1"/>
          </p:nvPr>
        </p:nvSpPr>
        <p:spPr>
          <a:xfrm>
            <a:off x="486000" y="648000"/>
            <a:ext cx="4806000" cy="5562000"/>
          </a:xfrm>
        </p:spPr>
        <p:txBody>
          <a:bodyPr anchor="ctr"/>
          <a:lstStyle>
            <a:lvl1pPr marL="0" indent="0">
              <a:spcBef>
                <a:spcPts val="225"/>
              </a:spcBef>
              <a:spcAft>
                <a:spcPts val="450"/>
              </a:spcAft>
              <a:buFont typeface="Arial" panose="020B0604020202020204" pitchFamily="34" charset="0"/>
              <a:buChar char="​"/>
              <a:defRPr>
                <a:solidFill>
                  <a:schemeClr val="bg1"/>
                </a:solidFill>
              </a:defRPr>
            </a:lvl1pPr>
            <a:lvl2pPr marL="0" indent="0">
              <a:spcBef>
                <a:spcPts val="225"/>
              </a:spcBef>
              <a:spcAft>
                <a:spcPts val="450"/>
              </a:spcAft>
              <a:buFont typeface="Arial" panose="020B0604020202020204" pitchFamily="34" charset="0"/>
              <a:buChar char="​"/>
              <a:defRPr sz="1500" b="1">
                <a:solidFill>
                  <a:schemeClr val="bg1"/>
                </a:solidFill>
              </a:defRPr>
            </a:lvl2pPr>
            <a:lvl3pPr marL="0" indent="0">
              <a:spcBef>
                <a:spcPts val="225"/>
              </a:spcBef>
              <a:spcAft>
                <a:spcPts val="450"/>
              </a:spcAft>
              <a:buFont typeface="Arial" panose="020B0604020202020204" pitchFamily="34" charset="0"/>
              <a:buChar char="​"/>
              <a:defRPr sz="1500">
                <a:solidFill>
                  <a:schemeClr val="bg1"/>
                </a:solidFill>
              </a:defRPr>
            </a:lvl3pPr>
            <a:lvl4pPr marL="0" indent="0">
              <a:spcBef>
                <a:spcPts val="225"/>
              </a:spcBef>
              <a:spcAft>
                <a:spcPts val="450"/>
              </a:spcAft>
              <a:buFont typeface="Arial" panose="020B0604020202020204" pitchFamily="34" charset="0"/>
              <a:buChar char="​"/>
              <a:defRPr sz="1500">
                <a:solidFill>
                  <a:schemeClr val="bg1"/>
                </a:solidFill>
              </a:defRPr>
            </a:lvl4pPr>
            <a:lvl5pPr marL="0" indent="0">
              <a:spcBef>
                <a:spcPts val="225"/>
              </a:spcBef>
              <a:spcAft>
                <a:spcPts val="450"/>
              </a:spcAft>
              <a:buFont typeface="Arial" panose="020B0604020202020204" pitchFamily="34" charset="0"/>
              <a:buChar char="​"/>
              <a:defRPr sz="1500">
                <a:solidFill>
                  <a:schemeClr val="bg1"/>
                </a:solidFill>
              </a:defRPr>
            </a:lvl5pPr>
            <a:lvl6pPr marL="0" indent="0">
              <a:spcBef>
                <a:spcPts val="225"/>
              </a:spcBef>
              <a:spcAft>
                <a:spcPts val="450"/>
              </a:spcAft>
              <a:buFont typeface="Arial" panose="020B0604020202020204" pitchFamily="34" charset="0"/>
              <a:buChar char="​"/>
              <a:defRPr sz="1500">
                <a:solidFill>
                  <a:schemeClr val="bg1"/>
                </a:solidFill>
              </a:defRPr>
            </a:lvl6pPr>
            <a:lvl7pPr marL="0" indent="0">
              <a:spcBef>
                <a:spcPts val="225"/>
              </a:spcBef>
              <a:spcAft>
                <a:spcPts val="450"/>
              </a:spcAft>
              <a:buFont typeface="Arial" panose="020B0604020202020204" pitchFamily="34" charset="0"/>
              <a:buChar char="​"/>
              <a:defRPr sz="1500">
                <a:solidFill>
                  <a:schemeClr val="bg1"/>
                </a:solidFill>
              </a:defRPr>
            </a:lvl7pPr>
            <a:lvl8pPr marL="0" indent="0">
              <a:spcBef>
                <a:spcPts val="225"/>
              </a:spcBef>
              <a:spcAft>
                <a:spcPts val="450"/>
              </a:spcAft>
              <a:buFont typeface="Arial" panose="020B0604020202020204" pitchFamily="34" charset="0"/>
              <a:buChar char="​"/>
              <a:defRPr sz="1500">
                <a:solidFill>
                  <a:schemeClr val="bg1"/>
                </a:solidFill>
              </a:defRPr>
            </a:lvl8pPr>
            <a:lvl9pPr marL="0" indent="0">
              <a:spcBef>
                <a:spcPts val="225"/>
              </a:spcBef>
              <a:spcAft>
                <a:spcPts val="450"/>
              </a:spcAft>
              <a:buFont typeface="Arial" panose="020B0604020202020204" pitchFamily="34" charset="0"/>
              <a:buChar char="​"/>
              <a:defRPr sz="1500">
                <a:solidFill>
                  <a:schemeClr val="bg1"/>
                </a:solidFill>
              </a:defRPr>
            </a:lvl9pPr>
          </a:lstStyle>
          <a:p>
            <a:pPr lvl="0"/>
            <a:r>
              <a:rPr lang="en-GB" noProof="0" dirty="0"/>
              <a:t>01 Agenda point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6</a:t>
            </a:r>
          </a:p>
          <a:p>
            <a:pPr lvl="6"/>
            <a:r>
              <a:rPr lang="en-GB" noProof="0" dirty="0"/>
              <a:t>7</a:t>
            </a:r>
          </a:p>
          <a:p>
            <a:pPr lvl="7"/>
            <a:r>
              <a:rPr lang="en-GB" noProof="0" dirty="0"/>
              <a:t>8</a:t>
            </a:r>
          </a:p>
          <a:p>
            <a:pPr lvl="8"/>
            <a:r>
              <a:rPr lang="en-GB" noProof="0" dirty="0"/>
              <a:t>9</a:t>
            </a:r>
          </a:p>
        </p:txBody>
      </p:sp>
      <p:sp>
        <p:nvSpPr>
          <p:cNvPr id="3" name="TextBox 2">
            <a:extLst>
              <a:ext uri="{FF2B5EF4-FFF2-40B4-BE49-F238E27FC236}">
                <a16:creationId xmlns:a16="http://schemas.microsoft.com/office/drawing/2014/main" id="{B5A42DB6-37C7-4655-8383-4D4C615303B7}"/>
              </a:ext>
            </a:extLst>
          </p:cNvPr>
          <p:cNvSpPr txBox="1"/>
          <p:nvPr userDrawn="1"/>
        </p:nvSpPr>
        <p:spPr>
          <a:xfrm>
            <a:off x="5536406" y="2819982"/>
            <a:ext cx="3121595" cy="830997"/>
          </a:xfrm>
          <a:prstGeom prst="rect">
            <a:avLst/>
          </a:prstGeom>
          <a:noFill/>
        </p:spPr>
        <p:txBody>
          <a:bodyPr wrap="square" lIns="0" tIns="0" rIns="0" bIns="0" rtlCol="0">
            <a:spAutoFit/>
          </a:bodyPr>
          <a:lstStyle/>
          <a:p>
            <a:pPr algn="r"/>
            <a:r>
              <a:rPr lang="en-GB" sz="5400" dirty="0">
                <a:solidFill>
                  <a:schemeClr val="bg1"/>
                </a:solidFill>
              </a:rPr>
              <a:t>Agenda</a:t>
            </a:r>
          </a:p>
        </p:txBody>
      </p:sp>
      <p:sp>
        <p:nvSpPr>
          <p:cNvPr id="5" name="Tagline" descr="{&quot;templafy&quot;:{&quot;id&quot;:&quot;88d8415e-4e3e-4d6d-a516-62865180026c&quot;}}" title="Form.PLogoChoice.PLogoInsertionWhite">
            <a:extLst>
              <a:ext uri="{FF2B5EF4-FFF2-40B4-BE49-F238E27FC236}">
                <a16:creationId xmlns:a16="http://schemas.microsoft.com/office/drawing/2014/main" id="{3EF1636C-932C-4747-B37D-D0B1E2D9AB18}"/>
              </a:ext>
            </a:extLst>
          </p:cNvPr>
          <p:cNvSpPr/>
          <p:nvPr userDrawn="1"/>
        </p:nvSpPr>
        <p:spPr>
          <a:xfrm>
            <a:off x="6930490" y="5336922"/>
            <a:ext cx="2070635" cy="13091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s-ES_tradnl" sz="1500" noProof="0" dirty="0" err="1"/>
          </a:p>
        </p:txBody>
      </p:sp>
    </p:spTree>
    <p:extLst>
      <p:ext uri="{BB962C8B-B14F-4D97-AF65-F5344CB8AC3E}">
        <p14:creationId xmlns:p14="http://schemas.microsoft.com/office/powerpoint/2010/main" val="260821033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B. Agenda">
    <p:bg bwMode="grayWhite">
      <p:bgPr>
        <a:solidFill>
          <a:srgbClr val="F7F6F5"/>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94AFEEA-94E5-4AC9-A1E0-1C0A39ED59BF}"/>
              </a:ext>
            </a:extLst>
          </p:cNvPr>
          <p:cNvSpPr/>
          <p:nvPr userDrawn="1"/>
        </p:nvSpPr>
        <p:spPr>
          <a:xfrm>
            <a:off x="0" y="0"/>
            <a:ext cx="9144000" cy="6858000"/>
          </a:xfrm>
          <a:prstGeom prst="rect">
            <a:avLst/>
          </a:prstGeom>
          <a:solidFill>
            <a:srgbClr val="F5F3F2"/>
          </a:solidFill>
          <a:ln>
            <a:noFill/>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s-ES_tradnl" sz="1500" noProof="0" dirty="0" err="1"/>
          </a:p>
        </p:txBody>
      </p:sp>
      <p:pic>
        <p:nvPicPr>
          <p:cNvPr id="17" name="Graphic 16">
            <a:extLst>
              <a:ext uri="{FF2B5EF4-FFF2-40B4-BE49-F238E27FC236}">
                <a16:creationId xmlns:a16="http://schemas.microsoft.com/office/drawing/2014/main" id="{E04617A3-773E-4D38-A193-F8C5B6A520CE}"/>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l="11082" t="20310" r="8216" b="23549"/>
          <a:stretch/>
        </p:blipFill>
        <p:spPr>
          <a:xfrm>
            <a:off x="142875" y="2105535"/>
            <a:ext cx="7719079" cy="2989020"/>
          </a:xfrm>
          <a:prstGeom prst="rect">
            <a:avLst/>
          </a:prstGeom>
        </p:spPr>
      </p:pic>
      <p:sp>
        <p:nvSpPr>
          <p:cNvPr id="25" name="Text Placeholder 2">
            <a:extLst>
              <a:ext uri="{FF2B5EF4-FFF2-40B4-BE49-F238E27FC236}">
                <a16:creationId xmlns:a16="http://schemas.microsoft.com/office/drawing/2014/main" id="{A2A3BC1C-0A3F-4D46-8A19-9812D28C2BA4}"/>
              </a:ext>
            </a:extLst>
          </p:cNvPr>
          <p:cNvSpPr>
            <a:spLocks noGrp="1"/>
          </p:cNvSpPr>
          <p:nvPr>
            <p:ph type="body" sz="quarter" idx="17" hasCustomPrompt="1"/>
          </p:nvPr>
        </p:nvSpPr>
        <p:spPr bwMode="gray">
          <a:xfrm>
            <a:off x="2169000" y="648000"/>
            <a:ext cx="4806000" cy="5562000"/>
          </a:xfrm>
        </p:spPr>
        <p:txBody>
          <a:bodyPr anchor="ctr"/>
          <a:lstStyle>
            <a:lvl1pPr marL="0" indent="0">
              <a:spcBef>
                <a:spcPts val="225"/>
              </a:spcBef>
              <a:spcAft>
                <a:spcPts val="450"/>
              </a:spcAft>
              <a:buFont typeface="Arial" panose="020B0604020202020204" pitchFamily="34" charset="0"/>
              <a:buChar char="​"/>
              <a:defRPr>
                <a:solidFill>
                  <a:schemeClr val="tx2"/>
                </a:solidFill>
              </a:defRPr>
            </a:lvl1pPr>
            <a:lvl2pPr marL="0" indent="0">
              <a:spcBef>
                <a:spcPts val="225"/>
              </a:spcBef>
              <a:spcAft>
                <a:spcPts val="450"/>
              </a:spcAft>
              <a:buFont typeface="Arial" panose="020B0604020202020204" pitchFamily="34" charset="0"/>
              <a:buChar char="​"/>
              <a:defRPr sz="1500" b="1">
                <a:solidFill>
                  <a:schemeClr val="tx2"/>
                </a:solidFill>
              </a:defRPr>
            </a:lvl2pPr>
            <a:lvl3pPr marL="0" indent="0">
              <a:spcBef>
                <a:spcPts val="225"/>
              </a:spcBef>
              <a:spcAft>
                <a:spcPts val="450"/>
              </a:spcAft>
              <a:buFont typeface="Arial" panose="020B0604020202020204" pitchFamily="34" charset="0"/>
              <a:buChar char="​"/>
              <a:defRPr sz="1500">
                <a:solidFill>
                  <a:schemeClr val="tx2"/>
                </a:solidFill>
              </a:defRPr>
            </a:lvl3pPr>
            <a:lvl4pPr marL="0" indent="0">
              <a:spcBef>
                <a:spcPts val="225"/>
              </a:spcBef>
              <a:spcAft>
                <a:spcPts val="450"/>
              </a:spcAft>
              <a:buFont typeface="Arial" panose="020B0604020202020204" pitchFamily="34" charset="0"/>
              <a:buChar char="​"/>
              <a:defRPr sz="1500">
                <a:solidFill>
                  <a:schemeClr val="tx2"/>
                </a:solidFill>
              </a:defRPr>
            </a:lvl4pPr>
            <a:lvl5pPr marL="0" indent="0">
              <a:spcBef>
                <a:spcPts val="225"/>
              </a:spcBef>
              <a:spcAft>
                <a:spcPts val="450"/>
              </a:spcAft>
              <a:buFont typeface="Arial" panose="020B0604020202020204" pitchFamily="34" charset="0"/>
              <a:buChar char="​"/>
              <a:defRPr sz="1500">
                <a:solidFill>
                  <a:schemeClr val="tx2"/>
                </a:solidFill>
              </a:defRPr>
            </a:lvl5pPr>
            <a:lvl6pPr marL="0" indent="0">
              <a:spcBef>
                <a:spcPts val="225"/>
              </a:spcBef>
              <a:spcAft>
                <a:spcPts val="450"/>
              </a:spcAft>
              <a:buFont typeface="Arial" panose="020B0604020202020204" pitchFamily="34" charset="0"/>
              <a:buChar char="​"/>
              <a:defRPr sz="1500">
                <a:solidFill>
                  <a:schemeClr val="tx2"/>
                </a:solidFill>
              </a:defRPr>
            </a:lvl6pPr>
            <a:lvl7pPr marL="0" indent="0">
              <a:spcBef>
                <a:spcPts val="225"/>
              </a:spcBef>
              <a:spcAft>
                <a:spcPts val="450"/>
              </a:spcAft>
              <a:buFont typeface="Arial" panose="020B0604020202020204" pitchFamily="34" charset="0"/>
              <a:buChar char="​"/>
              <a:defRPr sz="1500">
                <a:solidFill>
                  <a:schemeClr val="tx2"/>
                </a:solidFill>
              </a:defRPr>
            </a:lvl7pPr>
            <a:lvl8pPr marL="0" indent="0">
              <a:spcBef>
                <a:spcPts val="225"/>
              </a:spcBef>
              <a:spcAft>
                <a:spcPts val="450"/>
              </a:spcAft>
              <a:buFont typeface="Arial" panose="020B0604020202020204" pitchFamily="34" charset="0"/>
              <a:buChar char="​"/>
              <a:defRPr sz="1500">
                <a:solidFill>
                  <a:schemeClr val="tx2"/>
                </a:solidFill>
              </a:defRPr>
            </a:lvl8pPr>
            <a:lvl9pPr marL="0" indent="0">
              <a:spcBef>
                <a:spcPts val="225"/>
              </a:spcBef>
              <a:spcAft>
                <a:spcPts val="450"/>
              </a:spcAft>
              <a:buFont typeface="Arial" panose="020B0604020202020204" pitchFamily="34" charset="0"/>
              <a:buChar char="​"/>
              <a:defRPr sz="1500">
                <a:solidFill>
                  <a:schemeClr val="tx2"/>
                </a:solidFill>
              </a:defRPr>
            </a:lvl9pPr>
          </a:lstStyle>
          <a:p>
            <a:pPr lvl="0"/>
            <a:r>
              <a:rPr lang="en-GB" noProof="0" dirty="0"/>
              <a:t>Agenda point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6</a:t>
            </a:r>
          </a:p>
          <a:p>
            <a:pPr lvl="6"/>
            <a:r>
              <a:rPr lang="en-GB" noProof="0" dirty="0"/>
              <a:t>7</a:t>
            </a:r>
          </a:p>
          <a:p>
            <a:pPr lvl="7"/>
            <a:r>
              <a:rPr lang="en-GB" noProof="0" dirty="0"/>
              <a:t>8</a:t>
            </a:r>
          </a:p>
          <a:p>
            <a:pPr lvl="8"/>
            <a:r>
              <a:rPr lang="en-GB" noProof="0" dirty="0"/>
              <a:t>9</a:t>
            </a:r>
          </a:p>
        </p:txBody>
      </p:sp>
      <p:sp>
        <p:nvSpPr>
          <p:cNvPr id="10" name="Text Placeholder 10">
            <a:extLst>
              <a:ext uri="{FF2B5EF4-FFF2-40B4-BE49-F238E27FC236}">
                <a16:creationId xmlns:a16="http://schemas.microsoft.com/office/drawing/2014/main" id="{7E35705F-E398-47AC-9EC0-7584A114B9A2}"/>
              </a:ext>
            </a:extLst>
          </p:cNvPr>
          <p:cNvSpPr>
            <a:spLocks noGrp="1"/>
          </p:cNvSpPr>
          <p:nvPr>
            <p:ph type="body" sz="quarter" idx="20" hasCustomPrompt="1"/>
          </p:nvPr>
        </p:nvSpPr>
        <p:spPr bwMode="gray">
          <a:xfrm>
            <a:off x="486000" y="648000"/>
            <a:ext cx="1440001" cy="5562000"/>
          </a:xfrm>
        </p:spPr>
        <p:txBody>
          <a:bodyPr anchor="ctr"/>
          <a:lstStyle>
            <a:lvl1pPr marL="0" indent="0">
              <a:spcBef>
                <a:spcPts val="225"/>
              </a:spcBef>
              <a:spcAft>
                <a:spcPts val="450"/>
              </a:spcAft>
              <a:buFont typeface="Arial" panose="020B0604020202020204" pitchFamily="34" charset="0"/>
              <a:buChar char="​"/>
              <a:defRPr sz="1500">
                <a:solidFill>
                  <a:schemeClr val="tx2"/>
                </a:solidFill>
              </a:defRPr>
            </a:lvl1pPr>
            <a:lvl2pPr marL="0" indent="0">
              <a:spcBef>
                <a:spcPts val="225"/>
              </a:spcBef>
              <a:spcAft>
                <a:spcPts val="450"/>
              </a:spcAft>
              <a:buFont typeface="Arial" panose="020B0604020202020204" pitchFamily="34" charset="0"/>
              <a:buChar char="​"/>
              <a:defRPr sz="1500" b="1">
                <a:solidFill>
                  <a:schemeClr val="tx2"/>
                </a:solidFill>
              </a:defRPr>
            </a:lvl2pPr>
            <a:lvl3pPr marL="0" indent="0">
              <a:spcBef>
                <a:spcPts val="225"/>
              </a:spcBef>
              <a:spcAft>
                <a:spcPts val="450"/>
              </a:spcAft>
              <a:buFont typeface="Arial" panose="020B0604020202020204" pitchFamily="34" charset="0"/>
              <a:buChar char="​"/>
              <a:defRPr sz="1500">
                <a:solidFill>
                  <a:schemeClr val="tx2"/>
                </a:solidFill>
              </a:defRPr>
            </a:lvl3pPr>
            <a:lvl4pPr marL="0" indent="0">
              <a:spcBef>
                <a:spcPts val="225"/>
              </a:spcBef>
              <a:spcAft>
                <a:spcPts val="450"/>
              </a:spcAft>
              <a:buFont typeface="Arial" panose="020B0604020202020204" pitchFamily="34" charset="0"/>
              <a:buChar char="​"/>
              <a:defRPr sz="1500">
                <a:solidFill>
                  <a:schemeClr val="tx2"/>
                </a:solidFill>
              </a:defRPr>
            </a:lvl4pPr>
            <a:lvl5pPr marL="0" indent="0">
              <a:spcBef>
                <a:spcPts val="225"/>
              </a:spcBef>
              <a:spcAft>
                <a:spcPts val="450"/>
              </a:spcAft>
              <a:buFont typeface="Arial" panose="020B0604020202020204" pitchFamily="34" charset="0"/>
              <a:buChar char="​"/>
              <a:defRPr sz="1500">
                <a:solidFill>
                  <a:schemeClr val="tx2"/>
                </a:solidFill>
              </a:defRPr>
            </a:lvl5pPr>
            <a:lvl6pPr marL="0" indent="0">
              <a:spcBef>
                <a:spcPts val="225"/>
              </a:spcBef>
              <a:spcAft>
                <a:spcPts val="450"/>
              </a:spcAft>
              <a:buFont typeface="Arial" panose="020B0604020202020204" pitchFamily="34" charset="0"/>
              <a:buChar char="​"/>
              <a:defRPr sz="1500">
                <a:solidFill>
                  <a:schemeClr val="tx2"/>
                </a:solidFill>
              </a:defRPr>
            </a:lvl6pPr>
            <a:lvl7pPr marL="0" indent="0">
              <a:spcBef>
                <a:spcPts val="225"/>
              </a:spcBef>
              <a:spcAft>
                <a:spcPts val="450"/>
              </a:spcAft>
              <a:buFont typeface="Arial" panose="020B0604020202020204" pitchFamily="34" charset="0"/>
              <a:buChar char="​"/>
              <a:defRPr sz="1500">
                <a:solidFill>
                  <a:schemeClr val="tx2"/>
                </a:solidFill>
              </a:defRPr>
            </a:lvl7pPr>
            <a:lvl8pPr marL="0" indent="0">
              <a:spcBef>
                <a:spcPts val="225"/>
              </a:spcBef>
              <a:spcAft>
                <a:spcPts val="450"/>
              </a:spcAft>
              <a:buFont typeface="Arial" panose="020B0604020202020204" pitchFamily="34" charset="0"/>
              <a:buChar char="​"/>
              <a:defRPr sz="1500">
                <a:solidFill>
                  <a:schemeClr val="tx2"/>
                </a:solidFill>
              </a:defRPr>
            </a:lvl8pPr>
            <a:lvl9pPr marL="0" indent="0">
              <a:spcBef>
                <a:spcPts val="225"/>
              </a:spcBef>
              <a:spcAft>
                <a:spcPts val="450"/>
              </a:spcAft>
              <a:buFont typeface="Arial" panose="020B0604020202020204" pitchFamily="34" charset="0"/>
              <a:buChar char="​"/>
              <a:defRPr sz="1500">
                <a:solidFill>
                  <a:schemeClr val="tx2"/>
                </a:solidFill>
              </a:defRPr>
            </a:lvl9pPr>
          </a:lstStyle>
          <a:p>
            <a:pPr lvl="0"/>
            <a:r>
              <a:rPr lang="en-US" dirty="0"/>
              <a:t>09.00-09.30</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nb-NO" dirty="0"/>
          </a:p>
        </p:txBody>
      </p:sp>
      <p:sp>
        <p:nvSpPr>
          <p:cNvPr id="2" name="image" descr="{&quot;templafy&quot;:{&quot;id&quot;:&quot;7610a692-14d8-4240-a533-396e61f5901a&quot;}}" title="Form.PLogoChoice.PLogoInsertion">
            <a:extLst>
              <a:ext uri="{FF2B5EF4-FFF2-40B4-BE49-F238E27FC236}">
                <a16:creationId xmlns:a16="http://schemas.microsoft.com/office/drawing/2014/main" id="{B3C1CADE-9463-4A8D-B4E6-273C0EC9AFF5}"/>
              </a:ext>
            </a:extLst>
          </p:cNvPr>
          <p:cNvSpPr/>
          <p:nvPr userDrawn="1"/>
        </p:nvSpPr>
        <p:spPr>
          <a:xfrm>
            <a:off x="6930490" y="5336922"/>
            <a:ext cx="2070635" cy="13091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s-ES_tradnl" sz="1500" noProof="0" dirty="0" err="1"/>
          </a:p>
        </p:txBody>
      </p:sp>
    </p:spTree>
    <p:extLst>
      <p:ext uri="{BB962C8B-B14F-4D97-AF65-F5344CB8AC3E}">
        <p14:creationId xmlns:p14="http://schemas.microsoft.com/office/powerpoint/2010/main" val="343105080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Agenda Layout">
    <p:bg>
      <p:bgPr>
        <a:solidFill>
          <a:srgbClr val="F7F6F5"/>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AA02891-9B5C-45AF-8221-7F98276EA462}"/>
              </a:ext>
            </a:extLst>
          </p:cNvPr>
          <p:cNvSpPr/>
          <p:nvPr userDrawn="1"/>
        </p:nvSpPr>
        <p:spPr>
          <a:xfrm>
            <a:off x="0" y="0"/>
            <a:ext cx="9144000" cy="6858000"/>
          </a:xfrm>
          <a:prstGeom prst="rect">
            <a:avLst/>
          </a:prstGeom>
          <a:solidFill>
            <a:srgbClr val="F5F3F2"/>
          </a:solidFill>
          <a:ln>
            <a:noFill/>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s-ES_tradnl" sz="1500" noProof="0" dirty="0" err="1"/>
          </a:p>
        </p:txBody>
      </p:sp>
      <p:pic>
        <p:nvPicPr>
          <p:cNvPr id="2" name="Graphic 1">
            <a:extLst>
              <a:ext uri="{FF2B5EF4-FFF2-40B4-BE49-F238E27FC236}">
                <a16:creationId xmlns:a16="http://schemas.microsoft.com/office/drawing/2014/main" id="{00884CB1-C89E-483F-AD92-A451F60F1CF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242888" y="2210667"/>
            <a:ext cx="7719079" cy="2687233"/>
          </a:xfrm>
          <a:prstGeom prst="rect">
            <a:avLst/>
          </a:prstGeom>
        </p:spPr>
      </p:pic>
      <p:sp>
        <p:nvSpPr>
          <p:cNvPr id="3" name="image" descr="{&quot;templafy&quot;:{&quot;id&quot;:&quot;c8843b6d-e7cd-442e-ae8b-803e9f32e4e1&quot;}}" title="Form.PLogoChoice.PLogoInsertion">
            <a:extLst>
              <a:ext uri="{FF2B5EF4-FFF2-40B4-BE49-F238E27FC236}">
                <a16:creationId xmlns:a16="http://schemas.microsoft.com/office/drawing/2014/main" id="{82AD425B-83E9-4675-A5F8-3B70DC855783}"/>
              </a:ext>
            </a:extLst>
          </p:cNvPr>
          <p:cNvSpPr/>
          <p:nvPr userDrawn="1"/>
        </p:nvSpPr>
        <p:spPr>
          <a:xfrm>
            <a:off x="6930490" y="5336922"/>
            <a:ext cx="2070635" cy="13091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s-ES_tradnl" sz="1500" noProof="0" dirty="0" err="1"/>
          </a:p>
        </p:txBody>
      </p:sp>
    </p:spTree>
    <p:extLst>
      <p:ext uri="{BB962C8B-B14F-4D97-AF65-F5344CB8AC3E}">
        <p14:creationId xmlns:p14="http://schemas.microsoft.com/office/powerpoint/2010/main" val="158459211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A. Divider">
    <p:bg>
      <p:bgPr>
        <a:solidFill>
          <a:schemeClr val="tx2"/>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7E7C513-B1CD-4706-976C-28D5F1922773}"/>
              </a:ext>
            </a:extLst>
          </p:cNvPr>
          <p:cNvSpPr/>
          <p:nvPr userDrawn="1"/>
        </p:nvSpPr>
        <p:spPr bwMode="invGray">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s-ES_tradnl" sz="1500" noProof="0" dirty="0" err="1"/>
          </a:p>
        </p:txBody>
      </p:sp>
      <p:sp>
        <p:nvSpPr>
          <p:cNvPr id="2" name="Title 1"/>
          <p:cNvSpPr>
            <a:spLocks noGrp="1"/>
          </p:cNvSpPr>
          <p:nvPr>
            <p:ph type="ctrTitle" hasCustomPrompt="1"/>
          </p:nvPr>
        </p:nvSpPr>
        <p:spPr>
          <a:xfrm>
            <a:off x="486000" y="648000"/>
            <a:ext cx="6489001" cy="5562000"/>
          </a:xfrm>
        </p:spPr>
        <p:txBody>
          <a:bodyPr anchor="ctr"/>
          <a:lstStyle>
            <a:lvl1pPr algn="l">
              <a:defRPr sz="3300" b="1">
                <a:solidFill>
                  <a:schemeClr val="bg1"/>
                </a:solidFill>
              </a:defRPr>
            </a:lvl1pPr>
          </a:lstStyle>
          <a:p>
            <a:r>
              <a:rPr lang="en-GB" noProof="0" dirty="0"/>
              <a:t>Click to add title</a:t>
            </a:r>
            <a:endParaRPr lang="en-GB" dirty="0"/>
          </a:p>
        </p:txBody>
      </p:sp>
      <p:sp>
        <p:nvSpPr>
          <p:cNvPr id="5" name="Text Placeholder 4">
            <a:extLst>
              <a:ext uri="{FF2B5EF4-FFF2-40B4-BE49-F238E27FC236}">
                <a16:creationId xmlns:a16="http://schemas.microsoft.com/office/drawing/2014/main" id="{5C4AEF0E-2F4C-4353-B6DB-EE5157B00646}"/>
              </a:ext>
            </a:extLst>
          </p:cNvPr>
          <p:cNvSpPr>
            <a:spLocks noGrp="1"/>
          </p:cNvSpPr>
          <p:nvPr>
            <p:ph type="body" sz="quarter" idx="13" hasCustomPrompt="1"/>
          </p:nvPr>
        </p:nvSpPr>
        <p:spPr>
          <a:xfrm>
            <a:off x="486000" y="6210000"/>
            <a:ext cx="6489000" cy="324000"/>
          </a:xfrm>
        </p:spPr>
        <p:txBody>
          <a:bodyPr anchor="b"/>
          <a:lstStyle>
            <a:lvl1pPr marL="0" indent="0">
              <a:buNone/>
              <a:defRPr sz="525" i="1">
                <a:solidFill>
                  <a:schemeClr val="bg1"/>
                </a:solidFill>
              </a:defRPr>
            </a:lvl1pPr>
          </a:lstStyle>
          <a:p>
            <a:pPr lvl="0"/>
            <a:r>
              <a:rPr lang="en-GB" dirty="0"/>
              <a:t>Insert notes</a:t>
            </a:r>
          </a:p>
        </p:txBody>
      </p:sp>
      <p:sp>
        <p:nvSpPr>
          <p:cNvPr id="6" name="Tagline" descr="{&quot;templafy&quot;:{&quot;id&quot;:&quot;1e55f394-b274-48ac-b646-98cf5c621f86&quot;}}" title="Form.PLogoChoice.PLogoInsertionWhite">
            <a:extLst>
              <a:ext uri="{FF2B5EF4-FFF2-40B4-BE49-F238E27FC236}">
                <a16:creationId xmlns:a16="http://schemas.microsoft.com/office/drawing/2014/main" id="{D9E9F619-DDA7-4396-BEF5-E42E21A0A600}"/>
              </a:ext>
            </a:extLst>
          </p:cNvPr>
          <p:cNvSpPr/>
          <p:nvPr userDrawn="1"/>
        </p:nvSpPr>
        <p:spPr>
          <a:xfrm>
            <a:off x="6930490" y="5336922"/>
            <a:ext cx="2070635" cy="13091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s-ES_tradnl" sz="1500" noProof="0" dirty="0" err="1"/>
          </a:p>
        </p:txBody>
      </p:sp>
    </p:spTree>
    <p:extLst>
      <p:ext uri="{BB962C8B-B14F-4D97-AF65-F5344CB8AC3E}">
        <p14:creationId xmlns:p14="http://schemas.microsoft.com/office/powerpoint/2010/main" val="15423054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B. Divider">
    <p:bg bwMode="ltGray">
      <p:bgPr>
        <a:solidFill>
          <a:srgbClr val="F7F6F5"/>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E495F4B-43C9-4BD0-8BB8-4942406D920E}"/>
              </a:ext>
            </a:extLst>
          </p:cNvPr>
          <p:cNvSpPr/>
          <p:nvPr userDrawn="1"/>
        </p:nvSpPr>
        <p:spPr>
          <a:xfrm>
            <a:off x="0" y="0"/>
            <a:ext cx="9144000" cy="6858000"/>
          </a:xfrm>
          <a:prstGeom prst="rect">
            <a:avLst/>
          </a:prstGeom>
          <a:solidFill>
            <a:srgbClr val="F5F3F2"/>
          </a:solidFill>
          <a:ln>
            <a:noFill/>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s-ES_tradnl" sz="1500" noProof="0" dirty="0" err="1"/>
          </a:p>
        </p:txBody>
      </p:sp>
      <p:sp>
        <p:nvSpPr>
          <p:cNvPr id="4" name="Text Placeholder 3">
            <a:extLst>
              <a:ext uri="{FF2B5EF4-FFF2-40B4-BE49-F238E27FC236}">
                <a16:creationId xmlns:a16="http://schemas.microsoft.com/office/drawing/2014/main" id="{A78766DD-9A06-4EF8-BC56-88FAB7304027}"/>
              </a:ext>
            </a:extLst>
          </p:cNvPr>
          <p:cNvSpPr>
            <a:spLocks noGrp="1"/>
          </p:cNvSpPr>
          <p:nvPr>
            <p:ph type="body" sz="quarter" idx="14" hasCustomPrompt="1"/>
          </p:nvPr>
        </p:nvSpPr>
        <p:spPr bwMode="gray">
          <a:xfrm>
            <a:off x="297874" y="647700"/>
            <a:ext cx="6677126" cy="5562300"/>
          </a:xfrm>
        </p:spPr>
        <p:txBody>
          <a:bodyPr anchor="ctr">
            <a:noAutofit/>
          </a:bodyPr>
          <a:lstStyle>
            <a:lvl1pPr marL="0" indent="0">
              <a:buNone/>
              <a:defRPr sz="30975">
                <a:solidFill>
                  <a:srgbClr val="EBE8E5"/>
                </a:solidFill>
              </a:defRPr>
            </a:lvl1pPr>
          </a:lstStyle>
          <a:p>
            <a:pPr lvl="0"/>
            <a:r>
              <a:rPr lang="en-GB" dirty="0"/>
              <a:t>01</a:t>
            </a:r>
          </a:p>
        </p:txBody>
      </p:sp>
      <p:sp>
        <p:nvSpPr>
          <p:cNvPr id="2" name="Title 1"/>
          <p:cNvSpPr>
            <a:spLocks noGrp="1"/>
          </p:cNvSpPr>
          <p:nvPr>
            <p:ph type="ctrTitle" hasCustomPrompt="1"/>
          </p:nvPr>
        </p:nvSpPr>
        <p:spPr>
          <a:xfrm>
            <a:off x="1217701" y="648000"/>
            <a:ext cx="5756981" cy="5562000"/>
          </a:xfrm>
        </p:spPr>
        <p:txBody>
          <a:bodyPr anchor="ctr"/>
          <a:lstStyle>
            <a:lvl1pPr algn="l">
              <a:defRPr sz="3300" b="1">
                <a:solidFill>
                  <a:schemeClr val="tx2"/>
                </a:solidFill>
              </a:defRPr>
            </a:lvl1pPr>
          </a:lstStyle>
          <a:p>
            <a:r>
              <a:rPr lang="en-GB" noProof="0" dirty="0"/>
              <a:t>Click to add title</a:t>
            </a:r>
            <a:endParaRPr lang="en-GB" dirty="0"/>
          </a:p>
        </p:txBody>
      </p:sp>
      <p:sp>
        <p:nvSpPr>
          <p:cNvPr id="5" name="Text Placeholder 4">
            <a:extLst>
              <a:ext uri="{FF2B5EF4-FFF2-40B4-BE49-F238E27FC236}">
                <a16:creationId xmlns:a16="http://schemas.microsoft.com/office/drawing/2014/main" id="{5C4AEF0E-2F4C-4353-B6DB-EE5157B00646}"/>
              </a:ext>
            </a:extLst>
          </p:cNvPr>
          <p:cNvSpPr>
            <a:spLocks noGrp="1"/>
          </p:cNvSpPr>
          <p:nvPr>
            <p:ph type="body" sz="quarter" idx="13" hasCustomPrompt="1"/>
          </p:nvPr>
        </p:nvSpPr>
        <p:spPr>
          <a:xfrm>
            <a:off x="486000" y="6210000"/>
            <a:ext cx="6489000" cy="324000"/>
          </a:xfrm>
        </p:spPr>
        <p:txBody>
          <a:bodyPr anchor="b"/>
          <a:lstStyle>
            <a:lvl1pPr marL="0" indent="0">
              <a:buNone/>
              <a:defRPr sz="525" i="1">
                <a:solidFill>
                  <a:srgbClr val="939AA7"/>
                </a:solidFill>
              </a:defRPr>
            </a:lvl1pPr>
          </a:lstStyle>
          <a:p>
            <a:pPr lvl="0"/>
            <a:r>
              <a:rPr lang="en-GB" dirty="0"/>
              <a:t>Insert notes</a:t>
            </a:r>
          </a:p>
        </p:txBody>
      </p:sp>
      <p:sp>
        <p:nvSpPr>
          <p:cNvPr id="6" name="image" descr="{&quot;templafy&quot;:{&quot;id&quot;:&quot;60e8029a-abbc-4324-8150-9d59ea2840d9&quot;}}" title="Form.PLogoChoice.PLogoInsertion">
            <a:extLst>
              <a:ext uri="{FF2B5EF4-FFF2-40B4-BE49-F238E27FC236}">
                <a16:creationId xmlns:a16="http://schemas.microsoft.com/office/drawing/2014/main" id="{8C259898-72ED-48AD-B8DB-354C87B7C69D}"/>
              </a:ext>
            </a:extLst>
          </p:cNvPr>
          <p:cNvSpPr/>
          <p:nvPr userDrawn="1"/>
        </p:nvSpPr>
        <p:spPr>
          <a:xfrm>
            <a:off x="6930490" y="5336922"/>
            <a:ext cx="2070635" cy="13091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s-ES_tradnl" sz="1500" noProof="0" dirty="0" err="1"/>
          </a:p>
        </p:txBody>
      </p:sp>
    </p:spTree>
    <p:extLst>
      <p:ext uri="{BB962C8B-B14F-4D97-AF65-F5344CB8AC3E}">
        <p14:creationId xmlns:p14="http://schemas.microsoft.com/office/powerpoint/2010/main" val="102269539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A. Content Trumpe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86000" y="972000"/>
            <a:ext cx="8172000" cy="972000"/>
          </a:xfrm>
        </p:spPr>
        <p:txBody>
          <a:bodyPr/>
          <a:lstStyle/>
          <a:p>
            <a:r>
              <a:rPr lang="en-GB" noProof="0" dirty="0"/>
              <a:t>Click to add title</a:t>
            </a:r>
          </a:p>
        </p:txBody>
      </p:sp>
      <p:sp>
        <p:nvSpPr>
          <p:cNvPr id="3" name="Content Placeholder 2"/>
          <p:cNvSpPr>
            <a:spLocks noGrp="1"/>
          </p:cNvSpPr>
          <p:nvPr>
            <p:ph idx="1" hasCustomPrompt="1"/>
          </p:nvPr>
        </p:nvSpPr>
        <p:spPr>
          <a:xfrm>
            <a:off x="486000" y="1944000"/>
            <a:ext cx="8172000" cy="4269600"/>
          </a:xfrm>
        </p:spPr>
        <p:txBody>
          <a:bodyPr/>
          <a:lstStyle>
            <a:lvl1pPr>
              <a:defRPr/>
            </a:lvl1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10" name="Text Placeholder 4">
            <a:extLst>
              <a:ext uri="{FF2B5EF4-FFF2-40B4-BE49-F238E27FC236}">
                <a16:creationId xmlns:a16="http://schemas.microsoft.com/office/drawing/2014/main" id="{BEE9CAB8-E41D-4FCF-AC14-48AEBE341F5A}"/>
              </a:ext>
            </a:extLst>
          </p:cNvPr>
          <p:cNvSpPr>
            <a:spLocks noGrp="1"/>
          </p:cNvSpPr>
          <p:nvPr>
            <p:ph type="body" sz="quarter" idx="13" hasCustomPrompt="1"/>
          </p:nvPr>
        </p:nvSpPr>
        <p:spPr>
          <a:xfrm>
            <a:off x="485999" y="6210000"/>
            <a:ext cx="6489000" cy="324000"/>
          </a:xfrm>
        </p:spPr>
        <p:txBody>
          <a:bodyPr anchor="b"/>
          <a:lstStyle>
            <a:lvl1pPr marL="0" indent="0">
              <a:buNone/>
              <a:defRPr sz="525" i="1">
                <a:solidFill>
                  <a:srgbClr val="939AA7"/>
                </a:solidFill>
              </a:defRPr>
            </a:lvl1pPr>
          </a:lstStyle>
          <a:p>
            <a:pPr lvl="0"/>
            <a:r>
              <a:rPr lang="en-GB" dirty="0"/>
              <a:t>Insert notes</a:t>
            </a:r>
          </a:p>
        </p:txBody>
      </p:sp>
      <p:sp>
        <p:nvSpPr>
          <p:cNvPr id="5" name="Text Placeholder 4">
            <a:extLst>
              <a:ext uri="{FF2B5EF4-FFF2-40B4-BE49-F238E27FC236}">
                <a16:creationId xmlns:a16="http://schemas.microsoft.com/office/drawing/2014/main" id="{ACA7DD42-50DC-4727-B3D6-62052EA9E55F}"/>
              </a:ext>
            </a:extLst>
          </p:cNvPr>
          <p:cNvSpPr>
            <a:spLocks noGrp="1"/>
          </p:cNvSpPr>
          <p:nvPr>
            <p:ph type="body" sz="quarter" idx="14" hasCustomPrompt="1"/>
          </p:nvPr>
        </p:nvSpPr>
        <p:spPr>
          <a:xfrm>
            <a:off x="486000" y="648000"/>
            <a:ext cx="8172001" cy="324000"/>
          </a:xfrm>
        </p:spPr>
        <p:txBody>
          <a:bodyPr/>
          <a:lstStyle>
            <a:lvl1pPr marL="0" indent="0">
              <a:buNone/>
              <a:defRPr sz="1050" b="1" cap="all" baseline="0"/>
            </a:lvl1pPr>
          </a:lstStyle>
          <a:p>
            <a:pPr lvl="0"/>
            <a:r>
              <a:rPr lang="en-GB" dirty="0"/>
              <a:t>Click to add trumpet</a:t>
            </a:r>
          </a:p>
        </p:txBody>
      </p:sp>
    </p:spTree>
    <p:extLst>
      <p:ext uri="{BB962C8B-B14F-4D97-AF65-F5344CB8AC3E}">
        <p14:creationId xmlns:p14="http://schemas.microsoft.com/office/powerpoint/2010/main" val="188793268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A.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GB" noProof="0" dirty="0"/>
              <a:t>Click to add title</a:t>
            </a:r>
          </a:p>
        </p:txBody>
      </p:sp>
      <p:sp>
        <p:nvSpPr>
          <p:cNvPr id="3" name="Content Placeholder 2"/>
          <p:cNvSpPr>
            <a:spLocks noGrp="1"/>
          </p:cNvSpPr>
          <p:nvPr>
            <p:ph idx="1" hasCustomPrompt="1"/>
          </p:nvPr>
        </p:nvSpPr>
        <p:spPr>
          <a:xfrm>
            <a:off x="486000" y="1944000"/>
            <a:ext cx="8172000" cy="4269600"/>
          </a:xfrm>
        </p:spPr>
        <p:txBody>
          <a:bodyPr/>
          <a:lstStyle>
            <a:lvl1pPr>
              <a:defRPr/>
            </a:lvl1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11" name="Text Placeholder 4">
            <a:extLst>
              <a:ext uri="{FF2B5EF4-FFF2-40B4-BE49-F238E27FC236}">
                <a16:creationId xmlns:a16="http://schemas.microsoft.com/office/drawing/2014/main" id="{C16868FC-B7DE-4736-A8C4-5762DBFD1FC2}"/>
              </a:ext>
            </a:extLst>
          </p:cNvPr>
          <p:cNvSpPr>
            <a:spLocks noGrp="1"/>
          </p:cNvSpPr>
          <p:nvPr>
            <p:ph type="body" sz="quarter" idx="13" hasCustomPrompt="1"/>
          </p:nvPr>
        </p:nvSpPr>
        <p:spPr>
          <a:xfrm>
            <a:off x="485999" y="6210000"/>
            <a:ext cx="6489000" cy="324000"/>
          </a:xfrm>
        </p:spPr>
        <p:txBody>
          <a:bodyPr anchor="b"/>
          <a:lstStyle>
            <a:lvl1pPr marL="0" indent="0">
              <a:buNone/>
              <a:defRPr sz="525" i="1">
                <a:solidFill>
                  <a:srgbClr val="939AA7"/>
                </a:solidFill>
              </a:defRPr>
            </a:lvl1pPr>
          </a:lstStyle>
          <a:p>
            <a:pPr lvl="0"/>
            <a:r>
              <a:rPr lang="en-GB" dirty="0"/>
              <a:t>Insert notes</a:t>
            </a:r>
          </a:p>
        </p:txBody>
      </p:sp>
    </p:spTree>
    <p:extLst>
      <p:ext uri="{BB962C8B-B14F-4D97-AF65-F5344CB8AC3E}">
        <p14:creationId xmlns:p14="http://schemas.microsoft.com/office/powerpoint/2010/main" val="110828352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B.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GB" noProof="0" dirty="0"/>
              <a:t>Click to add title</a:t>
            </a:r>
          </a:p>
        </p:txBody>
      </p:sp>
      <p:sp>
        <p:nvSpPr>
          <p:cNvPr id="3" name="Content Placeholder 2"/>
          <p:cNvSpPr>
            <a:spLocks noGrp="1"/>
          </p:cNvSpPr>
          <p:nvPr>
            <p:ph idx="1" hasCustomPrompt="1"/>
          </p:nvPr>
        </p:nvSpPr>
        <p:spPr>
          <a:xfrm>
            <a:off x="486000" y="1940566"/>
            <a:ext cx="4806000" cy="4269600"/>
          </a:xfrm>
        </p:spPr>
        <p:txBody>
          <a:bodyPr/>
          <a:lstStyle>
            <a:lvl1pPr>
              <a:defRPr/>
            </a:lvl1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5" name="Content Placeholder 4">
            <a:extLst>
              <a:ext uri="{FF2B5EF4-FFF2-40B4-BE49-F238E27FC236}">
                <a16:creationId xmlns:a16="http://schemas.microsoft.com/office/drawing/2014/main" id="{635FBB5C-0CC0-45DE-A9E2-8C9E2CA03413}"/>
              </a:ext>
            </a:extLst>
          </p:cNvPr>
          <p:cNvSpPr>
            <a:spLocks noGrp="1"/>
          </p:cNvSpPr>
          <p:nvPr>
            <p:ph sz="quarter" idx="14" hasCustomPrompt="1"/>
          </p:nvPr>
        </p:nvSpPr>
        <p:spPr>
          <a:xfrm>
            <a:off x="5535000" y="1940566"/>
            <a:ext cx="3123000" cy="4269600"/>
          </a:xfrm>
        </p:spPr>
        <p:txBody>
          <a:bodyPr/>
          <a:lstStyle>
            <a:lvl1pPr>
              <a:defRPr/>
            </a:lvl1pPr>
          </a:lstStyle>
          <a:p>
            <a:pPr lvl="0"/>
            <a:r>
              <a:rPr lang="en-GB" dirty="0"/>
              <a:t>Click to add text</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1" name="Text Placeholder 4">
            <a:extLst>
              <a:ext uri="{FF2B5EF4-FFF2-40B4-BE49-F238E27FC236}">
                <a16:creationId xmlns:a16="http://schemas.microsoft.com/office/drawing/2014/main" id="{06BE7D1E-8977-4FBA-BE12-1091DAF345CB}"/>
              </a:ext>
            </a:extLst>
          </p:cNvPr>
          <p:cNvSpPr>
            <a:spLocks noGrp="1"/>
          </p:cNvSpPr>
          <p:nvPr>
            <p:ph type="body" sz="quarter" idx="13" hasCustomPrompt="1"/>
          </p:nvPr>
        </p:nvSpPr>
        <p:spPr>
          <a:xfrm>
            <a:off x="485999" y="6210000"/>
            <a:ext cx="6489000" cy="324000"/>
          </a:xfrm>
        </p:spPr>
        <p:txBody>
          <a:bodyPr anchor="b"/>
          <a:lstStyle>
            <a:lvl1pPr marL="0" indent="0">
              <a:buNone/>
              <a:defRPr sz="525" i="1">
                <a:solidFill>
                  <a:srgbClr val="939AA7"/>
                </a:solidFill>
              </a:defRPr>
            </a:lvl1pPr>
          </a:lstStyle>
          <a:p>
            <a:pPr lvl="0"/>
            <a:r>
              <a:rPr lang="en-GB" dirty="0"/>
              <a:t>Insert notes</a:t>
            </a:r>
          </a:p>
        </p:txBody>
      </p:sp>
    </p:spTree>
    <p:extLst>
      <p:ext uri="{BB962C8B-B14F-4D97-AF65-F5344CB8AC3E}">
        <p14:creationId xmlns:p14="http://schemas.microsoft.com/office/powerpoint/2010/main" val="396581110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GB" noProof="0" dirty="0"/>
              <a:t>Click to add title</a:t>
            </a:r>
          </a:p>
        </p:txBody>
      </p:sp>
      <p:sp>
        <p:nvSpPr>
          <p:cNvPr id="3" name="Content Placeholder 2"/>
          <p:cNvSpPr>
            <a:spLocks noGrp="1"/>
          </p:cNvSpPr>
          <p:nvPr>
            <p:ph idx="1" hasCustomPrompt="1"/>
          </p:nvPr>
        </p:nvSpPr>
        <p:spPr>
          <a:xfrm>
            <a:off x="486000" y="1940566"/>
            <a:ext cx="3122785" cy="4269434"/>
          </a:xfrm>
        </p:spPr>
        <p:txBody>
          <a:bodyPr/>
          <a:lstStyle>
            <a:lvl1pPr>
              <a:defRPr/>
            </a:lvl1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5" name="Content Placeholder 4">
            <a:extLst>
              <a:ext uri="{FF2B5EF4-FFF2-40B4-BE49-F238E27FC236}">
                <a16:creationId xmlns:a16="http://schemas.microsoft.com/office/drawing/2014/main" id="{635FBB5C-0CC0-45DE-A9E2-8C9E2CA03413}"/>
              </a:ext>
            </a:extLst>
          </p:cNvPr>
          <p:cNvSpPr>
            <a:spLocks noGrp="1"/>
          </p:cNvSpPr>
          <p:nvPr>
            <p:ph sz="quarter" idx="14" hasCustomPrompt="1"/>
          </p:nvPr>
        </p:nvSpPr>
        <p:spPr>
          <a:xfrm>
            <a:off x="3852000" y="1940566"/>
            <a:ext cx="1440000" cy="4269434"/>
          </a:xfrm>
        </p:spPr>
        <p:txBody>
          <a:bodyPr/>
          <a:lstStyle>
            <a:lvl1pPr>
              <a:defRPr/>
            </a:lvl1pPr>
          </a:lstStyle>
          <a:p>
            <a:pPr lvl="0"/>
            <a:r>
              <a:rPr lang="en-GB" dirty="0"/>
              <a:t>Click to add text</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6" name="Content Placeholder 5">
            <a:extLst>
              <a:ext uri="{FF2B5EF4-FFF2-40B4-BE49-F238E27FC236}">
                <a16:creationId xmlns:a16="http://schemas.microsoft.com/office/drawing/2014/main" id="{E08E8AC4-8EBE-4619-B4B8-8A20AA68B5AC}"/>
              </a:ext>
            </a:extLst>
          </p:cNvPr>
          <p:cNvSpPr>
            <a:spLocks noGrp="1"/>
          </p:cNvSpPr>
          <p:nvPr>
            <p:ph sz="quarter" idx="15" hasCustomPrompt="1"/>
          </p:nvPr>
        </p:nvSpPr>
        <p:spPr>
          <a:xfrm>
            <a:off x="5535000" y="1940566"/>
            <a:ext cx="3123000" cy="4269434"/>
          </a:xfrm>
        </p:spPr>
        <p:txBody>
          <a:bodyPr/>
          <a:lstStyle>
            <a:lvl1pPr>
              <a:defRPr/>
            </a:lvl1pPr>
          </a:lstStyle>
          <a:p>
            <a:pPr lvl="0"/>
            <a:r>
              <a:rPr lang="en-GB" dirty="0"/>
              <a:t>Click to add text</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1" name="Text Placeholder 4">
            <a:extLst>
              <a:ext uri="{FF2B5EF4-FFF2-40B4-BE49-F238E27FC236}">
                <a16:creationId xmlns:a16="http://schemas.microsoft.com/office/drawing/2014/main" id="{FD24B339-4BEF-40F4-99BA-001E3E261182}"/>
              </a:ext>
            </a:extLst>
          </p:cNvPr>
          <p:cNvSpPr>
            <a:spLocks noGrp="1"/>
          </p:cNvSpPr>
          <p:nvPr>
            <p:ph type="body" sz="quarter" idx="13" hasCustomPrompt="1"/>
          </p:nvPr>
        </p:nvSpPr>
        <p:spPr>
          <a:xfrm>
            <a:off x="485999" y="6210000"/>
            <a:ext cx="6489000" cy="324000"/>
          </a:xfrm>
        </p:spPr>
        <p:txBody>
          <a:bodyPr anchor="b"/>
          <a:lstStyle>
            <a:lvl1pPr marL="0" indent="0">
              <a:buNone/>
              <a:defRPr sz="525" i="1">
                <a:solidFill>
                  <a:srgbClr val="939AA7"/>
                </a:solidFill>
              </a:defRPr>
            </a:lvl1pPr>
          </a:lstStyle>
          <a:p>
            <a:pPr lvl="0"/>
            <a:r>
              <a:rPr lang="en-GB" dirty="0"/>
              <a:t>Insert notes</a:t>
            </a:r>
          </a:p>
        </p:txBody>
      </p:sp>
    </p:spTree>
    <p:extLst>
      <p:ext uri="{BB962C8B-B14F-4D97-AF65-F5344CB8AC3E}">
        <p14:creationId xmlns:p14="http://schemas.microsoft.com/office/powerpoint/2010/main" val="419538549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GB" noProof="0" dirty="0"/>
              <a:t>Click to add title</a:t>
            </a:r>
          </a:p>
        </p:txBody>
      </p:sp>
      <p:sp>
        <p:nvSpPr>
          <p:cNvPr id="3" name="Content Placeholder 2"/>
          <p:cNvSpPr>
            <a:spLocks noGrp="1"/>
          </p:cNvSpPr>
          <p:nvPr>
            <p:ph idx="1" hasCustomPrompt="1"/>
          </p:nvPr>
        </p:nvSpPr>
        <p:spPr>
          <a:xfrm>
            <a:off x="486000" y="1940566"/>
            <a:ext cx="3123000" cy="4269434"/>
          </a:xfrm>
        </p:spPr>
        <p:txBody>
          <a:bodyPr/>
          <a:lstStyle>
            <a:lvl1pPr>
              <a:defRPr/>
            </a:lvl1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5" name="Content Placeholder 4">
            <a:extLst>
              <a:ext uri="{FF2B5EF4-FFF2-40B4-BE49-F238E27FC236}">
                <a16:creationId xmlns:a16="http://schemas.microsoft.com/office/drawing/2014/main" id="{635FBB5C-0CC0-45DE-A9E2-8C9E2CA03413}"/>
              </a:ext>
            </a:extLst>
          </p:cNvPr>
          <p:cNvSpPr>
            <a:spLocks noGrp="1"/>
          </p:cNvSpPr>
          <p:nvPr>
            <p:ph sz="quarter" idx="14" hasCustomPrompt="1"/>
          </p:nvPr>
        </p:nvSpPr>
        <p:spPr>
          <a:xfrm>
            <a:off x="3851999" y="1940566"/>
            <a:ext cx="3123001" cy="4269434"/>
          </a:xfrm>
        </p:spPr>
        <p:txBody>
          <a:bodyPr/>
          <a:lstStyle>
            <a:lvl1pPr>
              <a:defRPr/>
            </a:lvl1pPr>
          </a:lstStyle>
          <a:p>
            <a:pPr lvl="0"/>
            <a:r>
              <a:rPr lang="en-GB" dirty="0"/>
              <a:t>Click to add text</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6" name="Content Placeholder 5">
            <a:extLst>
              <a:ext uri="{FF2B5EF4-FFF2-40B4-BE49-F238E27FC236}">
                <a16:creationId xmlns:a16="http://schemas.microsoft.com/office/drawing/2014/main" id="{E08E8AC4-8EBE-4619-B4B8-8A20AA68B5AC}"/>
              </a:ext>
            </a:extLst>
          </p:cNvPr>
          <p:cNvSpPr>
            <a:spLocks noGrp="1"/>
          </p:cNvSpPr>
          <p:nvPr>
            <p:ph sz="quarter" idx="15" hasCustomPrompt="1"/>
          </p:nvPr>
        </p:nvSpPr>
        <p:spPr>
          <a:xfrm>
            <a:off x="7218000" y="1940566"/>
            <a:ext cx="1440000" cy="4269434"/>
          </a:xfrm>
        </p:spPr>
        <p:txBody>
          <a:bodyPr/>
          <a:lstStyle>
            <a:lvl1pPr>
              <a:defRPr/>
            </a:lvl1pPr>
          </a:lstStyle>
          <a:p>
            <a:pPr lvl="0"/>
            <a:r>
              <a:rPr lang="en-GB" dirty="0"/>
              <a:t>Click to add text</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1" name="Text Placeholder 4">
            <a:extLst>
              <a:ext uri="{FF2B5EF4-FFF2-40B4-BE49-F238E27FC236}">
                <a16:creationId xmlns:a16="http://schemas.microsoft.com/office/drawing/2014/main" id="{C50C9B3A-1DC8-4D31-931B-2B9DFA8D23BA}"/>
              </a:ext>
            </a:extLst>
          </p:cNvPr>
          <p:cNvSpPr>
            <a:spLocks noGrp="1"/>
          </p:cNvSpPr>
          <p:nvPr>
            <p:ph type="body" sz="quarter" idx="13" hasCustomPrompt="1"/>
          </p:nvPr>
        </p:nvSpPr>
        <p:spPr>
          <a:xfrm>
            <a:off x="485999" y="6210000"/>
            <a:ext cx="6489000" cy="324000"/>
          </a:xfrm>
        </p:spPr>
        <p:txBody>
          <a:bodyPr anchor="b"/>
          <a:lstStyle>
            <a:lvl1pPr marL="0" indent="0">
              <a:buNone/>
              <a:defRPr sz="525" i="1">
                <a:solidFill>
                  <a:srgbClr val="939AA7"/>
                </a:solidFill>
              </a:defRPr>
            </a:lvl1pPr>
          </a:lstStyle>
          <a:p>
            <a:pPr lvl="0"/>
            <a:r>
              <a:rPr lang="en-GB" dirty="0"/>
              <a:t>Insert notes</a:t>
            </a:r>
          </a:p>
        </p:txBody>
      </p:sp>
    </p:spTree>
    <p:extLst>
      <p:ext uri="{BB962C8B-B14F-4D97-AF65-F5344CB8AC3E}">
        <p14:creationId xmlns:p14="http://schemas.microsoft.com/office/powerpoint/2010/main" val="384666581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E.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85775" y="647700"/>
            <a:ext cx="4806225" cy="1292866"/>
          </a:xfrm>
        </p:spPr>
        <p:txBody>
          <a:bodyPr/>
          <a:lstStyle/>
          <a:p>
            <a:r>
              <a:rPr lang="en-GB" noProof="0" dirty="0"/>
              <a:t>Click to add title</a:t>
            </a:r>
          </a:p>
        </p:txBody>
      </p:sp>
      <p:sp>
        <p:nvSpPr>
          <p:cNvPr id="3" name="Content Placeholder 2"/>
          <p:cNvSpPr>
            <a:spLocks noGrp="1"/>
          </p:cNvSpPr>
          <p:nvPr>
            <p:ph idx="1" hasCustomPrompt="1"/>
          </p:nvPr>
        </p:nvSpPr>
        <p:spPr>
          <a:xfrm>
            <a:off x="486000" y="1940566"/>
            <a:ext cx="1440000" cy="4269434"/>
          </a:xfrm>
        </p:spPr>
        <p:txBody>
          <a:bodyPr/>
          <a:lstStyle>
            <a:lvl1pPr>
              <a:defRPr/>
            </a:lvl1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5" name="Content Placeholder 4">
            <a:extLst>
              <a:ext uri="{FF2B5EF4-FFF2-40B4-BE49-F238E27FC236}">
                <a16:creationId xmlns:a16="http://schemas.microsoft.com/office/drawing/2014/main" id="{635FBB5C-0CC0-45DE-A9E2-8C9E2CA03413}"/>
              </a:ext>
            </a:extLst>
          </p:cNvPr>
          <p:cNvSpPr>
            <a:spLocks noGrp="1"/>
          </p:cNvSpPr>
          <p:nvPr>
            <p:ph sz="quarter" idx="14" hasCustomPrompt="1"/>
          </p:nvPr>
        </p:nvSpPr>
        <p:spPr>
          <a:xfrm>
            <a:off x="2169000" y="1940566"/>
            <a:ext cx="3123000" cy="4269434"/>
          </a:xfrm>
        </p:spPr>
        <p:txBody>
          <a:bodyPr/>
          <a:lstStyle>
            <a:lvl1pPr>
              <a:defRPr/>
            </a:lvl1pPr>
          </a:lstStyle>
          <a:p>
            <a:pPr lvl="0"/>
            <a:r>
              <a:rPr lang="en-GB" dirty="0"/>
              <a:t>Click to add text</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0" name="Text Placeholder 4">
            <a:extLst>
              <a:ext uri="{FF2B5EF4-FFF2-40B4-BE49-F238E27FC236}">
                <a16:creationId xmlns:a16="http://schemas.microsoft.com/office/drawing/2014/main" id="{BEE9CAB8-E41D-4FCF-AC14-48AEBE341F5A}"/>
              </a:ext>
            </a:extLst>
          </p:cNvPr>
          <p:cNvSpPr>
            <a:spLocks noGrp="1"/>
          </p:cNvSpPr>
          <p:nvPr>
            <p:ph type="body" sz="quarter" idx="13" hasCustomPrompt="1"/>
          </p:nvPr>
        </p:nvSpPr>
        <p:spPr>
          <a:xfrm>
            <a:off x="485999" y="6210000"/>
            <a:ext cx="1440000" cy="324000"/>
          </a:xfrm>
        </p:spPr>
        <p:txBody>
          <a:bodyPr anchor="b"/>
          <a:lstStyle>
            <a:lvl1pPr marL="0" indent="0">
              <a:buNone/>
              <a:defRPr sz="525" i="1">
                <a:solidFill>
                  <a:srgbClr val="939AA7"/>
                </a:solidFill>
              </a:defRPr>
            </a:lvl1pPr>
          </a:lstStyle>
          <a:p>
            <a:pPr lvl="0"/>
            <a:r>
              <a:rPr lang="en-GB" dirty="0"/>
              <a:t>Insert notes</a:t>
            </a:r>
          </a:p>
        </p:txBody>
      </p:sp>
      <p:sp>
        <p:nvSpPr>
          <p:cNvPr id="11" name="Picture Placeholder 10">
            <a:extLst>
              <a:ext uri="{FF2B5EF4-FFF2-40B4-BE49-F238E27FC236}">
                <a16:creationId xmlns:a16="http://schemas.microsoft.com/office/drawing/2014/main" id="{FCE4632D-13BC-453C-AF93-7635FA83FF8F}"/>
              </a:ext>
            </a:extLst>
          </p:cNvPr>
          <p:cNvSpPr>
            <a:spLocks noGrp="1"/>
          </p:cNvSpPr>
          <p:nvPr>
            <p:ph type="pic" sz="quarter" idx="15" hasCustomPrompt="1"/>
          </p:nvPr>
        </p:nvSpPr>
        <p:spPr>
          <a:xfrm>
            <a:off x="5535000" y="324000"/>
            <a:ext cx="3366000" cy="6210000"/>
          </a:xfrm>
          <a:solidFill>
            <a:schemeClr val="bg1"/>
          </a:solidFill>
        </p:spPr>
        <p:txBody>
          <a:bodyPr tIns="72000"/>
          <a:lstStyle>
            <a:lvl1pPr marL="0" indent="0" algn="ctr">
              <a:buNone/>
              <a:defRPr sz="1050"/>
            </a:lvl1pPr>
          </a:lstStyle>
          <a:p>
            <a:pPr marL="0" marR="0" lvl="0" indent="0" algn="ctr" defTabSz="685800" rtl="0" eaLnBrk="1" fontAlgn="auto" latinLnBrk="0" hangingPunct="1">
              <a:lnSpc>
                <a:spcPct val="120000"/>
              </a:lnSpc>
              <a:spcBef>
                <a:spcPts val="225"/>
              </a:spcBef>
              <a:spcAft>
                <a:spcPts val="450"/>
              </a:spcAft>
              <a:buClrTx/>
              <a:buSzTx/>
              <a:buFont typeface="Arial" panose="020B0604020202020204" pitchFamily="34" charset="0"/>
              <a:buNone/>
              <a:tabLst/>
              <a:defRPr/>
            </a:pPr>
            <a:r>
              <a:rPr lang="en-GB" dirty="0"/>
              <a:t>Click here and insert picture via Templafy</a:t>
            </a:r>
          </a:p>
        </p:txBody>
      </p:sp>
      <p:sp>
        <p:nvSpPr>
          <p:cNvPr id="12" name="Text Placeholder 4">
            <a:extLst>
              <a:ext uri="{FF2B5EF4-FFF2-40B4-BE49-F238E27FC236}">
                <a16:creationId xmlns:a16="http://schemas.microsoft.com/office/drawing/2014/main" id="{26471773-71F9-4B85-9108-FDF08BF0EE63}"/>
              </a:ext>
            </a:extLst>
          </p:cNvPr>
          <p:cNvSpPr>
            <a:spLocks noGrp="1"/>
          </p:cNvSpPr>
          <p:nvPr>
            <p:ph type="body" sz="quarter" idx="16" hasCustomPrompt="1"/>
          </p:nvPr>
        </p:nvSpPr>
        <p:spPr>
          <a:xfrm>
            <a:off x="3852000" y="6210000"/>
            <a:ext cx="1440000" cy="324000"/>
          </a:xfrm>
        </p:spPr>
        <p:txBody>
          <a:bodyPr anchor="b"/>
          <a:lstStyle>
            <a:lvl1pPr marL="0" indent="0" algn="r">
              <a:buNone/>
              <a:defRPr sz="525">
                <a:solidFill>
                  <a:srgbClr val="939AA7"/>
                </a:solidFill>
              </a:defRPr>
            </a:lvl1pPr>
          </a:lstStyle>
          <a:p>
            <a:pPr lvl="0"/>
            <a:r>
              <a:rPr lang="en-GB" dirty="0"/>
              <a:t>Insert picture text</a:t>
            </a:r>
          </a:p>
        </p:txBody>
      </p:sp>
      <p:sp>
        <p:nvSpPr>
          <p:cNvPr id="4" name="Tagline" descr="{&quot;templafy&quot;:{&quot;id&quot;:&quot;f7b8ed53-88a7-4c8c-a1f3-ed10c9e99bc4&quot;}}" title="Form.PLogoChoice.PLogoInsertion">
            <a:extLst>
              <a:ext uri="{FF2B5EF4-FFF2-40B4-BE49-F238E27FC236}">
                <a16:creationId xmlns:a16="http://schemas.microsoft.com/office/drawing/2014/main" id="{4E040E5F-17E7-4BD9-A89F-45152FDBA834}"/>
              </a:ext>
            </a:extLst>
          </p:cNvPr>
          <p:cNvSpPr/>
          <p:nvPr userDrawn="1"/>
        </p:nvSpPr>
        <p:spPr>
          <a:xfrm>
            <a:off x="6930490" y="5336922"/>
            <a:ext cx="2070635" cy="13091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s-ES_tradnl" sz="1500" noProof="0" dirty="0" err="1"/>
          </a:p>
        </p:txBody>
      </p:sp>
    </p:spTree>
    <p:extLst>
      <p:ext uri="{BB962C8B-B14F-4D97-AF65-F5344CB8AC3E}">
        <p14:creationId xmlns:p14="http://schemas.microsoft.com/office/powerpoint/2010/main" val="335796507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F.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85775" y="647700"/>
            <a:ext cx="3123000" cy="1292866"/>
          </a:xfrm>
        </p:spPr>
        <p:txBody>
          <a:bodyPr/>
          <a:lstStyle/>
          <a:p>
            <a:r>
              <a:rPr lang="en-GB" noProof="0" dirty="0"/>
              <a:t>Click to add title</a:t>
            </a:r>
          </a:p>
        </p:txBody>
      </p:sp>
      <p:sp>
        <p:nvSpPr>
          <p:cNvPr id="3" name="Content Placeholder 2"/>
          <p:cNvSpPr>
            <a:spLocks noGrp="1"/>
          </p:cNvSpPr>
          <p:nvPr>
            <p:ph idx="1" hasCustomPrompt="1"/>
          </p:nvPr>
        </p:nvSpPr>
        <p:spPr>
          <a:xfrm>
            <a:off x="486000" y="1940566"/>
            <a:ext cx="3123000" cy="4269434"/>
          </a:xfrm>
        </p:spPr>
        <p:txBody>
          <a:bodyPr/>
          <a:lstStyle>
            <a:lvl1pPr>
              <a:defRPr/>
            </a:lvl1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10" name="Text Placeholder 4">
            <a:extLst>
              <a:ext uri="{FF2B5EF4-FFF2-40B4-BE49-F238E27FC236}">
                <a16:creationId xmlns:a16="http://schemas.microsoft.com/office/drawing/2014/main" id="{BEE9CAB8-E41D-4FCF-AC14-48AEBE341F5A}"/>
              </a:ext>
            </a:extLst>
          </p:cNvPr>
          <p:cNvSpPr>
            <a:spLocks noGrp="1"/>
          </p:cNvSpPr>
          <p:nvPr>
            <p:ph type="body" sz="quarter" idx="13" hasCustomPrompt="1"/>
          </p:nvPr>
        </p:nvSpPr>
        <p:spPr>
          <a:xfrm>
            <a:off x="485999" y="6210000"/>
            <a:ext cx="1440000" cy="324000"/>
          </a:xfrm>
        </p:spPr>
        <p:txBody>
          <a:bodyPr anchor="b"/>
          <a:lstStyle>
            <a:lvl1pPr marL="0" indent="0">
              <a:buNone/>
              <a:defRPr sz="525" i="1">
                <a:solidFill>
                  <a:srgbClr val="939AA7"/>
                </a:solidFill>
              </a:defRPr>
            </a:lvl1pPr>
          </a:lstStyle>
          <a:p>
            <a:pPr lvl="0"/>
            <a:r>
              <a:rPr lang="en-GB" dirty="0"/>
              <a:t>Insert notes</a:t>
            </a:r>
          </a:p>
        </p:txBody>
      </p:sp>
      <p:sp>
        <p:nvSpPr>
          <p:cNvPr id="11" name="Picture Placeholder 10">
            <a:extLst>
              <a:ext uri="{FF2B5EF4-FFF2-40B4-BE49-F238E27FC236}">
                <a16:creationId xmlns:a16="http://schemas.microsoft.com/office/drawing/2014/main" id="{FCE4632D-13BC-453C-AF93-7635FA83FF8F}"/>
              </a:ext>
            </a:extLst>
          </p:cNvPr>
          <p:cNvSpPr>
            <a:spLocks noGrp="1"/>
          </p:cNvSpPr>
          <p:nvPr>
            <p:ph type="pic" sz="quarter" idx="15" hasCustomPrompt="1"/>
          </p:nvPr>
        </p:nvSpPr>
        <p:spPr>
          <a:xfrm>
            <a:off x="3852000" y="324000"/>
            <a:ext cx="5049001" cy="6210000"/>
          </a:xfrm>
          <a:solidFill>
            <a:schemeClr val="bg1"/>
          </a:solidFill>
        </p:spPr>
        <p:txBody>
          <a:bodyPr tIns="72000"/>
          <a:lstStyle>
            <a:lvl1pPr marL="0" indent="0" algn="ctr">
              <a:buNone/>
              <a:defRPr sz="1050"/>
            </a:lvl1pPr>
          </a:lstStyle>
          <a:p>
            <a:pPr marL="0" marR="0" lvl="0" indent="0" algn="ctr" defTabSz="685800" rtl="0" eaLnBrk="1" fontAlgn="auto" latinLnBrk="0" hangingPunct="1">
              <a:lnSpc>
                <a:spcPct val="120000"/>
              </a:lnSpc>
              <a:spcBef>
                <a:spcPts val="225"/>
              </a:spcBef>
              <a:spcAft>
                <a:spcPts val="450"/>
              </a:spcAft>
              <a:buClrTx/>
              <a:buSzTx/>
              <a:buFont typeface="Arial" panose="020B0604020202020204" pitchFamily="34" charset="0"/>
              <a:buNone/>
              <a:tabLst/>
              <a:defRPr/>
            </a:pPr>
            <a:r>
              <a:rPr lang="en-GB" dirty="0"/>
              <a:t>Click here and insert picture via Templafy</a:t>
            </a:r>
          </a:p>
        </p:txBody>
      </p:sp>
      <p:sp>
        <p:nvSpPr>
          <p:cNvPr id="12" name="Text Placeholder 4">
            <a:extLst>
              <a:ext uri="{FF2B5EF4-FFF2-40B4-BE49-F238E27FC236}">
                <a16:creationId xmlns:a16="http://schemas.microsoft.com/office/drawing/2014/main" id="{26471773-71F9-4B85-9108-FDF08BF0EE63}"/>
              </a:ext>
            </a:extLst>
          </p:cNvPr>
          <p:cNvSpPr>
            <a:spLocks noGrp="1"/>
          </p:cNvSpPr>
          <p:nvPr>
            <p:ph type="body" sz="quarter" idx="16" hasCustomPrompt="1"/>
          </p:nvPr>
        </p:nvSpPr>
        <p:spPr>
          <a:xfrm>
            <a:off x="2169000" y="6210000"/>
            <a:ext cx="1440000" cy="324000"/>
          </a:xfrm>
        </p:spPr>
        <p:txBody>
          <a:bodyPr anchor="b"/>
          <a:lstStyle>
            <a:lvl1pPr marL="0" indent="0" algn="r">
              <a:buNone/>
              <a:defRPr sz="525">
                <a:solidFill>
                  <a:srgbClr val="939AA7"/>
                </a:solidFill>
              </a:defRPr>
            </a:lvl1pPr>
          </a:lstStyle>
          <a:p>
            <a:pPr lvl="0"/>
            <a:r>
              <a:rPr lang="en-GB" dirty="0"/>
              <a:t>Insert picture text</a:t>
            </a:r>
          </a:p>
        </p:txBody>
      </p:sp>
      <p:sp>
        <p:nvSpPr>
          <p:cNvPr id="4" name="Tagline" descr="{&quot;templafy&quot;:{&quot;id&quot;:&quot;b54a0983-376e-44c2-8216-f2b6059a77f0&quot;}}" title="Form.PLogoChoice.PLogoInsertion">
            <a:extLst>
              <a:ext uri="{FF2B5EF4-FFF2-40B4-BE49-F238E27FC236}">
                <a16:creationId xmlns:a16="http://schemas.microsoft.com/office/drawing/2014/main" id="{AD76CD6D-257F-451B-A84B-5F86799B060C}"/>
              </a:ext>
            </a:extLst>
          </p:cNvPr>
          <p:cNvSpPr/>
          <p:nvPr userDrawn="1"/>
        </p:nvSpPr>
        <p:spPr>
          <a:xfrm>
            <a:off x="6930490" y="5336922"/>
            <a:ext cx="2070635" cy="13091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s-ES_tradnl" sz="1500" noProof="0" dirty="0" err="1"/>
          </a:p>
        </p:txBody>
      </p:sp>
    </p:spTree>
    <p:extLst>
      <p:ext uri="{BB962C8B-B14F-4D97-AF65-F5344CB8AC3E}">
        <p14:creationId xmlns:p14="http://schemas.microsoft.com/office/powerpoint/2010/main" val="19063251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G.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85775" y="647700"/>
            <a:ext cx="3123000" cy="1292866"/>
          </a:xfrm>
        </p:spPr>
        <p:txBody>
          <a:bodyPr/>
          <a:lstStyle/>
          <a:p>
            <a:r>
              <a:rPr lang="en-GB" noProof="0" dirty="0"/>
              <a:t>Click to add title</a:t>
            </a:r>
          </a:p>
        </p:txBody>
      </p:sp>
      <p:sp>
        <p:nvSpPr>
          <p:cNvPr id="3" name="Content Placeholder 2"/>
          <p:cNvSpPr>
            <a:spLocks noGrp="1"/>
          </p:cNvSpPr>
          <p:nvPr>
            <p:ph idx="1" hasCustomPrompt="1"/>
          </p:nvPr>
        </p:nvSpPr>
        <p:spPr>
          <a:xfrm>
            <a:off x="486000" y="1940566"/>
            <a:ext cx="3123000" cy="4269434"/>
          </a:xfrm>
        </p:spPr>
        <p:txBody>
          <a:bodyPr/>
          <a:lstStyle>
            <a:lvl1pPr>
              <a:defRPr/>
            </a:lvl1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5" name="Content Placeholder 4">
            <a:extLst>
              <a:ext uri="{FF2B5EF4-FFF2-40B4-BE49-F238E27FC236}">
                <a16:creationId xmlns:a16="http://schemas.microsoft.com/office/drawing/2014/main" id="{635FBB5C-0CC0-45DE-A9E2-8C9E2CA03413}"/>
              </a:ext>
            </a:extLst>
          </p:cNvPr>
          <p:cNvSpPr>
            <a:spLocks noGrp="1"/>
          </p:cNvSpPr>
          <p:nvPr>
            <p:ph sz="quarter" idx="14" hasCustomPrompt="1"/>
          </p:nvPr>
        </p:nvSpPr>
        <p:spPr>
          <a:xfrm>
            <a:off x="7218000" y="648000"/>
            <a:ext cx="1440000" cy="5562000"/>
          </a:xfrm>
        </p:spPr>
        <p:txBody>
          <a:bodyPr/>
          <a:lstStyle>
            <a:lvl1pPr>
              <a:defRPr/>
            </a:lvl1pPr>
          </a:lstStyle>
          <a:p>
            <a:pPr lvl="0"/>
            <a:r>
              <a:rPr lang="en-GB" dirty="0"/>
              <a:t>Click to add text</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0" name="Text Placeholder 4">
            <a:extLst>
              <a:ext uri="{FF2B5EF4-FFF2-40B4-BE49-F238E27FC236}">
                <a16:creationId xmlns:a16="http://schemas.microsoft.com/office/drawing/2014/main" id="{BEE9CAB8-E41D-4FCF-AC14-48AEBE341F5A}"/>
              </a:ext>
            </a:extLst>
          </p:cNvPr>
          <p:cNvSpPr>
            <a:spLocks noGrp="1"/>
          </p:cNvSpPr>
          <p:nvPr>
            <p:ph type="body" sz="quarter" idx="13" hasCustomPrompt="1"/>
          </p:nvPr>
        </p:nvSpPr>
        <p:spPr>
          <a:xfrm>
            <a:off x="485999" y="6210000"/>
            <a:ext cx="1440000" cy="324000"/>
          </a:xfrm>
        </p:spPr>
        <p:txBody>
          <a:bodyPr anchor="b"/>
          <a:lstStyle>
            <a:lvl1pPr marL="0" indent="0">
              <a:buNone/>
              <a:defRPr sz="525" i="1">
                <a:solidFill>
                  <a:srgbClr val="939AA7"/>
                </a:solidFill>
              </a:defRPr>
            </a:lvl1pPr>
          </a:lstStyle>
          <a:p>
            <a:pPr lvl="0"/>
            <a:r>
              <a:rPr lang="en-GB" dirty="0"/>
              <a:t>Insert notes</a:t>
            </a:r>
          </a:p>
        </p:txBody>
      </p:sp>
      <p:sp>
        <p:nvSpPr>
          <p:cNvPr id="11" name="Picture Placeholder 10">
            <a:extLst>
              <a:ext uri="{FF2B5EF4-FFF2-40B4-BE49-F238E27FC236}">
                <a16:creationId xmlns:a16="http://schemas.microsoft.com/office/drawing/2014/main" id="{FCE4632D-13BC-453C-AF93-7635FA83FF8F}"/>
              </a:ext>
            </a:extLst>
          </p:cNvPr>
          <p:cNvSpPr>
            <a:spLocks noGrp="1"/>
          </p:cNvSpPr>
          <p:nvPr>
            <p:ph type="pic" sz="quarter" idx="15" hasCustomPrompt="1"/>
          </p:nvPr>
        </p:nvSpPr>
        <p:spPr>
          <a:xfrm>
            <a:off x="3851999" y="324000"/>
            <a:ext cx="3123001" cy="6210000"/>
          </a:xfrm>
        </p:spPr>
        <p:txBody>
          <a:bodyPr tIns="72000"/>
          <a:lstStyle>
            <a:lvl1pPr marL="0" indent="0" algn="ctr">
              <a:buNone/>
              <a:defRPr sz="1050"/>
            </a:lvl1pPr>
          </a:lstStyle>
          <a:p>
            <a:pPr marL="0" marR="0" lvl="0" indent="0" algn="ctr" defTabSz="685800" rtl="0" eaLnBrk="1" fontAlgn="auto" latinLnBrk="0" hangingPunct="1">
              <a:lnSpc>
                <a:spcPct val="120000"/>
              </a:lnSpc>
              <a:spcBef>
                <a:spcPts val="225"/>
              </a:spcBef>
              <a:spcAft>
                <a:spcPts val="450"/>
              </a:spcAft>
              <a:buClrTx/>
              <a:buSzTx/>
              <a:buFont typeface="Arial" panose="020B0604020202020204" pitchFamily="34" charset="0"/>
              <a:buNone/>
              <a:tabLst/>
              <a:defRPr/>
            </a:pPr>
            <a:r>
              <a:rPr lang="en-GB" dirty="0"/>
              <a:t>Click here and insert picture via Templafy</a:t>
            </a:r>
          </a:p>
        </p:txBody>
      </p:sp>
      <p:sp>
        <p:nvSpPr>
          <p:cNvPr id="12" name="Text Placeholder 4">
            <a:extLst>
              <a:ext uri="{FF2B5EF4-FFF2-40B4-BE49-F238E27FC236}">
                <a16:creationId xmlns:a16="http://schemas.microsoft.com/office/drawing/2014/main" id="{26471773-71F9-4B85-9108-FDF08BF0EE63}"/>
              </a:ext>
            </a:extLst>
          </p:cNvPr>
          <p:cNvSpPr>
            <a:spLocks noGrp="1"/>
          </p:cNvSpPr>
          <p:nvPr>
            <p:ph type="body" sz="quarter" idx="16" hasCustomPrompt="1"/>
          </p:nvPr>
        </p:nvSpPr>
        <p:spPr>
          <a:xfrm>
            <a:off x="2169000" y="6210000"/>
            <a:ext cx="1440000" cy="324000"/>
          </a:xfrm>
        </p:spPr>
        <p:txBody>
          <a:bodyPr anchor="b"/>
          <a:lstStyle>
            <a:lvl1pPr marL="0" indent="0" algn="r">
              <a:buNone/>
              <a:defRPr sz="525">
                <a:solidFill>
                  <a:srgbClr val="939AA7"/>
                </a:solidFill>
              </a:defRPr>
            </a:lvl1pPr>
          </a:lstStyle>
          <a:p>
            <a:pPr lvl="0"/>
            <a:r>
              <a:rPr lang="en-GB" dirty="0"/>
              <a:t>Insert picture text</a:t>
            </a:r>
          </a:p>
        </p:txBody>
      </p:sp>
    </p:spTree>
    <p:extLst>
      <p:ext uri="{BB962C8B-B14F-4D97-AF65-F5344CB8AC3E}">
        <p14:creationId xmlns:p14="http://schemas.microsoft.com/office/powerpoint/2010/main" val="153435430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H.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85775" y="647700"/>
            <a:ext cx="4806225" cy="1292866"/>
          </a:xfrm>
        </p:spPr>
        <p:txBody>
          <a:bodyPr/>
          <a:lstStyle/>
          <a:p>
            <a:r>
              <a:rPr lang="en-GB" noProof="0" dirty="0"/>
              <a:t>Click to add title</a:t>
            </a:r>
          </a:p>
        </p:txBody>
      </p:sp>
      <p:sp>
        <p:nvSpPr>
          <p:cNvPr id="3" name="Content Placeholder 2"/>
          <p:cNvSpPr>
            <a:spLocks noGrp="1"/>
          </p:cNvSpPr>
          <p:nvPr>
            <p:ph idx="1" hasCustomPrompt="1"/>
          </p:nvPr>
        </p:nvSpPr>
        <p:spPr>
          <a:xfrm>
            <a:off x="486000" y="1940566"/>
            <a:ext cx="1440000" cy="4269434"/>
          </a:xfrm>
        </p:spPr>
        <p:txBody>
          <a:bodyPr/>
          <a:lstStyle>
            <a:lvl1pPr>
              <a:defRPr/>
            </a:lvl1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5" name="Content Placeholder 4">
            <a:extLst>
              <a:ext uri="{FF2B5EF4-FFF2-40B4-BE49-F238E27FC236}">
                <a16:creationId xmlns:a16="http://schemas.microsoft.com/office/drawing/2014/main" id="{635FBB5C-0CC0-45DE-A9E2-8C9E2CA03413}"/>
              </a:ext>
            </a:extLst>
          </p:cNvPr>
          <p:cNvSpPr>
            <a:spLocks noGrp="1"/>
          </p:cNvSpPr>
          <p:nvPr>
            <p:ph sz="quarter" idx="14" hasCustomPrompt="1"/>
          </p:nvPr>
        </p:nvSpPr>
        <p:spPr>
          <a:xfrm>
            <a:off x="2169000" y="1940566"/>
            <a:ext cx="3123000" cy="4269434"/>
          </a:xfrm>
        </p:spPr>
        <p:txBody>
          <a:bodyPr/>
          <a:lstStyle>
            <a:lvl1pPr>
              <a:defRPr/>
            </a:lvl1pPr>
          </a:lstStyle>
          <a:p>
            <a:pPr lvl="0"/>
            <a:r>
              <a:rPr lang="en-GB" dirty="0"/>
              <a:t>Click to add text</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6" name="Content Placeholder 5">
            <a:extLst>
              <a:ext uri="{FF2B5EF4-FFF2-40B4-BE49-F238E27FC236}">
                <a16:creationId xmlns:a16="http://schemas.microsoft.com/office/drawing/2014/main" id="{E08E8AC4-8EBE-4619-B4B8-8A20AA68B5AC}"/>
              </a:ext>
            </a:extLst>
          </p:cNvPr>
          <p:cNvSpPr>
            <a:spLocks noGrp="1"/>
          </p:cNvSpPr>
          <p:nvPr>
            <p:ph sz="quarter" idx="15" hasCustomPrompt="1"/>
          </p:nvPr>
        </p:nvSpPr>
        <p:spPr>
          <a:xfrm>
            <a:off x="7218000" y="648000"/>
            <a:ext cx="1440000" cy="5562000"/>
          </a:xfrm>
        </p:spPr>
        <p:txBody>
          <a:bodyPr/>
          <a:lstStyle>
            <a:lvl1pPr>
              <a:defRPr/>
            </a:lvl1pPr>
          </a:lstStyle>
          <a:p>
            <a:pPr lvl="0"/>
            <a:r>
              <a:rPr lang="en-GB" dirty="0"/>
              <a:t>Click to add text</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0" name="Text Placeholder 4">
            <a:extLst>
              <a:ext uri="{FF2B5EF4-FFF2-40B4-BE49-F238E27FC236}">
                <a16:creationId xmlns:a16="http://schemas.microsoft.com/office/drawing/2014/main" id="{BEE9CAB8-E41D-4FCF-AC14-48AEBE341F5A}"/>
              </a:ext>
            </a:extLst>
          </p:cNvPr>
          <p:cNvSpPr>
            <a:spLocks noGrp="1"/>
          </p:cNvSpPr>
          <p:nvPr>
            <p:ph type="body" sz="quarter" idx="13" hasCustomPrompt="1"/>
          </p:nvPr>
        </p:nvSpPr>
        <p:spPr>
          <a:xfrm>
            <a:off x="485999" y="6210000"/>
            <a:ext cx="1440000" cy="324000"/>
          </a:xfrm>
        </p:spPr>
        <p:txBody>
          <a:bodyPr anchor="b"/>
          <a:lstStyle>
            <a:lvl1pPr marL="0" indent="0">
              <a:buNone/>
              <a:defRPr sz="525" i="1">
                <a:solidFill>
                  <a:srgbClr val="939AA7"/>
                </a:solidFill>
              </a:defRPr>
            </a:lvl1pPr>
          </a:lstStyle>
          <a:p>
            <a:pPr lvl="0"/>
            <a:r>
              <a:rPr lang="en-GB" dirty="0"/>
              <a:t>Insert notes</a:t>
            </a:r>
          </a:p>
        </p:txBody>
      </p:sp>
      <p:sp>
        <p:nvSpPr>
          <p:cNvPr id="11" name="Picture Placeholder 10">
            <a:extLst>
              <a:ext uri="{FF2B5EF4-FFF2-40B4-BE49-F238E27FC236}">
                <a16:creationId xmlns:a16="http://schemas.microsoft.com/office/drawing/2014/main" id="{304CBD4A-182F-487E-B21D-5F418CE42D16}"/>
              </a:ext>
            </a:extLst>
          </p:cNvPr>
          <p:cNvSpPr>
            <a:spLocks noGrp="1"/>
          </p:cNvSpPr>
          <p:nvPr>
            <p:ph type="pic" sz="quarter" idx="16" hasCustomPrompt="1"/>
          </p:nvPr>
        </p:nvSpPr>
        <p:spPr>
          <a:xfrm>
            <a:off x="5535000" y="324000"/>
            <a:ext cx="1440000" cy="6210000"/>
          </a:xfrm>
        </p:spPr>
        <p:txBody>
          <a:bodyPr tIns="72000"/>
          <a:lstStyle>
            <a:lvl1pPr marL="0" indent="0" algn="ctr">
              <a:buNone/>
              <a:defRPr sz="1050"/>
            </a:lvl1pPr>
          </a:lstStyle>
          <a:p>
            <a:pPr marL="0" marR="0" lvl="0" indent="0" algn="ctr" defTabSz="685800" rtl="0" eaLnBrk="1" fontAlgn="auto" latinLnBrk="0" hangingPunct="1">
              <a:lnSpc>
                <a:spcPct val="120000"/>
              </a:lnSpc>
              <a:spcBef>
                <a:spcPts val="225"/>
              </a:spcBef>
              <a:spcAft>
                <a:spcPts val="450"/>
              </a:spcAft>
              <a:buClrTx/>
              <a:buSzTx/>
              <a:buFont typeface="Arial" panose="020B0604020202020204" pitchFamily="34" charset="0"/>
              <a:buNone/>
              <a:tabLst/>
              <a:defRPr/>
            </a:pPr>
            <a:r>
              <a:rPr lang="en-GB" dirty="0"/>
              <a:t>Click here and insert picture via Templafy</a:t>
            </a:r>
          </a:p>
        </p:txBody>
      </p:sp>
      <p:sp>
        <p:nvSpPr>
          <p:cNvPr id="12" name="Text Placeholder 4">
            <a:extLst>
              <a:ext uri="{FF2B5EF4-FFF2-40B4-BE49-F238E27FC236}">
                <a16:creationId xmlns:a16="http://schemas.microsoft.com/office/drawing/2014/main" id="{C92D14D3-8709-434C-A54B-15ADD1D87574}"/>
              </a:ext>
            </a:extLst>
          </p:cNvPr>
          <p:cNvSpPr>
            <a:spLocks noGrp="1"/>
          </p:cNvSpPr>
          <p:nvPr>
            <p:ph type="body" sz="quarter" idx="17" hasCustomPrompt="1"/>
          </p:nvPr>
        </p:nvSpPr>
        <p:spPr>
          <a:xfrm>
            <a:off x="3852000" y="6210000"/>
            <a:ext cx="1440000" cy="324000"/>
          </a:xfrm>
        </p:spPr>
        <p:txBody>
          <a:bodyPr anchor="b"/>
          <a:lstStyle>
            <a:lvl1pPr marL="0" indent="0" algn="r">
              <a:buNone/>
              <a:defRPr sz="525">
                <a:solidFill>
                  <a:srgbClr val="939AA7"/>
                </a:solidFill>
              </a:defRPr>
            </a:lvl1pPr>
          </a:lstStyle>
          <a:p>
            <a:pPr lvl="0"/>
            <a:r>
              <a:rPr lang="en-GB" dirty="0"/>
              <a:t>Insert picture text</a:t>
            </a:r>
          </a:p>
        </p:txBody>
      </p:sp>
    </p:spTree>
    <p:extLst>
      <p:ext uri="{BB962C8B-B14F-4D97-AF65-F5344CB8AC3E}">
        <p14:creationId xmlns:p14="http://schemas.microsoft.com/office/powerpoint/2010/main" val="190054045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2 placeholders">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A41594FF-878C-4539-A3DF-E2C07894A975}"/>
              </a:ext>
            </a:extLst>
          </p:cNvPr>
          <p:cNvSpPr>
            <a:spLocks noGrp="1"/>
          </p:cNvSpPr>
          <p:nvPr>
            <p:ph type="title" hasCustomPrompt="1"/>
          </p:nvPr>
        </p:nvSpPr>
        <p:spPr>
          <a:xfrm>
            <a:off x="485775" y="647700"/>
            <a:ext cx="8171261" cy="1292866"/>
          </a:xfrm>
        </p:spPr>
        <p:txBody>
          <a:bodyPr/>
          <a:lstStyle>
            <a:lvl1pPr>
              <a:defRPr/>
            </a:lvl1pPr>
          </a:lstStyle>
          <a:p>
            <a:r>
              <a:rPr lang="en-US" dirty="0"/>
              <a:t>Click to add title</a:t>
            </a:r>
            <a:endParaRPr lang="nb-NO" dirty="0"/>
          </a:p>
        </p:txBody>
      </p:sp>
      <p:sp>
        <p:nvSpPr>
          <p:cNvPr id="3" name="Content Placeholder 2"/>
          <p:cNvSpPr>
            <a:spLocks noGrp="1"/>
          </p:cNvSpPr>
          <p:nvPr>
            <p:ph idx="1" hasCustomPrompt="1"/>
          </p:nvPr>
        </p:nvSpPr>
        <p:spPr>
          <a:xfrm>
            <a:off x="486000" y="1944000"/>
            <a:ext cx="3964500" cy="4266000"/>
          </a:xfrm>
        </p:spPr>
        <p:txBody>
          <a:bodyPr/>
          <a:lstStyle>
            <a:lvl1pPr>
              <a:defRPr/>
            </a:lvl1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5" name="Content Placeholder 4">
            <a:extLst>
              <a:ext uri="{FF2B5EF4-FFF2-40B4-BE49-F238E27FC236}">
                <a16:creationId xmlns:a16="http://schemas.microsoft.com/office/drawing/2014/main" id="{635FBB5C-0CC0-45DE-A9E2-8C9E2CA03413}"/>
              </a:ext>
            </a:extLst>
          </p:cNvPr>
          <p:cNvSpPr>
            <a:spLocks noGrp="1"/>
          </p:cNvSpPr>
          <p:nvPr>
            <p:ph sz="quarter" idx="14" hasCustomPrompt="1"/>
          </p:nvPr>
        </p:nvSpPr>
        <p:spPr>
          <a:xfrm>
            <a:off x="4693436" y="1944000"/>
            <a:ext cx="3964500" cy="4266000"/>
          </a:xfrm>
        </p:spPr>
        <p:txBody>
          <a:bodyPr/>
          <a:lstStyle>
            <a:lvl1pPr>
              <a:defRPr/>
            </a:lvl1pPr>
          </a:lstStyle>
          <a:p>
            <a:pPr lvl="0"/>
            <a:r>
              <a:rPr lang="en-GB" dirty="0"/>
              <a:t>Click to add text</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9" name="Text Placeholder 4">
            <a:extLst>
              <a:ext uri="{FF2B5EF4-FFF2-40B4-BE49-F238E27FC236}">
                <a16:creationId xmlns:a16="http://schemas.microsoft.com/office/drawing/2014/main" id="{DFC244FE-0B79-4E3B-B276-2F6B1D561220}"/>
              </a:ext>
            </a:extLst>
          </p:cNvPr>
          <p:cNvSpPr>
            <a:spLocks noGrp="1"/>
          </p:cNvSpPr>
          <p:nvPr>
            <p:ph type="body" sz="quarter" idx="13" hasCustomPrompt="1"/>
          </p:nvPr>
        </p:nvSpPr>
        <p:spPr>
          <a:xfrm>
            <a:off x="485999" y="6210000"/>
            <a:ext cx="6489000" cy="324000"/>
          </a:xfrm>
        </p:spPr>
        <p:txBody>
          <a:bodyPr anchor="b"/>
          <a:lstStyle>
            <a:lvl1pPr marL="0" indent="0">
              <a:buNone/>
              <a:defRPr sz="525" i="1">
                <a:solidFill>
                  <a:srgbClr val="939AA7"/>
                </a:solidFill>
              </a:defRPr>
            </a:lvl1pPr>
          </a:lstStyle>
          <a:p>
            <a:pPr lvl="0"/>
            <a:r>
              <a:rPr lang="en-GB" dirty="0"/>
              <a:t>Insert notes</a:t>
            </a:r>
          </a:p>
        </p:txBody>
      </p:sp>
    </p:spTree>
    <p:extLst>
      <p:ext uri="{BB962C8B-B14F-4D97-AF65-F5344CB8AC3E}">
        <p14:creationId xmlns:p14="http://schemas.microsoft.com/office/powerpoint/2010/main" val="77351258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3 placeholders">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2EAC862-3F5E-4BE7-98A8-908A40076FAA}"/>
              </a:ext>
            </a:extLst>
          </p:cNvPr>
          <p:cNvSpPr>
            <a:spLocks noGrp="1"/>
          </p:cNvSpPr>
          <p:nvPr>
            <p:ph type="title" hasCustomPrompt="1"/>
          </p:nvPr>
        </p:nvSpPr>
        <p:spPr>
          <a:xfrm>
            <a:off x="485775" y="647700"/>
            <a:ext cx="8171261" cy="1292866"/>
          </a:xfrm>
        </p:spPr>
        <p:txBody>
          <a:bodyPr/>
          <a:lstStyle>
            <a:lvl1pPr>
              <a:defRPr/>
            </a:lvl1pPr>
          </a:lstStyle>
          <a:p>
            <a:r>
              <a:rPr lang="en-US" dirty="0"/>
              <a:t>Click to add title</a:t>
            </a:r>
            <a:endParaRPr lang="nb-NO" dirty="0"/>
          </a:p>
        </p:txBody>
      </p:sp>
      <p:sp>
        <p:nvSpPr>
          <p:cNvPr id="3" name="Content Placeholder 2"/>
          <p:cNvSpPr>
            <a:spLocks noGrp="1"/>
          </p:cNvSpPr>
          <p:nvPr>
            <p:ph idx="1" hasCustomPrompt="1"/>
          </p:nvPr>
        </p:nvSpPr>
        <p:spPr>
          <a:xfrm>
            <a:off x="486000" y="1944000"/>
            <a:ext cx="2559600" cy="4266000"/>
          </a:xfrm>
        </p:spPr>
        <p:txBody>
          <a:bodyPr/>
          <a:lstStyle>
            <a:lvl1pPr>
              <a:defRPr sz="1050"/>
            </a:lvl1pPr>
            <a:lvl2pPr>
              <a:defRPr sz="1050"/>
            </a:lvl2pPr>
            <a:lvl3pPr>
              <a:defRPr sz="1050"/>
            </a:lvl3pPr>
            <a:lvl4pPr>
              <a:defRPr sz="1050"/>
            </a:lvl4pPr>
            <a:lvl5pPr>
              <a:defRPr sz="1050"/>
            </a:lvl5pPr>
            <a:lvl6pPr>
              <a:defRPr/>
            </a:lvl6pPr>
            <a:lvl7pPr>
              <a:defRPr/>
            </a:lvl7pPr>
            <a:lvl8pPr>
              <a:defRPr sz="450"/>
            </a:lvl8pPr>
            <a:lvl9pPr>
              <a:defRPr sz="2400"/>
            </a:lvl9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Level 6</a:t>
            </a:r>
          </a:p>
          <a:p>
            <a:pPr lvl="6"/>
            <a:r>
              <a:rPr lang="en-GB" noProof="0" dirty="0"/>
              <a:t>Level 7</a:t>
            </a:r>
          </a:p>
          <a:p>
            <a:pPr lvl="7"/>
            <a:r>
              <a:rPr lang="en-GB" noProof="0" dirty="0"/>
              <a:t>Level 8</a:t>
            </a:r>
          </a:p>
          <a:p>
            <a:pPr lvl="8"/>
            <a:r>
              <a:rPr lang="en-GB" noProof="0" dirty="0"/>
              <a:t>Level 9</a:t>
            </a:r>
          </a:p>
        </p:txBody>
      </p:sp>
      <p:sp>
        <p:nvSpPr>
          <p:cNvPr id="11" name="Content Placeholder 3">
            <a:extLst>
              <a:ext uri="{FF2B5EF4-FFF2-40B4-BE49-F238E27FC236}">
                <a16:creationId xmlns:a16="http://schemas.microsoft.com/office/drawing/2014/main" id="{581FC0A7-42F8-4349-8CA5-D573D5B636CE}"/>
              </a:ext>
            </a:extLst>
          </p:cNvPr>
          <p:cNvSpPr>
            <a:spLocks noGrp="1"/>
          </p:cNvSpPr>
          <p:nvPr>
            <p:ph idx="14" hasCustomPrompt="1"/>
          </p:nvPr>
        </p:nvSpPr>
        <p:spPr>
          <a:xfrm>
            <a:off x="3292200" y="1944000"/>
            <a:ext cx="2559600" cy="4266000"/>
          </a:xfrm>
        </p:spPr>
        <p:txBody>
          <a:bodyPr/>
          <a:lstStyle>
            <a:lvl1pPr>
              <a:defRPr sz="1050"/>
            </a:lvl1pPr>
            <a:lvl2pPr>
              <a:defRPr sz="1050"/>
            </a:lvl2pPr>
            <a:lvl3pPr>
              <a:defRPr sz="1050"/>
            </a:lvl3pPr>
            <a:lvl4pPr>
              <a:defRPr sz="1050"/>
            </a:lvl4pPr>
            <a:lvl5pPr>
              <a:defRPr sz="1050"/>
            </a:lvl5pPr>
            <a:lvl6pPr>
              <a:defRPr/>
            </a:lvl6pPr>
            <a:lvl7pPr>
              <a:defRPr/>
            </a:lvl7pPr>
            <a:lvl8pPr>
              <a:defRPr sz="450"/>
            </a:lvl8pPr>
            <a:lvl9pPr>
              <a:defRPr sz="2400"/>
            </a:lvl9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Level 6</a:t>
            </a:r>
          </a:p>
          <a:p>
            <a:pPr lvl="6"/>
            <a:r>
              <a:rPr lang="en-GB" noProof="0" dirty="0"/>
              <a:t>Level 7</a:t>
            </a:r>
          </a:p>
          <a:p>
            <a:pPr lvl="7"/>
            <a:r>
              <a:rPr lang="en-GB" noProof="0" dirty="0"/>
              <a:t>Level 8</a:t>
            </a:r>
          </a:p>
          <a:p>
            <a:pPr lvl="8"/>
            <a:r>
              <a:rPr lang="en-GB" noProof="0" dirty="0"/>
              <a:t>Level 9</a:t>
            </a:r>
          </a:p>
        </p:txBody>
      </p:sp>
      <p:sp>
        <p:nvSpPr>
          <p:cNvPr id="12" name="Content Placeholder 4">
            <a:extLst>
              <a:ext uri="{FF2B5EF4-FFF2-40B4-BE49-F238E27FC236}">
                <a16:creationId xmlns:a16="http://schemas.microsoft.com/office/drawing/2014/main" id="{62B952AC-1C62-4199-9CD6-8B1EDC5F8A37}"/>
              </a:ext>
            </a:extLst>
          </p:cNvPr>
          <p:cNvSpPr>
            <a:spLocks noGrp="1"/>
          </p:cNvSpPr>
          <p:nvPr>
            <p:ph idx="15" hasCustomPrompt="1"/>
          </p:nvPr>
        </p:nvSpPr>
        <p:spPr>
          <a:xfrm>
            <a:off x="6098625" y="1944000"/>
            <a:ext cx="2559600" cy="4266000"/>
          </a:xfrm>
        </p:spPr>
        <p:txBody>
          <a:bodyPr/>
          <a:lstStyle>
            <a:lvl1pPr>
              <a:defRPr sz="1050"/>
            </a:lvl1pPr>
            <a:lvl2pPr>
              <a:defRPr sz="1050"/>
            </a:lvl2pPr>
            <a:lvl3pPr>
              <a:defRPr sz="1050"/>
            </a:lvl3pPr>
            <a:lvl4pPr>
              <a:defRPr sz="1050"/>
            </a:lvl4pPr>
            <a:lvl5pPr>
              <a:defRPr sz="1050"/>
            </a:lvl5pPr>
            <a:lvl6pPr>
              <a:defRPr/>
            </a:lvl6pPr>
            <a:lvl7pPr>
              <a:defRPr/>
            </a:lvl7pPr>
            <a:lvl8pPr>
              <a:defRPr sz="450"/>
            </a:lvl8pPr>
            <a:lvl9pPr>
              <a:defRPr sz="2400"/>
            </a:lvl9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Level 6</a:t>
            </a:r>
          </a:p>
          <a:p>
            <a:pPr lvl="6"/>
            <a:r>
              <a:rPr lang="en-GB" noProof="0" dirty="0"/>
              <a:t>Level 7</a:t>
            </a:r>
          </a:p>
          <a:p>
            <a:pPr lvl="7"/>
            <a:r>
              <a:rPr lang="en-GB" noProof="0" dirty="0"/>
              <a:t>Level 8</a:t>
            </a:r>
          </a:p>
          <a:p>
            <a:pPr lvl="8"/>
            <a:r>
              <a:rPr lang="en-GB" noProof="0" dirty="0"/>
              <a:t>Level 9</a:t>
            </a:r>
          </a:p>
        </p:txBody>
      </p:sp>
      <p:sp>
        <p:nvSpPr>
          <p:cNvPr id="13" name="Text Placeholder 4">
            <a:extLst>
              <a:ext uri="{FF2B5EF4-FFF2-40B4-BE49-F238E27FC236}">
                <a16:creationId xmlns:a16="http://schemas.microsoft.com/office/drawing/2014/main" id="{5F91D68D-2FA9-4CAD-8EF0-C0BF3460A391}"/>
              </a:ext>
            </a:extLst>
          </p:cNvPr>
          <p:cNvSpPr>
            <a:spLocks noGrp="1"/>
          </p:cNvSpPr>
          <p:nvPr>
            <p:ph type="body" sz="quarter" idx="13" hasCustomPrompt="1"/>
          </p:nvPr>
        </p:nvSpPr>
        <p:spPr>
          <a:xfrm>
            <a:off x="485999" y="6210000"/>
            <a:ext cx="6489000" cy="324000"/>
          </a:xfrm>
        </p:spPr>
        <p:txBody>
          <a:bodyPr anchor="b"/>
          <a:lstStyle>
            <a:lvl1pPr marL="0" indent="0">
              <a:buNone/>
              <a:defRPr sz="525" i="1">
                <a:solidFill>
                  <a:srgbClr val="939AA7"/>
                </a:solidFill>
              </a:defRPr>
            </a:lvl1pPr>
          </a:lstStyle>
          <a:p>
            <a:pPr lvl="0"/>
            <a:r>
              <a:rPr lang="en-GB" dirty="0"/>
              <a:t>Insert notes</a:t>
            </a:r>
          </a:p>
        </p:txBody>
      </p:sp>
    </p:spTree>
    <p:extLst>
      <p:ext uri="{BB962C8B-B14F-4D97-AF65-F5344CB8AC3E}">
        <p14:creationId xmlns:p14="http://schemas.microsoft.com/office/powerpoint/2010/main" val="85808446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4 placeholders">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2EAC862-3F5E-4BE7-98A8-908A40076FAA}"/>
              </a:ext>
            </a:extLst>
          </p:cNvPr>
          <p:cNvSpPr>
            <a:spLocks noGrp="1"/>
          </p:cNvSpPr>
          <p:nvPr>
            <p:ph type="title" hasCustomPrompt="1"/>
          </p:nvPr>
        </p:nvSpPr>
        <p:spPr>
          <a:xfrm>
            <a:off x="485775" y="647700"/>
            <a:ext cx="8171261" cy="1292866"/>
          </a:xfrm>
        </p:spPr>
        <p:txBody>
          <a:bodyPr/>
          <a:lstStyle>
            <a:lvl1pPr>
              <a:defRPr/>
            </a:lvl1pPr>
          </a:lstStyle>
          <a:p>
            <a:r>
              <a:rPr lang="en-US" dirty="0"/>
              <a:t>Click to add title</a:t>
            </a:r>
            <a:endParaRPr lang="nb-NO" dirty="0"/>
          </a:p>
        </p:txBody>
      </p:sp>
      <p:sp>
        <p:nvSpPr>
          <p:cNvPr id="3" name="Content Placeholder 2"/>
          <p:cNvSpPr>
            <a:spLocks noGrp="1"/>
          </p:cNvSpPr>
          <p:nvPr>
            <p:ph idx="1" hasCustomPrompt="1"/>
          </p:nvPr>
        </p:nvSpPr>
        <p:spPr>
          <a:xfrm>
            <a:off x="486000" y="1944000"/>
            <a:ext cx="1860750" cy="4266000"/>
          </a:xfrm>
        </p:spPr>
        <p:txBody>
          <a:bodyPr/>
          <a:lstStyle>
            <a:lvl1pPr>
              <a:defRPr sz="1050"/>
            </a:lvl1pPr>
            <a:lvl2pPr>
              <a:defRPr sz="1050"/>
            </a:lvl2pPr>
            <a:lvl3pPr>
              <a:defRPr sz="1050"/>
            </a:lvl3pPr>
            <a:lvl4pPr>
              <a:defRPr sz="1050"/>
            </a:lvl4pPr>
            <a:lvl5pPr>
              <a:defRPr sz="1050"/>
            </a:lvl5pPr>
            <a:lvl6pPr>
              <a:defRPr/>
            </a:lvl6pPr>
            <a:lvl7pPr>
              <a:defRPr/>
            </a:lvl7pPr>
            <a:lvl8pPr>
              <a:defRPr sz="450"/>
            </a:lvl8pPr>
            <a:lvl9pPr>
              <a:defRPr sz="2400"/>
            </a:lvl9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Level 6</a:t>
            </a:r>
          </a:p>
          <a:p>
            <a:pPr lvl="6"/>
            <a:r>
              <a:rPr lang="en-GB" noProof="0" dirty="0"/>
              <a:t>Level 7</a:t>
            </a:r>
          </a:p>
          <a:p>
            <a:pPr lvl="7"/>
            <a:r>
              <a:rPr lang="en-GB" noProof="0" dirty="0"/>
              <a:t>Level 8</a:t>
            </a:r>
          </a:p>
          <a:p>
            <a:pPr lvl="8"/>
            <a:r>
              <a:rPr lang="en-GB" noProof="0" dirty="0"/>
              <a:t>Level 9</a:t>
            </a:r>
          </a:p>
        </p:txBody>
      </p:sp>
      <p:sp>
        <p:nvSpPr>
          <p:cNvPr id="11" name="Content Placeholder 3">
            <a:extLst>
              <a:ext uri="{FF2B5EF4-FFF2-40B4-BE49-F238E27FC236}">
                <a16:creationId xmlns:a16="http://schemas.microsoft.com/office/drawing/2014/main" id="{581FC0A7-42F8-4349-8CA5-D573D5B636CE}"/>
              </a:ext>
            </a:extLst>
          </p:cNvPr>
          <p:cNvSpPr>
            <a:spLocks noGrp="1"/>
          </p:cNvSpPr>
          <p:nvPr>
            <p:ph idx="14" hasCustomPrompt="1"/>
          </p:nvPr>
        </p:nvSpPr>
        <p:spPr>
          <a:xfrm>
            <a:off x="2589750" y="1944000"/>
            <a:ext cx="1860750" cy="4266000"/>
          </a:xfrm>
        </p:spPr>
        <p:txBody>
          <a:bodyPr/>
          <a:lstStyle>
            <a:lvl1pPr>
              <a:defRPr sz="1050"/>
            </a:lvl1pPr>
            <a:lvl2pPr>
              <a:defRPr sz="1050"/>
            </a:lvl2pPr>
            <a:lvl3pPr>
              <a:defRPr sz="1050"/>
            </a:lvl3pPr>
            <a:lvl4pPr>
              <a:defRPr sz="1050"/>
            </a:lvl4pPr>
            <a:lvl5pPr>
              <a:defRPr sz="1050"/>
            </a:lvl5pPr>
            <a:lvl6pPr>
              <a:defRPr/>
            </a:lvl6pPr>
            <a:lvl7pPr>
              <a:defRPr/>
            </a:lvl7pPr>
            <a:lvl8pPr>
              <a:defRPr sz="450"/>
            </a:lvl8pPr>
            <a:lvl9pPr>
              <a:defRPr sz="2400"/>
            </a:lvl9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Level 6</a:t>
            </a:r>
          </a:p>
          <a:p>
            <a:pPr lvl="6"/>
            <a:r>
              <a:rPr lang="en-GB" noProof="0" dirty="0"/>
              <a:t>Level 7</a:t>
            </a:r>
          </a:p>
          <a:p>
            <a:pPr lvl="7"/>
            <a:r>
              <a:rPr lang="en-GB" noProof="0" dirty="0"/>
              <a:t>Level 8</a:t>
            </a:r>
          </a:p>
          <a:p>
            <a:pPr lvl="8"/>
            <a:r>
              <a:rPr lang="en-GB" noProof="0" dirty="0"/>
              <a:t>Level 9</a:t>
            </a:r>
          </a:p>
        </p:txBody>
      </p:sp>
      <p:sp>
        <p:nvSpPr>
          <p:cNvPr id="12" name="Content Placeholder 4">
            <a:extLst>
              <a:ext uri="{FF2B5EF4-FFF2-40B4-BE49-F238E27FC236}">
                <a16:creationId xmlns:a16="http://schemas.microsoft.com/office/drawing/2014/main" id="{62B952AC-1C62-4199-9CD6-8B1EDC5F8A37}"/>
              </a:ext>
            </a:extLst>
          </p:cNvPr>
          <p:cNvSpPr>
            <a:spLocks noGrp="1"/>
          </p:cNvSpPr>
          <p:nvPr>
            <p:ph idx="15" hasCustomPrompt="1"/>
          </p:nvPr>
        </p:nvSpPr>
        <p:spPr>
          <a:xfrm>
            <a:off x="4693500" y="1944000"/>
            <a:ext cx="1860750" cy="4266000"/>
          </a:xfrm>
        </p:spPr>
        <p:txBody>
          <a:bodyPr/>
          <a:lstStyle>
            <a:lvl1pPr>
              <a:defRPr sz="1050"/>
            </a:lvl1pPr>
            <a:lvl2pPr>
              <a:defRPr sz="1050"/>
            </a:lvl2pPr>
            <a:lvl3pPr>
              <a:defRPr sz="1050"/>
            </a:lvl3pPr>
            <a:lvl4pPr>
              <a:defRPr sz="1050"/>
            </a:lvl4pPr>
            <a:lvl5pPr>
              <a:defRPr sz="1050"/>
            </a:lvl5pPr>
            <a:lvl6pPr>
              <a:defRPr/>
            </a:lvl6pPr>
            <a:lvl7pPr>
              <a:defRPr/>
            </a:lvl7pPr>
            <a:lvl8pPr>
              <a:defRPr sz="450"/>
            </a:lvl8pPr>
            <a:lvl9pPr>
              <a:defRPr sz="2400"/>
            </a:lvl9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Level 6</a:t>
            </a:r>
          </a:p>
          <a:p>
            <a:pPr lvl="6"/>
            <a:r>
              <a:rPr lang="en-GB" noProof="0" dirty="0"/>
              <a:t>Level 7</a:t>
            </a:r>
          </a:p>
          <a:p>
            <a:pPr lvl="7"/>
            <a:r>
              <a:rPr lang="en-GB" noProof="0" dirty="0"/>
              <a:t>Level 8</a:t>
            </a:r>
          </a:p>
          <a:p>
            <a:pPr lvl="8"/>
            <a:r>
              <a:rPr lang="en-GB" noProof="0" dirty="0"/>
              <a:t>Level 9</a:t>
            </a:r>
          </a:p>
        </p:txBody>
      </p:sp>
      <p:sp>
        <p:nvSpPr>
          <p:cNvPr id="13" name="Content Placeholder 5">
            <a:extLst>
              <a:ext uri="{FF2B5EF4-FFF2-40B4-BE49-F238E27FC236}">
                <a16:creationId xmlns:a16="http://schemas.microsoft.com/office/drawing/2014/main" id="{AF5B9A70-CF7A-4620-9CE3-3CD5021B259D}"/>
              </a:ext>
            </a:extLst>
          </p:cNvPr>
          <p:cNvSpPr>
            <a:spLocks noGrp="1"/>
          </p:cNvSpPr>
          <p:nvPr>
            <p:ph idx="16" hasCustomPrompt="1"/>
          </p:nvPr>
        </p:nvSpPr>
        <p:spPr>
          <a:xfrm>
            <a:off x="6797250" y="1944000"/>
            <a:ext cx="1860750" cy="4266000"/>
          </a:xfrm>
        </p:spPr>
        <p:txBody>
          <a:bodyPr/>
          <a:lstStyle>
            <a:lvl1pPr>
              <a:defRPr sz="1050"/>
            </a:lvl1pPr>
            <a:lvl2pPr>
              <a:defRPr sz="1050"/>
            </a:lvl2pPr>
            <a:lvl3pPr>
              <a:defRPr sz="1050"/>
            </a:lvl3pPr>
            <a:lvl4pPr>
              <a:defRPr sz="1050"/>
            </a:lvl4pPr>
            <a:lvl5pPr>
              <a:defRPr sz="1050"/>
            </a:lvl5pPr>
            <a:lvl6pPr>
              <a:defRPr/>
            </a:lvl6pPr>
            <a:lvl7pPr>
              <a:defRPr/>
            </a:lvl7pPr>
            <a:lvl8pPr>
              <a:defRPr sz="450"/>
            </a:lvl8pPr>
            <a:lvl9pPr>
              <a:defRPr sz="2400"/>
            </a:lvl9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Level 6</a:t>
            </a:r>
          </a:p>
          <a:p>
            <a:pPr lvl="6"/>
            <a:r>
              <a:rPr lang="en-GB" noProof="0" dirty="0"/>
              <a:t>Level 7</a:t>
            </a:r>
          </a:p>
          <a:p>
            <a:pPr lvl="7"/>
            <a:r>
              <a:rPr lang="en-GB" noProof="0" dirty="0"/>
              <a:t>Level 8</a:t>
            </a:r>
          </a:p>
          <a:p>
            <a:pPr lvl="8"/>
            <a:r>
              <a:rPr lang="en-GB" noProof="0" dirty="0"/>
              <a:t>Level 9</a:t>
            </a:r>
          </a:p>
        </p:txBody>
      </p:sp>
      <p:sp>
        <p:nvSpPr>
          <p:cNvPr id="14" name="Text Placeholder 4">
            <a:extLst>
              <a:ext uri="{FF2B5EF4-FFF2-40B4-BE49-F238E27FC236}">
                <a16:creationId xmlns:a16="http://schemas.microsoft.com/office/drawing/2014/main" id="{536D757B-F40B-4569-BAF1-AA3404B9E9E6}"/>
              </a:ext>
            </a:extLst>
          </p:cNvPr>
          <p:cNvSpPr>
            <a:spLocks noGrp="1"/>
          </p:cNvSpPr>
          <p:nvPr>
            <p:ph type="body" sz="quarter" idx="13" hasCustomPrompt="1"/>
          </p:nvPr>
        </p:nvSpPr>
        <p:spPr>
          <a:xfrm>
            <a:off x="485999" y="6210000"/>
            <a:ext cx="6489000" cy="324000"/>
          </a:xfrm>
        </p:spPr>
        <p:txBody>
          <a:bodyPr anchor="b"/>
          <a:lstStyle>
            <a:lvl1pPr marL="0" indent="0">
              <a:buNone/>
              <a:defRPr sz="525" i="1">
                <a:solidFill>
                  <a:srgbClr val="939AA7"/>
                </a:solidFill>
              </a:defRPr>
            </a:lvl1pPr>
          </a:lstStyle>
          <a:p>
            <a:pPr lvl="0"/>
            <a:r>
              <a:rPr lang="en-GB" dirty="0"/>
              <a:t>Insert notes</a:t>
            </a:r>
          </a:p>
        </p:txBody>
      </p:sp>
    </p:spTree>
    <p:extLst>
      <p:ext uri="{BB962C8B-B14F-4D97-AF65-F5344CB8AC3E}">
        <p14:creationId xmlns:p14="http://schemas.microsoft.com/office/powerpoint/2010/main" val="417571140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4 placeholders horisontal">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2EAC862-3F5E-4BE7-98A8-908A40076FAA}"/>
              </a:ext>
            </a:extLst>
          </p:cNvPr>
          <p:cNvSpPr>
            <a:spLocks noGrp="1"/>
          </p:cNvSpPr>
          <p:nvPr>
            <p:ph type="title" hasCustomPrompt="1"/>
          </p:nvPr>
        </p:nvSpPr>
        <p:spPr>
          <a:xfrm>
            <a:off x="486000" y="648000"/>
            <a:ext cx="8172000" cy="1296000"/>
          </a:xfrm>
        </p:spPr>
        <p:txBody>
          <a:bodyPr/>
          <a:lstStyle>
            <a:lvl1pPr>
              <a:defRPr/>
            </a:lvl1pPr>
          </a:lstStyle>
          <a:p>
            <a:r>
              <a:rPr lang="en-US" dirty="0"/>
              <a:t>Click to add title</a:t>
            </a:r>
            <a:endParaRPr lang="nb-NO" dirty="0"/>
          </a:p>
        </p:txBody>
      </p:sp>
      <p:sp>
        <p:nvSpPr>
          <p:cNvPr id="3" name="Content Placeholder 2"/>
          <p:cNvSpPr>
            <a:spLocks noGrp="1"/>
          </p:cNvSpPr>
          <p:nvPr>
            <p:ph idx="1" hasCustomPrompt="1"/>
          </p:nvPr>
        </p:nvSpPr>
        <p:spPr>
          <a:xfrm>
            <a:off x="486000" y="1944000"/>
            <a:ext cx="3964500" cy="1814400"/>
          </a:xfrm>
        </p:spPr>
        <p:txBody>
          <a:bodyPr/>
          <a:lstStyle>
            <a:lvl1pPr>
              <a:defRPr sz="1050"/>
            </a:lvl1pPr>
            <a:lvl2pPr>
              <a:defRPr sz="1050"/>
            </a:lvl2pPr>
            <a:lvl3pPr>
              <a:defRPr sz="1050"/>
            </a:lvl3pPr>
            <a:lvl4pPr>
              <a:defRPr sz="1050"/>
            </a:lvl4pPr>
            <a:lvl5pPr>
              <a:defRPr sz="1050"/>
            </a:lvl5pPr>
            <a:lvl6pPr>
              <a:defRPr/>
            </a:lvl6pPr>
            <a:lvl7pPr>
              <a:defRPr/>
            </a:lvl7pPr>
            <a:lvl8pPr>
              <a:defRPr sz="450"/>
            </a:lvl8pPr>
            <a:lvl9pPr>
              <a:defRPr sz="2400"/>
            </a:lvl9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Level 6</a:t>
            </a:r>
          </a:p>
          <a:p>
            <a:pPr lvl="6"/>
            <a:r>
              <a:rPr lang="en-GB" noProof="0" dirty="0"/>
              <a:t>Level 7</a:t>
            </a:r>
          </a:p>
          <a:p>
            <a:pPr lvl="7"/>
            <a:r>
              <a:rPr lang="en-GB" noProof="0" dirty="0"/>
              <a:t>Level 8</a:t>
            </a:r>
          </a:p>
          <a:p>
            <a:pPr lvl="8"/>
            <a:r>
              <a:rPr lang="en-GB" noProof="0" dirty="0"/>
              <a:t>Level 9</a:t>
            </a:r>
          </a:p>
        </p:txBody>
      </p:sp>
      <p:sp>
        <p:nvSpPr>
          <p:cNvPr id="12" name="Content Placeholder 4">
            <a:extLst>
              <a:ext uri="{FF2B5EF4-FFF2-40B4-BE49-F238E27FC236}">
                <a16:creationId xmlns:a16="http://schemas.microsoft.com/office/drawing/2014/main" id="{62B952AC-1C62-4199-9CD6-8B1EDC5F8A37}"/>
              </a:ext>
            </a:extLst>
          </p:cNvPr>
          <p:cNvSpPr>
            <a:spLocks noGrp="1"/>
          </p:cNvSpPr>
          <p:nvPr>
            <p:ph idx="15" hasCustomPrompt="1"/>
          </p:nvPr>
        </p:nvSpPr>
        <p:spPr>
          <a:xfrm>
            <a:off x="4693500" y="1944000"/>
            <a:ext cx="3964500" cy="1814400"/>
          </a:xfrm>
        </p:spPr>
        <p:txBody>
          <a:bodyPr/>
          <a:lstStyle>
            <a:lvl1pPr>
              <a:defRPr sz="1050"/>
            </a:lvl1pPr>
            <a:lvl2pPr>
              <a:defRPr sz="1050"/>
            </a:lvl2pPr>
            <a:lvl3pPr>
              <a:defRPr sz="1050"/>
            </a:lvl3pPr>
            <a:lvl4pPr>
              <a:defRPr sz="1050"/>
            </a:lvl4pPr>
            <a:lvl5pPr>
              <a:defRPr sz="1050"/>
            </a:lvl5pPr>
            <a:lvl6pPr>
              <a:defRPr/>
            </a:lvl6pPr>
            <a:lvl7pPr>
              <a:defRPr/>
            </a:lvl7pPr>
            <a:lvl8pPr>
              <a:defRPr sz="450"/>
            </a:lvl8pPr>
            <a:lvl9pPr>
              <a:defRPr sz="2400"/>
            </a:lvl9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Level 6</a:t>
            </a:r>
          </a:p>
          <a:p>
            <a:pPr lvl="6"/>
            <a:r>
              <a:rPr lang="en-GB" noProof="0" dirty="0"/>
              <a:t>Level 7</a:t>
            </a:r>
          </a:p>
          <a:p>
            <a:pPr lvl="7"/>
            <a:r>
              <a:rPr lang="en-GB" noProof="0" dirty="0"/>
              <a:t>Level 8</a:t>
            </a:r>
          </a:p>
          <a:p>
            <a:pPr lvl="8"/>
            <a:r>
              <a:rPr lang="en-GB" noProof="0" dirty="0"/>
              <a:t>Level 9</a:t>
            </a:r>
          </a:p>
        </p:txBody>
      </p:sp>
      <p:sp>
        <p:nvSpPr>
          <p:cNvPr id="13" name="Content Placeholder 5">
            <a:extLst>
              <a:ext uri="{FF2B5EF4-FFF2-40B4-BE49-F238E27FC236}">
                <a16:creationId xmlns:a16="http://schemas.microsoft.com/office/drawing/2014/main" id="{AF5B9A70-CF7A-4620-9CE3-3CD5021B259D}"/>
              </a:ext>
            </a:extLst>
          </p:cNvPr>
          <p:cNvSpPr>
            <a:spLocks noGrp="1"/>
          </p:cNvSpPr>
          <p:nvPr>
            <p:ph idx="16" hasCustomPrompt="1"/>
          </p:nvPr>
        </p:nvSpPr>
        <p:spPr>
          <a:xfrm>
            <a:off x="4693436" y="4076700"/>
            <a:ext cx="3964500" cy="2133000"/>
          </a:xfrm>
        </p:spPr>
        <p:txBody>
          <a:bodyPr/>
          <a:lstStyle>
            <a:lvl1pPr>
              <a:defRPr sz="1050"/>
            </a:lvl1pPr>
            <a:lvl2pPr>
              <a:defRPr sz="1050"/>
            </a:lvl2pPr>
            <a:lvl3pPr>
              <a:defRPr sz="1050"/>
            </a:lvl3pPr>
            <a:lvl4pPr>
              <a:defRPr sz="1050"/>
            </a:lvl4pPr>
            <a:lvl5pPr>
              <a:defRPr sz="1050"/>
            </a:lvl5pPr>
            <a:lvl6pPr>
              <a:defRPr/>
            </a:lvl6pPr>
            <a:lvl7pPr>
              <a:defRPr/>
            </a:lvl7pPr>
            <a:lvl8pPr>
              <a:defRPr sz="450"/>
            </a:lvl8pPr>
            <a:lvl9pPr>
              <a:defRPr sz="2400"/>
            </a:lvl9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Level 6</a:t>
            </a:r>
          </a:p>
          <a:p>
            <a:pPr lvl="6"/>
            <a:r>
              <a:rPr lang="en-GB" noProof="0" dirty="0"/>
              <a:t>Level 7</a:t>
            </a:r>
          </a:p>
          <a:p>
            <a:pPr lvl="7"/>
            <a:r>
              <a:rPr lang="en-GB" noProof="0" dirty="0"/>
              <a:t>Level 8</a:t>
            </a:r>
          </a:p>
          <a:p>
            <a:pPr lvl="8"/>
            <a:r>
              <a:rPr lang="en-GB" noProof="0" dirty="0"/>
              <a:t>Level 9</a:t>
            </a:r>
          </a:p>
        </p:txBody>
      </p:sp>
      <p:sp>
        <p:nvSpPr>
          <p:cNvPr id="14" name="Text Placeholder 4">
            <a:extLst>
              <a:ext uri="{FF2B5EF4-FFF2-40B4-BE49-F238E27FC236}">
                <a16:creationId xmlns:a16="http://schemas.microsoft.com/office/drawing/2014/main" id="{9EC381D6-39E2-4766-8084-72599657FA73}"/>
              </a:ext>
            </a:extLst>
          </p:cNvPr>
          <p:cNvSpPr>
            <a:spLocks noGrp="1"/>
          </p:cNvSpPr>
          <p:nvPr>
            <p:ph type="body" sz="quarter" idx="13" hasCustomPrompt="1"/>
          </p:nvPr>
        </p:nvSpPr>
        <p:spPr>
          <a:xfrm>
            <a:off x="485999" y="6210000"/>
            <a:ext cx="6489000" cy="324000"/>
          </a:xfrm>
        </p:spPr>
        <p:txBody>
          <a:bodyPr anchor="b"/>
          <a:lstStyle>
            <a:lvl1pPr marL="0" indent="0">
              <a:buNone/>
              <a:defRPr sz="525" i="1">
                <a:solidFill>
                  <a:srgbClr val="939AA7"/>
                </a:solidFill>
              </a:defRPr>
            </a:lvl1pPr>
          </a:lstStyle>
          <a:p>
            <a:pPr lvl="0"/>
            <a:r>
              <a:rPr lang="en-GB" dirty="0"/>
              <a:t>Insert notes</a:t>
            </a:r>
          </a:p>
        </p:txBody>
      </p:sp>
      <p:sp>
        <p:nvSpPr>
          <p:cNvPr id="15" name="Content Placeholder 3">
            <a:extLst>
              <a:ext uri="{FF2B5EF4-FFF2-40B4-BE49-F238E27FC236}">
                <a16:creationId xmlns:a16="http://schemas.microsoft.com/office/drawing/2014/main" id="{DF10E6AA-AD21-4025-AF9E-7032DCD2C732}"/>
              </a:ext>
            </a:extLst>
          </p:cNvPr>
          <p:cNvSpPr>
            <a:spLocks noGrp="1"/>
          </p:cNvSpPr>
          <p:nvPr>
            <p:ph idx="14" hasCustomPrompt="1"/>
          </p:nvPr>
        </p:nvSpPr>
        <p:spPr>
          <a:xfrm>
            <a:off x="486000" y="4076700"/>
            <a:ext cx="3964500" cy="2133000"/>
          </a:xfrm>
        </p:spPr>
        <p:txBody>
          <a:bodyPr/>
          <a:lstStyle>
            <a:lvl1pPr>
              <a:defRPr sz="1050"/>
            </a:lvl1pPr>
            <a:lvl2pPr>
              <a:defRPr sz="1050"/>
            </a:lvl2pPr>
            <a:lvl3pPr>
              <a:defRPr sz="1050"/>
            </a:lvl3pPr>
            <a:lvl4pPr>
              <a:defRPr sz="1050"/>
            </a:lvl4pPr>
            <a:lvl5pPr>
              <a:defRPr sz="1050"/>
            </a:lvl5pPr>
            <a:lvl6pPr>
              <a:defRPr/>
            </a:lvl6pPr>
            <a:lvl7pPr>
              <a:defRPr>
                <a:solidFill>
                  <a:srgbClr val="001965"/>
                </a:solidFill>
              </a:defRPr>
            </a:lvl7pPr>
            <a:lvl8pPr>
              <a:defRPr sz="450"/>
            </a:lvl8pPr>
            <a:lvl9pPr>
              <a:defRPr sz="2400"/>
            </a:lvl9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Level 6</a:t>
            </a:r>
          </a:p>
          <a:p>
            <a:pPr lvl="6"/>
            <a:r>
              <a:rPr lang="en-GB" noProof="0" dirty="0"/>
              <a:t>Level 7</a:t>
            </a:r>
          </a:p>
          <a:p>
            <a:pPr lvl="7"/>
            <a:r>
              <a:rPr lang="en-GB" noProof="0" dirty="0"/>
              <a:t>Level 8</a:t>
            </a:r>
          </a:p>
          <a:p>
            <a:pPr lvl="8"/>
            <a:r>
              <a:rPr lang="en-GB" noProof="0" dirty="0"/>
              <a:t>Level 9</a:t>
            </a:r>
          </a:p>
        </p:txBody>
      </p:sp>
    </p:spTree>
    <p:extLst>
      <p:ext uri="{BB962C8B-B14F-4D97-AF65-F5344CB8AC3E}">
        <p14:creationId xmlns:p14="http://schemas.microsoft.com/office/powerpoint/2010/main" val="75901870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A. Editorial">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3CFCCD3-0AE2-4C38-9A7F-E484B1E8CF9D}"/>
              </a:ext>
            </a:extLst>
          </p:cNvPr>
          <p:cNvSpPr>
            <a:spLocks noGrp="1"/>
          </p:cNvSpPr>
          <p:nvPr>
            <p:ph type="pic" sz="quarter" idx="13" hasCustomPrompt="1"/>
          </p:nvPr>
        </p:nvSpPr>
        <p:spPr>
          <a:xfrm>
            <a:off x="0" y="0"/>
            <a:ext cx="9144900" cy="6861600"/>
          </a:xfrm>
          <a:custGeom>
            <a:avLst/>
            <a:gdLst>
              <a:gd name="connsiteX0" fmla="*/ 11666200 w 12193200"/>
              <a:gd name="connsiteY0" fmla="*/ 756760 h 6861600"/>
              <a:gd name="connsiteX1" fmla="*/ 11678975 w 12193200"/>
              <a:gd name="connsiteY1" fmla="*/ 761119 h 6861600"/>
              <a:gd name="connsiteX2" fmla="*/ 11678975 w 12193200"/>
              <a:gd name="connsiteY2" fmla="*/ 808195 h 6861600"/>
              <a:gd name="connsiteX3" fmla="*/ 11678845 w 12193200"/>
              <a:gd name="connsiteY3" fmla="*/ 808195 h 6861600"/>
              <a:gd name="connsiteX4" fmla="*/ 11667095 w 12193200"/>
              <a:gd name="connsiteY4" fmla="*/ 813579 h 6861600"/>
              <a:gd name="connsiteX5" fmla="*/ 11644998 w 12193200"/>
              <a:gd name="connsiteY5" fmla="*/ 784080 h 6861600"/>
              <a:gd name="connsiteX6" fmla="*/ 11666200 w 12193200"/>
              <a:gd name="connsiteY6" fmla="*/ 756760 h 6861600"/>
              <a:gd name="connsiteX7" fmla="*/ 11553608 w 12193200"/>
              <a:gd name="connsiteY7" fmla="*/ 755951 h 6861600"/>
              <a:gd name="connsiteX8" fmla="*/ 11565369 w 12193200"/>
              <a:gd name="connsiteY8" fmla="*/ 760439 h 6861600"/>
              <a:gd name="connsiteX9" fmla="*/ 11571638 w 12193200"/>
              <a:gd name="connsiteY9" fmla="*/ 784954 h 6861600"/>
              <a:gd name="connsiteX10" fmla="*/ 11565369 w 12193200"/>
              <a:gd name="connsiteY10" fmla="*/ 809339 h 6861600"/>
              <a:gd name="connsiteX11" fmla="*/ 11553608 w 12193200"/>
              <a:gd name="connsiteY11" fmla="*/ 813698 h 6861600"/>
              <a:gd name="connsiteX12" fmla="*/ 11542106 w 12193200"/>
              <a:gd name="connsiteY12" fmla="*/ 809339 h 6861600"/>
              <a:gd name="connsiteX13" fmla="*/ 11535837 w 12193200"/>
              <a:gd name="connsiteY13" fmla="*/ 784954 h 6861600"/>
              <a:gd name="connsiteX14" fmla="*/ 11542106 w 12193200"/>
              <a:gd name="connsiteY14" fmla="*/ 760439 h 6861600"/>
              <a:gd name="connsiteX15" fmla="*/ 11553608 w 12193200"/>
              <a:gd name="connsiteY15" fmla="*/ 755951 h 6861600"/>
              <a:gd name="connsiteX16" fmla="*/ 11389948 w 12193200"/>
              <a:gd name="connsiteY16" fmla="*/ 755951 h 6861600"/>
              <a:gd name="connsiteX17" fmla="*/ 11401504 w 12193200"/>
              <a:gd name="connsiteY17" fmla="*/ 760439 h 6861600"/>
              <a:gd name="connsiteX18" fmla="*/ 11407795 w 12193200"/>
              <a:gd name="connsiteY18" fmla="*/ 784954 h 6861600"/>
              <a:gd name="connsiteX19" fmla="*/ 11401504 w 12193200"/>
              <a:gd name="connsiteY19" fmla="*/ 809339 h 6861600"/>
              <a:gd name="connsiteX20" fmla="*/ 11389948 w 12193200"/>
              <a:gd name="connsiteY20" fmla="*/ 813698 h 6861600"/>
              <a:gd name="connsiteX21" fmla="*/ 11378133 w 12193200"/>
              <a:gd name="connsiteY21" fmla="*/ 809339 h 6861600"/>
              <a:gd name="connsiteX22" fmla="*/ 11371843 w 12193200"/>
              <a:gd name="connsiteY22" fmla="*/ 784954 h 6861600"/>
              <a:gd name="connsiteX23" fmla="*/ 11378133 w 12193200"/>
              <a:gd name="connsiteY23" fmla="*/ 760439 h 6861600"/>
              <a:gd name="connsiteX24" fmla="*/ 11389948 w 12193200"/>
              <a:gd name="connsiteY24" fmla="*/ 755951 h 6861600"/>
              <a:gd name="connsiteX25" fmla="*/ 11267462 w 12193200"/>
              <a:gd name="connsiteY25" fmla="*/ 755951 h 6861600"/>
              <a:gd name="connsiteX26" fmla="*/ 11279148 w 12193200"/>
              <a:gd name="connsiteY26" fmla="*/ 760439 h 6861600"/>
              <a:gd name="connsiteX27" fmla="*/ 11285438 w 12193200"/>
              <a:gd name="connsiteY27" fmla="*/ 784954 h 6861600"/>
              <a:gd name="connsiteX28" fmla="*/ 11279148 w 12193200"/>
              <a:gd name="connsiteY28" fmla="*/ 809339 h 6861600"/>
              <a:gd name="connsiteX29" fmla="*/ 11267462 w 12193200"/>
              <a:gd name="connsiteY29" fmla="*/ 813698 h 6861600"/>
              <a:gd name="connsiteX30" fmla="*/ 11255907 w 12193200"/>
              <a:gd name="connsiteY30" fmla="*/ 809339 h 6861600"/>
              <a:gd name="connsiteX31" fmla="*/ 11249616 w 12193200"/>
              <a:gd name="connsiteY31" fmla="*/ 784954 h 6861600"/>
              <a:gd name="connsiteX32" fmla="*/ 11255907 w 12193200"/>
              <a:gd name="connsiteY32" fmla="*/ 760439 h 6861600"/>
              <a:gd name="connsiteX33" fmla="*/ 11267462 w 12193200"/>
              <a:gd name="connsiteY33" fmla="*/ 755951 h 6861600"/>
              <a:gd name="connsiteX34" fmla="*/ 11708668 w 12193200"/>
              <a:gd name="connsiteY34" fmla="*/ 750006 h 6861600"/>
              <a:gd name="connsiteX35" fmla="*/ 11706381 w 12193200"/>
              <a:gd name="connsiteY35" fmla="*/ 752433 h 6861600"/>
              <a:gd name="connsiteX36" fmla="*/ 11706381 w 12193200"/>
              <a:gd name="connsiteY36" fmla="*/ 817032 h 6861600"/>
              <a:gd name="connsiteX37" fmla="*/ 11708420 w 12193200"/>
              <a:gd name="connsiteY37" fmla="*/ 819459 h 6861600"/>
              <a:gd name="connsiteX38" fmla="*/ 11715671 w 12193200"/>
              <a:gd name="connsiteY38" fmla="*/ 819459 h 6861600"/>
              <a:gd name="connsiteX39" fmla="*/ 11718206 w 12193200"/>
              <a:gd name="connsiteY39" fmla="*/ 817032 h 6861600"/>
              <a:gd name="connsiteX40" fmla="*/ 11718206 w 12193200"/>
              <a:gd name="connsiteY40" fmla="*/ 752433 h 6861600"/>
              <a:gd name="connsiteX41" fmla="*/ 11715660 w 12193200"/>
              <a:gd name="connsiteY41" fmla="*/ 750006 h 6861600"/>
              <a:gd name="connsiteX42" fmla="*/ 11708668 w 12193200"/>
              <a:gd name="connsiteY42" fmla="*/ 750006 h 6861600"/>
              <a:gd name="connsiteX43" fmla="*/ 11826514 w 12193200"/>
              <a:gd name="connsiteY43" fmla="*/ 749671 h 6861600"/>
              <a:gd name="connsiteX44" fmla="*/ 11822404 w 12193200"/>
              <a:gd name="connsiteY44" fmla="*/ 751851 h 6861600"/>
              <a:gd name="connsiteX45" fmla="*/ 11798623 w 12193200"/>
              <a:gd name="connsiteY45" fmla="*/ 781695 h 6861600"/>
              <a:gd name="connsiteX46" fmla="*/ 11798105 w 12193200"/>
              <a:gd name="connsiteY46" fmla="*/ 782461 h 6861600"/>
              <a:gd name="connsiteX47" fmla="*/ 11798234 w 12193200"/>
              <a:gd name="connsiteY47" fmla="*/ 783227 h 6861600"/>
              <a:gd name="connsiteX48" fmla="*/ 11822145 w 12193200"/>
              <a:gd name="connsiteY48" fmla="*/ 817420 h 6861600"/>
              <a:gd name="connsiteX49" fmla="*/ 11826126 w 12193200"/>
              <a:gd name="connsiteY49" fmla="*/ 819470 h 6861600"/>
              <a:gd name="connsiteX50" fmla="*/ 11835254 w 12193200"/>
              <a:gd name="connsiteY50" fmla="*/ 819470 h 6861600"/>
              <a:gd name="connsiteX51" fmla="*/ 11837175 w 12193200"/>
              <a:gd name="connsiteY51" fmla="*/ 817798 h 6861600"/>
              <a:gd name="connsiteX52" fmla="*/ 11836279 w 12193200"/>
              <a:gd name="connsiteY52" fmla="*/ 816136 h 6861600"/>
              <a:gd name="connsiteX53" fmla="*/ 11810826 w 12193200"/>
              <a:gd name="connsiteY53" fmla="*/ 782450 h 6861600"/>
              <a:gd name="connsiteX54" fmla="*/ 11810567 w 12193200"/>
              <a:gd name="connsiteY54" fmla="*/ 782192 h 6861600"/>
              <a:gd name="connsiteX55" fmla="*/ 11834607 w 12193200"/>
              <a:gd name="connsiteY55" fmla="*/ 753890 h 6861600"/>
              <a:gd name="connsiteX56" fmla="*/ 11835254 w 12193200"/>
              <a:gd name="connsiteY56" fmla="*/ 751203 h 6861600"/>
              <a:gd name="connsiteX57" fmla="*/ 11832816 w 12193200"/>
              <a:gd name="connsiteY57" fmla="*/ 749671 h 6861600"/>
              <a:gd name="connsiteX58" fmla="*/ 11826514 w 12193200"/>
              <a:gd name="connsiteY58" fmla="*/ 749671 h 6861600"/>
              <a:gd name="connsiteX59" fmla="*/ 11301634 w 12193200"/>
              <a:gd name="connsiteY59" fmla="*/ 749671 h 6861600"/>
              <a:gd name="connsiteX60" fmla="*/ 11299832 w 12193200"/>
              <a:gd name="connsiteY60" fmla="*/ 751462 h 6861600"/>
              <a:gd name="connsiteX61" fmla="*/ 11300350 w 12193200"/>
              <a:gd name="connsiteY61" fmla="*/ 753383 h 6861600"/>
              <a:gd name="connsiteX62" fmla="*/ 11324605 w 12193200"/>
              <a:gd name="connsiteY62" fmla="*/ 817399 h 6861600"/>
              <a:gd name="connsiteX63" fmla="*/ 11326785 w 12193200"/>
              <a:gd name="connsiteY63" fmla="*/ 819449 h 6861600"/>
              <a:gd name="connsiteX64" fmla="*/ 11332050 w 12193200"/>
              <a:gd name="connsiteY64" fmla="*/ 819449 h 6861600"/>
              <a:gd name="connsiteX65" fmla="*/ 11334489 w 12193200"/>
              <a:gd name="connsiteY65" fmla="*/ 817399 h 6861600"/>
              <a:gd name="connsiteX66" fmla="*/ 11358108 w 12193200"/>
              <a:gd name="connsiteY66" fmla="*/ 753135 h 6861600"/>
              <a:gd name="connsiteX67" fmla="*/ 11358366 w 12193200"/>
              <a:gd name="connsiteY67" fmla="*/ 751085 h 6861600"/>
              <a:gd name="connsiteX68" fmla="*/ 11356694 w 12193200"/>
              <a:gd name="connsiteY68" fmla="*/ 749671 h 6861600"/>
              <a:gd name="connsiteX69" fmla="*/ 11350015 w 12193200"/>
              <a:gd name="connsiteY69" fmla="*/ 749671 h 6861600"/>
              <a:gd name="connsiteX70" fmla="*/ 11348343 w 12193200"/>
              <a:gd name="connsiteY70" fmla="*/ 751592 h 6861600"/>
              <a:gd name="connsiteX71" fmla="*/ 11330885 w 12193200"/>
              <a:gd name="connsiteY71" fmla="*/ 802908 h 6861600"/>
              <a:gd name="connsiteX72" fmla="*/ 11312920 w 12193200"/>
              <a:gd name="connsiteY72" fmla="*/ 751851 h 6861600"/>
              <a:gd name="connsiteX73" fmla="*/ 11309845 w 12193200"/>
              <a:gd name="connsiteY73" fmla="*/ 749671 h 6861600"/>
              <a:gd name="connsiteX74" fmla="*/ 11301634 w 12193200"/>
              <a:gd name="connsiteY74" fmla="*/ 749671 h 6861600"/>
              <a:gd name="connsiteX75" fmla="*/ 11754223 w 12193200"/>
              <a:gd name="connsiteY75" fmla="*/ 748506 h 6861600"/>
              <a:gd name="connsiteX76" fmla="*/ 11731241 w 12193200"/>
              <a:gd name="connsiteY76" fmla="*/ 767625 h 6861600"/>
              <a:gd name="connsiteX77" fmla="*/ 11749346 w 12193200"/>
              <a:gd name="connsiteY77" fmla="*/ 788417 h 6861600"/>
              <a:gd name="connsiteX78" fmla="*/ 11764236 w 12193200"/>
              <a:gd name="connsiteY78" fmla="*/ 801894 h 6861600"/>
              <a:gd name="connsiteX79" fmla="*/ 11750500 w 12193200"/>
              <a:gd name="connsiteY79" fmla="*/ 813698 h 6861600"/>
              <a:gd name="connsiteX80" fmla="*/ 11733679 w 12193200"/>
              <a:gd name="connsiteY80" fmla="*/ 806641 h 6861600"/>
              <a:gd name="connsiteX81" fmla="*/ 11728673 w 12193200"/>
              <a:gd name="connsiteY81" fmla="*/ 811130 h 6861600"/>
              <a:gd name="connsiteX82" fmla="*/ 11750241 w 12193200"/>
              <a:gd name="connsiteY82" fmla="*/ 821402 h 6861600"/>
              <a:gd name="connsiteX83" fmla="*/ 11774896 w 12193200"/>
              <a:gd name="connsiteY83" fmla="*/ 800610 h 6861600"/>
              <a:gd name="connsiteX84" fmla="*/ 11741901 w 12193200"/>
              <a:gd name="connsiteY84" fmla="*/ 766471 h 6861600"/>
              <a:gd name="connsiteX85" fmla="*/ 11753457 w 12193200"/>
              <a:gd name="connsiteY85" fmla="*/ 756199 h 6861600"/>
              <a:gd name="connsiteX86" fmla="*/ 11767322 w 12193200"/>
              <a:gd name="connsiteY86" fmla="*/ 761335 h 6861600"/>
              <a:gd name="connsiteX87" fmla="*/ 11772328 w 12193200"/>
              <a:gd name="connsiteY87" fmla="*/ 756587 h 6861600"/>
              <a:gd name="connsiteX88" fmla="*/ 11754223 w 12193200"/>
              <a:gd name="connsiteY88" fmla="*/ 748506 h 6861600"/>
              <a:gd name="connsiteX89" fmla="*/ 11614257 w 12193200"/>
              <a:gd name="connsiteY89" fmla="*/ 748117 h 6861600"/>
              <a:gd name="connsiteX90" fmla="*/ 11599001 w 12193200"/>
              <a:gd name="connsiteY90" fmla="*/ 750167 h 6861600"/>
              <a:gd name="connsiteX91" fmla="*/ 11592721 w 12193200"/>
              <a:gd name="connsiteY91" fmla="*/ 755660 h 6861600"/>
              <a:gd name="connsiteX92" fmla="*/ 11592721 w 12193200"/>
              <a:gd name="connsiteY92" fmla="*/ 816902 h 6861600"/>
              <a:gd name="connsiteX93" fmla="*/ 11595418 w 12193200"/>
              <a:gd name="connsiteY93" fmla="*/ 819071 h 6861600"/>
              <a:gd name="connsiteX94" fmla="*/ 11602216 w 12193200"/>
              <a:gd name="connsiteY94" fmla="*/ 819071 h 6861600"/>
              <a:gd name="connsiteX95" fmla="*/ 11604654 w 12193200"/>
              <a:gd name="connsiteY95" fmla="*/ 816902 h 6861600"/>
              <a:gd name="connsiteX96" fmla="*/ 11604654 w 12193200"/>
              <a:gd name="connsiteY96" fmla="*/ 760774 h 6861600"/>
              <a:gd name="connsiteX97" fmla="*/ 11611452 w 12193200"/>
              <a:gd name="connsiteY97" fmla="*/ 754764 h 6861600"/>
              <a:gd name="connsiteX98" fmla="*/ 11625943 w 12193200"/>
              <a:gd name="connsiteY98" fmla="*/ 761033 h 6861600"/>
              <a:gd name="connsiteX99" fmla="*/ 11631823 w 12193200"/>
              <a:gd name="connsiteY99" fmla="*/ 755152 h 6861600"/>
              <a:gd name="connsiteX100" fmla="*/ 11614257 w 12193200"/>
              <a:gd name="connsiteY100" fmla="*/ 748117 h 6861600"/>
              <a:gd name="connsiteX101" fmla="*/ 11553619 w 12193200"/>
              <a:gd name="connsiteY101" fmla="*/ 748117 h 6861600"/>
              <a:gd name="connsiteX102" fmla="*/ 11536236 w 12193200"/>
              <a:gd name="connsiteY102" fmla="*/ 753124 h 6861600"/>
              <a:gd name="connsiteX103" fmla="*/ 11523450 w 12193200"/>
              <a:gd name="connsiteY103" fmla="*/ 784954 h 6861600"/>
              <a:gd name="connsiteX104" fmla="*/ 11536236 w 12193200"/>
              <a:gd name="connsiteY104" fmla="*/ 816654 h 6861600"/>
              <a:gd name="connsiteX105" fmla="*/ 11553619 w 12193200"/>
              <a:gd name="connsiteY105" fmla="*/ 821531 h 6861600"/>
              <a:gd name="connsiteX106" fmla="*/ 11571001 w 12193200"/>
              <a:gd name="connsiteY106" fmla="*/ 816654 h 6861600"/>
              <a:gd name="connsiteX107" fmla="*/ 11583917 w 12193200"/>
              <a:gd name="connsiteY107" fmla="*/ 784954 h 6861600"/>
              <a:gd name="connsiteX108" fmla="*/ 11571001 w 12193200"/>
              <a:gd name="connsiteY108" fmla="*/ 753124 h 6861600"/>
              <a:gd name="connsiteX109" fmla="*/ 11553619 w 12193200"/>
              <a:gd name="connsiteY109" fmla="*/ 748117 h 6861600"/>
              <a:gd name="connsiteX110" fmla="*/ 11486031 w 12193200"/>
              <a:gd name="connsiteY110" fmla="*/ 748117 h 6861600"/>
              <a:gd name="connsiteX111" fmla="*/ 11465229 w 12193200"/>
              <a:gd name="connsiteY111" fmla="*/ 751452 h 6861600"/>
              <a:gd name="connsiteX112" fmla="*/ 11459230 w 12193200"/>
              <a:gd name="connsiteY112" fmla="*/ 756965 h 6861600"/>
              <a:gd name="connsiteX113" fmla="*/ 11459230 w 12193200"/>
              <a:gd name="connsiteY113" fmla="*/ 817010 h 6861600"/>
              <a:gd name="connsiteX114" fmla="*/ 11461787 w 12193200"/>
              <a:gd name="connsiteY114" fmla="*/ 819449 h 6861600"/>
              <a:gd name="connsiteX115" fmla="*/ 11468422 w 12193200"/>
              <a:gd name="connsiteY115" fmla="*/ 819449 h 6861600"/>
              <a:gd name="connsiteX116" fmla="*/ 11471228 w 12193200"/>
              <a:gd name="connsiteY116" fmla="*/ 816751 h 6861600"/>
              <a:gd name="connsiteX117" fmla="*/ 11471228 w 12193200"/>
              <a:gd name="connsiteY117" fmla="*/ 761454 h 6861600"/>
              <a:gd name="connsiteX118" fmla="*/ 11485654 w 12193200"/>
              <a:gd name="connsiteY118" fmla="*/ 755422 h 6861600"/>
              <a:gd name="connsiteX119" fmla="*/ 11501223 w 12193200"/>
              <a:gd name="connsiteY119" fmla="*/ 771844 h 6861600"/>
              <a:gd name="connsiteX120" fmla="*/ 11501223 w 12193200"/>
              <a:gd name="connsiteY120" fmla="*/ 816751 h 6861600"/>
              <a:gd name="connsiteX121" fmla="*/ 11504288 w 12193200"/>
              <a:gd name="connsiteY121" fmla="*/ 819449 h 6861600"/>
              <a:gd name="connsiteX122" fmla="*/ 11511690 w 12193200"/>
              <a:gd name="connsiteY122" fmla="*/ 819449 h 6861600"/>
              <a:gd name="connsiteX123" fmla="*/ 11512963 w 12193200"/>
              <a:gd name="connsiteY123" fmla="*/ 816762 h 6861600"/>
              <a:gd name="connsiteX124" fmla="*/ 11512963 w 12193200"/>
              <a:gd name="connsiteY124" fmla="*/ 770312 h 6861600"/>
              <a:gd name="connsiteX125" fmla="*/ 11486031 w 12193200"/>
              <a:gd name="connsiteY125" fmla="*/ 748117 h 6861600"/>
              <a:gd name="connsiteX126" fmla="*/ 11389700 w 12193200"/>
              <a:gd name="connsiteY126" fmla="*/ 748117 h 6861600"/>
              <a:gd name="connsiteX127" fmla="*/ 11372242 w 12193200"/>
              <a:gd name="connsiteY127" fmla="*/ 753124 h 6861600"/>
              <a:gd name="connsiteX128" fmla="*/ 11359402 w 12193200"/>
              <a:gd name="connsiteY128" fmla="*/ 784954 h 6861600"/>
              <a:gd name="connsiteX129" fmla="*/ 11372242 w 12193200"/>
              <a:gd name="connsiteY129" fmla="*/ 816654 h 6861600"/>
              <a:gd name="connsiteX130" fmla="*/ 11389700 w 12193200"/>
              <a:gd name="connsiteY130" fmla="*/ 821531 h 6861600"/>
              <a:gd name="connsiteX131" fmla="*/ 11407158 w 12193200"/>
              <a:gd name="connsiteY131" fmla="*/ 816654 h 6861600"/>
              <a:gd name="connsiteX132" fmla="*/ 11420127 w 12193200"/>
              <a:gd name="connsiteY132" fmla="*/ 784954 h 6861600"/>
              <a:gd name="connsiteX133" fmla="*/ 11407158 w 12193200"/>
              <a:gd name="connsiteY133" fmla="*/ 753124 h 6861600"/>
              <a:gd name="connsiteX134" fmla="*/ 11389700 w 12193200"/>
              <a:gd name="connsiteY134" fmla="*/ 748117 h 6861600"/>
              <a:gd name="connsiteX135" fmla="*/ 11267473 w 12193200"/>
              <a:gd name="connsiteY135" fmla="*/ 748117 h 6861600"/>
              <a:gd name="connsiteX136" fmla="*/ 11250015 w 12193200"/>
              <a:gd name="connsiteY136" fmla="*/ 753124 h 6861600"/>
              <a:gd name="connsiteX137" fmla="*/ 11237046 w 12193200"/>
              <a:gd name="connsiteY137" fmla="*/ 784954 h 6861600"/>
              <a:gd name="connsiteX138" fmla="*/ 11250015 w 12193200"/>
              <a:gd name="connsiteY138" fmla="*/ 816654 h 6861600"/>
              <a:gd name="connsiteX139" fmla="*/ 11267473 w 12193200"/>
              <a:gd name="connsiteY139" fmla="*/ 821531 h 6861600"/>
              <a:gd name="connsiteX140" fmla="*/ 11284931 w 12193200"/>
              <a:gd name="connsiteY140" fmla="*/ 816654 h 6861600"/>
              <a:gd name="connsiteX141" fmla="*/ 11297771 w 12193200"/>
              <a:gd name="connsiteY141" fmla="*/ 784954 h 6861600"/>
              <a:gd name="connsiteX142" fmla="*/ 11284931 w 12193200"/>
              <a:gd name="connsiteY142" fmla="*/ 753124 h 6861600"/>
              <a:gd name="connsiteX143" fmla="*/ 11267473 w 12193200"/>
              <a:gd name="connsiteY143" fmla="*/ 748117 h 6861600"/>
              <a:gd name="connsiteX144" fmla="*/ 11199756 w 12193200"/>
              <a:gd name="connsiteY144" fmla="*/ 748117 h 6861600"/>
              <a:gd name="connsiteX145" fmla="*/ 11178857 w 12193200"/>
              <a:gd name="connsiteY145" fmla="*/ 751452 h 6861600"/>
              <a:gd name="connsiteX146" fmla="*/ 11172825 w 12193200"/>
              <a:gd name="connsiteY146" fmla="*/ 756965 h 6861600"/>
              <a:gd name="connsiteX147" fmla="*/ 11172825 w 12193200"/>
              <a:gd name="connsiteY147" fmla="*/ 817010 h 6861600"/>
              <a:gd name="connsiteX148" fmla="*/ 11175263 w 12193200"/>
              <a:gd name="connsiteY148" fmla="*/ 819449 h 6861600"/>
              <a:gd name="connsiteX149" fmla="*/ 11181932 w 12193200"/>
              <a:gd name="connsiteY149" fmla="*/ 819449 h 6861600"/>
              <a:gd name="connsiteX150" fmla="*/ 11184748 w 12193200"/>
              <a:gd name="connsiteY150" fmla="*/ 816751 h 6861600"/>
              <a:gd name="connsiteX151" fmla="*/ 11184748 w 12193200"/>
              <a:gd name="connsiteY151" fmla="*/ 761454 h 6861600"/>
              <a:gd name="connsiteX152" fmla="*/ 11199238 w 12193200"/>
              <a:gd name="connsiteY152" fmla="*/ 755422 h 6861600"/>
              <a:gd name="connsiteX153" fmla="*/ 11214884 w 12193200"/>
              <a:gd name="connsiteY153" fmla="*/ 771844 h 6861600"/>
              <a:gd name="connsiteX154" fmla="*/ 11214884 w 12193200"/>
              <a:gd name="connsiteY154" fmla="*/ 816751 h 6861600"/>
              <a:gd name="connsiteX155" fmla="*/ 11217959 w 12193200"/>
              <a:gd name="connsiteY155" fmla="*/ 819449 h 6861600"/>
              <a:gd name="connsiteX156" fmla="*/ 11225393 w 12193200"/>
              <a:gd name="connsiteY156" fmla="*/ 819449 h 6861600"/>
              <a:gd name="connsiteX157" fmla="*/ 11226817 w 12193200"/>
              <a:gd name="connsiteY157" fmla="*/ 816762 h 6861600"/>
              <a:gd name="connsiteX158" fmla="*/ 11226817 w 12193200"/>
              <a:gd name="connsiteY158" fmla="*/ 770312 h 6861600"/>
              <a:gd name="connsiteX159" fmla="*/ 11199756 w 12193200"/>
              <a:gd name="connsiteY159" fmla="*/ 748117 h 6861600"/>
              <a:gd name="connsiteX160" fmla="*/ 11681273 w 12193200"/>
              <a:gd name="connsiteY160" fmla="*/ 724801 h 6861600"/>
              <a:gd name="connsiteX161" fmla="*/ 11678845 w 12193200"/>
              <a:gd name="connsiteY161" fmla="*/ 727876 h 6861600"/>
              <a:gd name="connsiteX162" fmla="*/ 11678845 w 12193200"/>
              <a:gd name="connsiteY162" fmla="*/ 752250 h 6861600"/>
              <a:gd name="connsiteX163" fmla="*/ 11664279 w 12193200"/>
              <a:gd name="connsiteY163" fmla="*/ 748527 h 6861600"/>
              <a:gd name="connsiteX164" fmla="*/ 11632848 w 12193200"/>
              <a:gd name="connsiteY164" fmla="*/ 784954 h 6861600"/>
              <a:gd name="connsiteX165" fmla="*/ 11666707 w 12193200"/>
              <a:gd name="connsiteY165" fmla="*/ 821510 h 6861600"/>
              <a:gd name="connsiteX166" fmla="*/ 11690477 w 12193200"/>
              <a:gd name="connsiteY166" fmla="*/ 812036 h 6861600"/>
              <a:gd name="connsiteX167" fmla="*/ 11690477 w 12193200"/>
              <a:gd name="connsiteY167" fmla="*/ 727498 h 6861600"/>
              <a:gd name="connsiteX168" fmla="*/ 11687919 w 12193200"/>
              <a:gd name="connsiteY168" fmla="*/ 724801 h 6861600"/>
              <a:gd name="connsiteX169" fmla="*/ 11681273 w 12193200"/>
              <a:gd name="connsiteY169" fmla="*/ 724801 h 6861600"/>
              <a:gd name="connsiteX170" fmla="*/ 11786797 w 12193200"/>
              <a:gd name="connsiteY170" fmla="*/ 724552 h 6861600"/>
              <a:gd name="connsiteX171" fmla="*/ 11784607 w 12193200"/>
              <a:gd name="connsiteY171" fmla="*/ 726732 h 6861600"/>
              <a:gd name="connsiteX172" fmla="*/ 11784607 w 12193200"/>
              <a:gd name="connsiteY172" fmla="*/ 817280 h 6861600"/>
              <a:gd name="connsiteX173" fmla="*/ 11786797 w 12193200"/>
              <a:gd name="connsiteY173" fmla="*/ 819330 h 6861600"/>
              <a:gd name="connsiteX174" fmla="*/ 11793864 w 12193200"/>
              <a:gd name="connsiteY174" fmla="*/ 819330 h 6861600"/>
              <a:gd name="connsiteX175" fmla="*/ 11796303 w 12193200"/>
              <a:gd name="connsiteY175" fmla="*/ 817409 h 6861600"/>
              <a:gd name="connsiteX176" fmla="*/ 11796303 w 12193200"/>
              <a:gd name="connsiteY176" fmla="*/ 726473 h 6861600"/>
              <a:gd name="connsiteX177" fmla="*/ 11793864 w 12193200"/>
              <a:gd name="connsiteY177" fmla="*/ 724552 h 6861600"/>
              <a:gd name="connsiteX178" fmla="*/ 11786797 w 12193200"/>
              <a:gd name="connsiteY178" fmla="*/ 724552 h 6861600"/>
              <a:gd name="connsiteX179" fmla="*/ 11712617 w 12193200"/>
              <a:gd name="connsiteY179" fmla="*/ 723776 h 6861600"/>
              <a:gd name="connsiteX180" fmla="*/ 11705237 w 12193200"/>
              <a:gd name="connsiteY180" fmla="*/ 730940 h 6861600"/>
              <a:gd name="connsiteX181" fmla="*/ 11712358 w 12193200"/>
              <a:gd name="connsiteY181" fmla="*/ 737975 h 6861600"/>
              <a:gd name="connsiteX182" fmla="*/ 11719609 w 12193200"/>
              <a:gd name="connsiteY182" fmla="*/ 730433 h 6861600"/>
              <a:gd name="connsiteX183" fmla="*/ 11712617 w 12193200"/>
              <a:gd name="connsiteY183" fmla="*/ 723776 h 6861600"/>
              <a:gd name="connsiteX184" fmla="*/ 11855021 w 12193200"/>
              <a:gd name="connsiteY184" fmla="*/ 713601 h 6861600"/>
              <a:gd name="connsiteX185" fmla="*/ 11855284 w 12193200"/>
              <a:gd name="connsiteY185" fmla="*/ 713794 h 6861600"/>
              <a:gd name="connsiteX186" fmla="*/ 11855021 w 12193200"/>
              <a:gd name="connsiteY186" fmla="*/ 713860 h 6861600"/>
              <a:gd name="connsiteX187" fmla="*/ 11855021 w 12193200"/>
              <a:gd name="connsiteY187" fmla="*/ 713601 h 6861600"/>
              <a:gd name="connsiteX188" fmla="*/ 11847209 w 12193200"/>
              <a:gd name="connsiteY188" fmla="*/ 704235 h 6861600"/>
              <a:gd name="connsiteX189" fmla="*/ 11851428 w 12193200"/>
              <a:gd name="connsiteY189" fmla="*/ 704235 h 6861600"/>
              <a:gd name="connsiteX190" fmla="*/ 11857190 w 12193200"/>
              <a:gd name="connsiteY190" fmla="*/ 707699 h 6861600"/>
              <a:gd name="connsiteX191" fmla="*/ 11851817 w 12193200"/>
              <a:gd name="connsiteY191" fmla="*/ 711162 h 6861600"/>
              <a:gd name="connsiteX192" fmla="*/ 11847209 w 12193200"/>
              <a:gd name="connsiteY192" fmla="*/ 711162 h 6861600"/>
              <a:gd name="connsiteX193" fmla="*/ 11843627 w 12193200"/>
              <a:gd name="connsiteY193" fmla="*/ 701020 h 6861600"/>
              <a:gd name="connsiteX194" fmla="*/ 11843627 w 12193200"/>
              <a:gd name="connsiteY194" fmla="*/ 724250 h 6861600"/>
              <a:gd name="connsiteX195" fmla="*/ 11847468 w 12193200"/>
              <a:gd name="connsiteY195" fmla="*/ 724250 h 6861600"/>
              <a:gd name="connsiteX196" fmla="*/ 11847468 w 12193200"/>
              <a:gd name="connsiteY196" fmla="*/ 714367 h 6861600"/>
              <a:gd name="connsiteX197" fmla="*/ 11849648 w 12193200"/>
              <a:gd name="connsiteY197" fmla="*/ 714367 h 6861600"/>
              <a:gd name="connsiteX198" fmla="*/ 11856553 w 12193200"/>
              <a:gd name="connsiteY198" fmla="*/ 720528 h 6861600"/>
              <a:gd name="connsiteX199" fmla="*/ 11858603 w 12193200"/>
              <a:gd name="connsiteY199" fmla="*/ 724121 h 6861600"/>
              <a:gd name="connsiteX200" fmla="*/ 11863081 w 12193200"/>
              <a:gd name="connsiteY200" fmla="*/ 724121 h 6861600"/>
              <a:gd name="connsiteX201" fmla="*/ 11860265 w 12193200"/>
              <a:gd name="connsiteY201" fmla="*/ 719503 h 6861600"/>
              <a:gd name="connsiteX202" fmla="*/ 11857064 w 12193200"/>
              <a:gd name="connsiteY202" fmla="*/ 715107 h 6861600"/>
              <a:gd name="connsiteX203" fmla="*/ 11855284 w 12193200"/>
              <a:gd name="connsiteY203" fmla="*/ 713794 h 6861600"/>
              <a:gd name="connsiteX204" fmla="*/ 11858039 w 12193200"/>
              <a:gd name="connsiteY204" fmla="*/ 713106 h 6861600"/>
              <a:gd name="connsiteX205" fmla="*/ 11861549 w 12193200"/>
              <a:gd name="connsiteY205" fmla="*/ 707310 h 6861600"/>
              <a:gd name="connsiteX206" fmla="*/ 11859370 w 12193200"/>
              <a:gd name="connsiteY206" fmla="*/ 702822 h 6861600"/>
              <a:gd name="connsiteX207" fmla="*/ 11851817 w 12193200"/>
              <a:gd name="connsiteY207" fmla="*/ 701020 h 6861600"/>
              <a:gd name="connsiteX208" fmla="*/ 11843627 w 12193200"/>
              <a:gd name="connsiteY208" fmla="*/ 701020 h 6861600"/>
              <a:gd name="connsiteX209" fmla="*/ 11852712 w 12193200"/>
              <a:gd name="connsiteY209" fmla="*/ 694611 h 6861600"/>
              <a:gd name="connsiteX210" fmla="*/ 11870623 w 12193200"/>
              <a:gd name="connsiteY210" fmla="*/ 712446 h 6861600"/>
              <a:gd name="connsiteX211" fmla="*/ 11852712 w 12193200"/>
              <a:gd name="connsiteY211" fmla="*/ 730541 h 6861600"/>
              <a:gd name="connsiteX212" fmla="*/ 11834931 w 12193200"/>
              <a:gd name="connsiteY212" fmla="*/ 712446 h 6861600"/>
              <a:gd name="connsiteX213" fmla="*/ 11852712 w 12193200"/>
              <a:gd name="connsiteY213" fmla="*/ 694611 h 6861600"/>
              <a:gd name="connsiteX214" fmla="*/ 11852712 w 12193200"/>
              <a:gd name="connsiteY214" fmla="*/ 690888 h 6861600"/>
              <a:gd name="connsiteX215" fmla="*/ 11831348 w 12193200"/>
              <a:gd name="connsiteY215" fmla="*/ 712446 h 6861600"/>
              <a:gd name="connsiteX216" fmla="*/ 11852712 w 12193200"/>
              <a:gd name="connsiteY216" fmla="*/ 734004 h 6861600"/>
              <a:gd name="connsiteX217" fmla="*/ 11874076 w 12193200"/>
              <a:gd name="connsiteY217" fmla="*/ 712446 h 6861600"/>
              <a:gd name="connsiteX218" fmla="*/ 11852712 w 12193200"/>
              <a:gd name="connsiteY218" fmla="*/ 690888 h 6861600"/>
              <a:gd name="connsiteX219" fmla="*/ 11639380 w 12193200"/>
              <a:gd name="connsiteY219" fmla="*/ 551044 h 6861600"/>
              <a:gd name="connsiteX220" fmla="*/ 11641189 w 12193200"/>
              <a:gd name="connsiteY220" fmla="*/ 551862 h 6861600"/>
              <a:gd name="connsiteX221" fmla="*/ 11644652 w 12193200"/>
              <a:gd name="connsiteY221" fmla="*/ 634274 h 6861600"/>
              <a:gd name="connsiteX222" fmla="*/ 11640682 w 12193200"/>
              <a:gd name="connsiteY222" fmla="*/ 633508 h 6861600"/>
              <a:gd name="connsiteX223" fmla="*/ 11634273 w 12193200"/>
              <a:gd name="connsiteY223" fmla="*/ 599671 h 6861600"/>
              <a:gd name="connsiteX224" fmla="*/ 11638243 w 12193200"/>
              <a:gd name="connsiteY224" fmla="*/ 552250 h 6861600"/>
              <a:gd name="connsiteX225" fmla="*/ 11639380 w 12193200"/>
              <a:gd name="connsiteY225" fmla="*/ 551044 h 6861600"/>
              <a:gd name="connsiteX226" fmla="*/ 11490639 w 12193200"/>
              <a:gd name="connsiteY226" fmla="*/ 502002 h 6861600"/>
              <a:gd name="connsiteX227" fmla="*/ 11550015 w 12193200"/>
              <a:gd name="connsiteY227" fmla="*/ 504052 h 6861600"/>
              <a:gd name="connsiteX228" fmla="*/ 11548343 w 12193200"/>
              <a:gd name="connsiteY228" fmla="*/ 536605 h 6861600"/>
              <a:gd name="connsiteX229" fmla="*/ 11499486 w 12193200"/>
              <a:gd name="connsiteY229" fmla="*/ 541094 h 6861600"/>
              <a:gd name="connsiteX230" fmla="*/ 11492948 w 12193200"/>
              <a:gd name="connsiteY230" fmla="*/ 533659 h 6861600"/>
              <a:gd name="connsiteX231" fmla="*/ 11490639 w 12193200"/>
              <a:gd name="connsiteY231" fmla="*/ 502002 h 6861600"/>
              <a:gd name="connsiteX232" fmla="*/ 11594253 w 12193200"/>
              <a:gd name="connsiteY232" fmla="*/ 498797 h 6861600"/>
              <a:gd name="connsiteX233" fmla="*/ 11598612 w 12193200"/>
              <a:gd name="connsiteY233" fmla="*/ 520075 h 6861600"/>
              <a:gd name="connsiteX234" fmla="*/ 11588351 w 12193200"/>
              <a:gd name="connsiteY234" fmla="*/ 527509 h 6861600"/>
              <a:gd name="connsiteX235" fmla="*/ 11580011 w 12193200"/>
              <a:gd name="connsiteY235" fmla="*/ 500718 h 6861600"/>
              <a:gd name="connsiteX236" fmla="*/ 11594253 w 12193200"/>
              <a:gd name="connsiteY236" fmla="*/ 498797 h 6861600"/>
              <a:gd name="connsiteX237" fmla="*/ 11441405 w 12193200"/>
              <a:gd name="connsiteY237" fmla="*/ 491374 h 6861600"/>
              <a:gd name="connsiteX238" fmla="*/ 11460384 w 12193200"/>
              <a:gd name="connsiteY238" fmla="*/ 496499 h 6861600"/>
              <a:gd name="connsiteX239" fmla="*/ 11442948 w 12193200"/>
              <a:gd name="connsiteY239" fmla="*/ 533670 h 6861600"/>
              <a:gd name="connsiteX240" fmla="*/ 11434607 w 12193200"/>
              <a:gd name="connsiteY240" fmla="*/ 527131 h 6861600"/>
              <a:gd name="connsiteX241" fmla="*/ 11441405 w 12193200"/>
              <a:gd name="connsiteY241" fmla="*/ 491374 h 6861600"/>
              <a:gd name="connsiteX242" fmla="*/ 11419441 w 12193200"/>
              <a:gd name="connsiteY242" fmla="*/ 484343 h 6861600"/>
              <a:gd name="connsiteX243" fmla="*/ 11431543 w 12193200"/>
              <a:gd name="connsiteY243" fmla="*/ 488299 h 6861600"/>
              <a:gd name="connsiteX244" fmla="*/ 11423202 w 12193200"/>
              <a:gd name="connsiteY244" fmla="*/ 532257 h 6861600"/>
              <a:gd name="connsiteX245" fmla="*/ 11444102 w 12193200"/>
              <a:gd name="connsiteY245" fmla="*/ 543154 h 6861600"/>
              <a:gd name="connsiteX246" fmla="*/ 11469620 w 12193200"/>
              <a:gd name="connsiteY246" fmla="*/ 498549 h 6861600"/>
              <a:gd name="connsiteX247" fmla="*/ 11481672 w 12193200"/>
              <a:gd name="connsiteY247" fmla="*/ 500729 h 6861600"/>
              <a:gd name="connsiteX248" fmla="*/ 11485395 w 12193200"/>
              <a:gd name="connsiteY248" fmla="*/ 542507 h 6861600"/>
              <a:gd name="connsiteX249" fmla="*/ 11498472 w 12193200"/>
              <a:gd name="connsiteY249" fmla="*/ 550707 h 6861600"/>
              <a:gd name="connsiteX250" fmla="*/ 11555917 w 12193200"/>
              <a:gd name="connsiteY250" fmla="*/ 543532 h 6861600"/>
              <a:gd name="connsiteX251" fmla="*/ 11559122 w 12193200"/>
              <a:gd name="connsiteY251" fmla="*/ 503286 h 6861600"/>
              <a:gd name="connsiteX252" fmla="*/ 11570149 w 12193200"/>
              <a:gd name="connsiteY252" fmla="*/ 502002 h 6861600"/>
              <a:gd name="connsiteX253" fmla="*/ 11579385 w 12193200"/>
              <a:gd name="connsiteY253" fmla="*/ 528405 h 6861600"/>
              <a:gd name="connsiteX254" fmla="*/ 11598752 w 12193200"/>
              <a:gd name="connsiteY254" fmla="*/ 531739 h 6861600"/>
              <a:gd name="connsiteX255" fmla="*/ 11602723 w 12193200"/>
              <a:gd name="connsiteY255" fmla="*/ 497772 h 6861600"/>
              <a:gd name="connsiteX256" fmla="*/ 11625673 w 12193200"/>
              <a:gd name="connsiteY256" fmla="*/ 533282 h 6861600"/>
              <a:gd name="connsiteX257" fmla="*/ 11612855 w 12193200"/>
              <a:gd name="connsiteY257" fmla="*/ 586216 h 6861600"/>
              <a:gd name="connsiteX258" fmla="*/ 11537326 w 12193200"/>
              <a:gd name="connsiteY258" fmla="*/ 569427 h 6861600"/>
              <a:gd name="connsiteX259" fmla="*/ 11459488 w 12193200"/>
              <a:gd name="connsiteY259" fmla="*/ 611465 h 6861600"/>
              <a:gd name="connsiteX260" fmla="*/ 11456154 w 12193200"/>
              <a:gd name="connsiteY260" fmla="*/ 612360 h 6861600"/>
              <a:gd name="connsiteX261" fmla="*/ 11418325 w 12193200"/>
              <a:gd name="connsiteY261" fmla="*/ 585191 h 6861600"/>
              <a:gd name="connsiteX262" fmla="*/ 11388707 w 12193200"/>
              <a:gd name="connsiteY262" fmla="*/ 549434 h 6861600"/>
              <a:gd name="connsiteX263" fmla="*/ 11414743 w 12193200"/>
              <a:gd name="connsiteY263" fmla="*/ 487403 h 6861600"/>
              <a:gd name="connsiteX264" fmla="*/ 11419441 w 12193200"/>
              <a:gd name="connsiteY264" fmla="*/ 484343 h 6861600"/>
              <a:gd name="connsiteX265" fmla="*/ 11358173 w 12193200"/>
              <a:gd name="connsiteY265" fmla="*/ 469801 h 6861600"/>
              <a:gd name="connsiteX266" fmla="*/ 11346260 w 12193200"/>
              <a:gd name="connsiteY266" fmla="*/ 478275 h 6861600"/>
              <a:gd name="connsiteX267" fmla="*/ 11361744 w 12193200"/>
              <a:gd name="connsiteY267" fmla="*/ 470744 h 6861600"/>
              <a:gd name="connsiteX268" fmla="*/ 11358173 w 12193200"/>
              <a:gd name="connsiteY268" fmla="*/ 469801 h 6861600"/>
              <a:gd name="connsiteX269" fmla="*/ 11354455 w 12193200"/>
              <a:gd name="connsiteY269" fmla="*/ 453696 h 6861600"/>
              <a:gd name="connsiteX270" fmla="*/ 11379471 w 12193200"/>
              <a:gd name="connsiteY270" fmla="*/ 464454 h 6861600"/>
              <a:gd name="connsiteX271" fmla="*/ 11401267 w 12193200"/>
              <a:gd name="connsiteY271" fmla="*/ 487522 h 6861600"/>
              <a:gd name="connsiteX272" fmla="*/ 11376515 w 12193200"/>
              <a:gd name="connsiteY272" fmla="*/ 541611 h 6861600"/>
              <a:gd name="connsiteX273" fmla="*/ 11357665 w 12193200"/>
              <a:gd name="connsiteY273" fmla="*/ 511745 h 6861600"/>
              <a:gd name="connsiteX274" fmla="*/ 11330734 w 12193200"/>
              <a:gd name="connsiteY274" fmla="*/ 504052 h 6861600"/>
              <a:gd name="connsiteX275" fmla="*/ 11328166 w 12193200"/>
              <a:gd name="connsiteY275" fmla="*/ 491881 h 6861600"/>
              <a:gd name="connsiteX276" fmla="*/ 11335600 w 12193200"/>
              <a:gd name="connsiteY276" fmla="*/ 481879 h 6861600"/>
              <a:gd name="connsiteX277" fmla="*/ 11338297 w 12193200"/>
              <a:gd name="connsiteY277" fmla="*/ 470604 h 6861600"/>
              <a:gd name="connsiteX278" fmla="*/ 11349972 w 12193200"/>
              <a:gd name="connsiteY278" fmla="*/ 456124 h 6861600"/>
              <a:gd name="connsiteX279" fmla="*/ 11354455 w 12193200"/>
              <a:gd name="connsiteY279" fmla="*/ 453696 h 6861600"/>
              <a:gd name="connsiteX280" fmla="*/ 11324025 w 12193200"/>
              <a:gd name="connsiteY280" fmla="*/ 392924 h 6861600"/>
              <a:gd name="connsiteX281" fmla="*/ 11322134 w 12193200"/>
              <a:gd name="connsiteY281" fmla="*/ 400006 h 6861600"/>
              <a:gd name="connsiteX282" fmla="*/ 11335988 w 12193200"/>
              <a:gd name="connsiteY282" fmla="*/ 441536 h 6861600"/>
              <a:gd name="connsiteX283" fmla="*/ 11339193 w 12193200"/>
              <a:gd name="connsiteY283" fmla="*/ 451786 h 6861600"/>
              <a:gd name="connsiteX284" fmla="*/ 11328425 w 12193200"/>
              <a:gd name="connsiteY284" fmla="*/ 467162 h 6861600"/>
              <a:gd name="connsiteX285" fmla="*/ 11327270 w 12193200"/>
              <a:gd name="connsiteY285" fmla="*/ 474855 h 6861600"/>
              <a:gd name="connsiteX286" fmla="*/ 11315477 w 12193200"/>
              <a:gd name="connsiteY286" fmla="*/ 490748 h 6861600"/>
              <a:gd name="connsiteX287" fmla="*/ 11317268 w 12193200"/>
              <a:gd name="connsiteY287" fmla="*/ 503696 h 6861600"/>
              <a:gd name="connsiteX288" fmla="*/ 11327788 w 12193200"/>
              <a:gd name="connsiteY288" fmla="*/ 514594 h 6861600"/>
              <a:gd name="connsiteX289" fmla="*/ 11341890 w 12193200"/>
              <a:gd name="connsiteY289" fmla="*/ 516137 h 6861600"/>
              <a:gd name="connsiteX290" fmla="*/ 11358561 w 12193200"/>
              <a:gd name="connsiteY290" fmla="*/ 529214 h 6861600"/>
              <a:gd name="connsiteX291" fmla="*/ 11388308 w 12193200"/>
              <a:gd name="connsiteY291" fmla="*/ 580476 h 6861600"/>
              <a:gd name="connsiteX292" fmla="*/ 11394717 w 12193200"/>
              <a:gd name="connsiteY292" fmla="*/ 606490 h 6861600"/>
              <a:gd name="connsiteX293" fmla="*/ 11360611 w 12193200"/>
              <a:gd name="connsiteY293" fmla="*/ 709026 h 6861600"/>
              <a:gd name="connsiteX294" fmla="*/ 11362402 w 12193200"/>
              <a:gd name="connsiteY294" fmla="*/ 719406 h 6861600"/>
              <a:gd name="connsiteX295" fmla="*/ 11388567 w 12193200"/>
              <a:gd name="connsiteY295" fmla="*/ 719406 h 6861600"/>
              <a:gd name="connsiteX296" fmla="*/ 11394210 w 12193200"/>
              <a:gd name="connsiteY296" fmla="*/ 711972 h 6861600"/>
              <a:gd name="connsiteX297" fmla="*/ 11429094 w 12193200"/>
              <a:gd name="connsiteY297" fmla="*/ 608411 h 6861600"/>
              <a:gd name="connsiteX298" fmla="*/ 11464484 w 12193200"/>
              <a:gd name="connsiteY298" fmla="*/ 709921 h 6861600"/>
              <a:gd name="connsiteX299" fmla="*/ 11468207 w 12193200"/>
              <a:gd name="connsiteY299" fmla="*/ 719665 h 6861600"/>
              <a:gd name="connsiteX300" fmla="*/ 11490650 w 12193200"/>
              <a:gd name="connsiteY300" fmla="*/ 719665 h 6861600"/>
              <a:gd name="connsiteX301" fmla="*/ 11497954 w 12193200"/>
              <a:gd name="connsiteY301" fmla="*/ 713126 h 6861600"/>
              <a:gd name="connsiteX302" fmla="*/ 11473979 w 12193200"/>
              <a:gd name="connsiteY302" fmla="*/ 619309 h 6861600"/>
              <a:gd name="connsiteX303" fmla="*/ 11535276 w 12193200"/>
              <a:gd name="connsiteY303" fmla="*/ 595345 h 6861600"/>
              <a:gd name="connsiteX304" fmla="*/ 11569383 w 12193200"/>
              <a:gd name="connsiteY304" fmla="*/ 622136 h 6861600"/>
              <a:gd name="connsiteX305" fmla="*/ 11512315 w 12193200"/>
              <a:gd name="connsiteY305" fmla="*/ 709932 h 6861600"/>
              <a:gd name="connsiteX306" fmla="*/ 11514624 w 12193200"/>
              <a:gd name="connsiteY306" fmla="*/ 719417 h 6861600"/>
              <a:gd name="connsiteX307" fmla="*/ 11538351 w 12193200"/>
              <a:gd name="connsiteY307" fmla="*/ 719417 h 6861600"/>
              <a:gd name="connsiteX308" fmla="*/ 11547069 w 12193200"/>
              <a:gd name="connsiteY308" fmla="*/ 713903 h 6861600"/>
              <a:gd name="connsiteX309" fmla="*/ 11598623 w 12193200"/>
              <a:gd name="connsiteY309" fmla="*/ 630983 h 6861600"/>
              <a:gd name="connsiteX310" fmla="*/ 11608496 w 12193200"/>
              <a:gd name="connsiteY310" fmla="*/ 600869 h 6861600"/>
              <a:gd name="connsiteX311" fmla="*/ 11599130 w 12193200"/>
              <a:gd name="connsiteY311" fmla="*/ 710062 h 6861600"/>
              <a:gd name="connsiteX312" fmla="*/ 11601439 w 12193200"/>
              <a:gd name="connsiteY312" fmla="*/ 719287 h 6861600"/>
              <a:gd name="connsiteX313" fmla="*/ 11622857 w 12193200"/>
              <a:gd name="connsiteY313" fmla="*/ 719287 h 6861600"/>
              <a:gd name="connsiteX314" fmla="*/ 11629525 w 12193200"/>
              <a:gd name="connsiteY314" fmla="*/ 711087 h 6861600"/>
              <a:gd name="connsiteX315" fmla="*/ 11634650 w 12193200"/>
              <a:gd name="connsiteY315" fmla="*/ 693014 h 6861600"/>
              <a:gd name="connsiteX316" fmla="*/ 11654018 w 12193200"/>
              <a:gd name="connsiteY316" fmla="*/ 688018 h 6861600"/>
              <a:gd name="connsiteX317" fmla="*/ 11659024 w 12193200"/>
              <a:gd name="connsiteY317" fmla="*/ 680584 h 6861600"/>
              <a:gd name="connsiteX318" fmla="*/ 11654654 w 12193200"/>
              <a:gd name="connsiteY318" fmla="*/ 520852 h 6861600"/>
              <a:gd name="connsiteX319" fmla="*/ 11603360 w 12193200"/>
              <a:gd name="connsiteY319" fmla="*/ 487533 h 6861600"/>
              <a:gd name="connsiteX320" fmla="*/ 11526547 w 12193200"/>
              <a:gd name="connsiteY320" fmla="*/ 493424 h 6861600"/>
              <a:gd name="connsiteX321" fmla="*/ 11402033 w 12193200"/>
              <a:gd name="connsiteY321" fmla="*/ 464842 h 6861600"/>
              <a:gd name="connsiteX322" fmla="*/ 11401644 w 12193200"/>
              <a:gd name="connsiteY322" fmla="*/ 459199 h 6861600"/>
              <a:gd name="connsiteX323" fmla="*/ 11433960 w 12193200"/>
              <a:gd name="connsiteY323" fmla="*/ 433314 h 6861600"/>
              <a:gd name="connsiteX324" fmla="*/ 11431392 w 12193200"/>
              <a:gd name="connsiteY324" fmla="*/ 426398 h 6861600"/>
              <a:gd name="connsiteX325" fmla="*/ 11365995 w 12193200"/>
              <a:gd name="connsiteY325" fmla="*/ 438191 h 6861600"/>
              <a:gd name="connsiteX326" fmla="*/ 11327648 w 12193200"/>
              <a:gd name="connsiteY326" fmla="*/ 397568 h 6861600"/>
              <a:gd name="connsiteX327" fmla="*/ 11324025 w 12193200"/>
              <a:gd name="connsiteY327" fmla="*/ 392924 h 6861600"/>
              <a:gd name="connsiteX328" fmla="*/ 11391491 w 12193200"/>
              <a:gd name="connsiteY328" fmla="*/ 334037 h 6861600"/>
              <a:gd name="connsiteX329" fmla="*/ 11426364 w 12193200"/>
              <a:gd name="connsiteY329" fmla="*/ 368996 h 6861600"/>
              <a:gd name="connsiteX330" fmla="*/ 11391491 w 12193200"/>
              <a:gd name="connsiteY330" fmla="*/ 403955 h 6861600"/>
              <a:gd name="connsiteX331" fmla="*/ 11356360 w 12193200"/>
              <a:gd name="connsiteY331" fmla="*/ 368996 h 6861600"/>
              <a:gd name="connsiteX332" fmla="*/ 11391491 w 12193200"/>
              <a:gd name="connsiteY332" fmla="*/ 334037 h 6861600"/>
              <a:gd name="connsiteX333" fmla="*/ 11389959 w 12193200"/>
              <a:gd name="connsiteY333" fmla="*/ 321618 h 6861600"/>
              <a:gd name="connsiteX334" fmla="*/ 11337262 w 12193200"/>
              <a:gd name="connsiteY334" fmla="*/ 374510 h 6861600"/>
              <a:gd name="connsiteX335" fmla="*/ 11389959 w 12193200"/>
              <a:gd name="connsiteY335" fmla="*/ 427401 h 6861600"/>
              <a:gd name="connsiteX336" fmla="*/ 11442656 w 12193200"/>
              <a:gd name="connsiteY336" fmla="*/ 374510 h 6861600"/>
              <a:gd name="connsiteX337" fmla="*/ 11389959 w 12193200"/>
              <a:gd name="connsiteY337" fmla="*/ 321618 h 6861600"/>
              <a:gd name="connsiteX338" fmla="*/ 0 w 12193200"/>
              <a:gd name="connsiteY338" fmla="*/ 0 h 6861600"/>
              <a:gd name="connsiteX339" fmla="*/ 12193200 w 12193200"/>
              <a:gd name="connsiteY339" fmla="*/ 0 h 6861600"/>
              <a:gd name="connsiteX340" fmla="*/ 12193200 w 12193200"/>
              <a:gd name="connsiteY340" fmla="*/ 6861600 h 6861600"/>
              <a:gd name="connsiteX341" fmla="*/ 0 w 12193200"/>
              <a:gd name="connsiteY341" fmla="*/ 6861600 h 686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Lst>
            <a:rect l="l" t="t" r="r" b="b"/>
            <a:pathLst>
              <a:path w="12193200" h="6861600">
                <a:moveTo>
                  <a:pt x="11666200" y="756760"/>
                </a:moveTo>
                <a:cubicBezTo>
                  <a:pt x="11673094" y="756760"/>
                  <a:pt x="11676288" y="758939"/>
                  <a:pt x="11678975" y="761119"/>
                </a:cubicBezTo>
                <a:cubicBezTo>
                  <a:pt x="11678975" y="808195"/>
                  <a:pt x="11678975" y="808195"/>
                  <a:pt x="11678975" y="808195"/>
                </a:cubicBezTo>
                <a:lnTo>
                  <a:pt x="11678845" y="808195"/>
                </a:lnTo>
                <a:cubicBezTo>
                  <a:pt x="11678845" y="811658"/>
                  <a:pt x="11673094" y="813579"/>
                  <a:pt x="11667095" y="813579"/>
                </a:cubicBezTo>
                <a:cubicBezTo>
                  <a:pt x="11654191" y="813579"/>
                  <a:pt x="11644998" y="802671"/>
                  <a:pt x="11644998" y="784080"/>
                </a:cubicBezTo>
                <a:cubicBezTo>
                  <a:pt x="11644998" y="767658"/>
                  <a:pt x="11653942" y="756760"/>
                  <a:pt x="11666200" y="756760"/>
                </a:cubicBezTo>
                <a:close/>
                <a:moveTo>
                  <a:pt x="11553608" y="755951"/>
                </a:moveTo>
                <a:cubicBezTo>
                  <a:pt x="11558334" y="755951"/>
                  <a:pt x="11561787" y="756976"/>
                  <a:pt x="11565369" y="760439"/>
                </a:cubicBezTo>
                <a:cubicBezTo>
                  <a:pt x="11569210" y="764032"/>
                  <a:pt x="11571638" y="771995"/>
                  <a:pt x="11571638" y="784954"/>
                </a:cubicBezTo>
                <a:cubicBezTo>
                  <a:pt x="11571638" y="797535"/>
                  <a:pt x="11569210" y="805746"/>
                  <a:pt x="11565369" y="809339"/>
                </a:cubicBezTo>
                <a:cubicBezTo>
                  <a:pt x="11561787" y="812802"/>
                  <a:pt x="11558334" y="813698"/>
                  <a:pt x="11553608" y="813698"/>
                </a:cubicBezTo>
                <a:cubicBezTo>
                  <a:pt x="11548882" y="813698"/>
                  <a:pt x="11545677" y="812802"/>
                  <a:pt x="11542106" y="809339"/>
                </a:cubicBezTo>
                <a:cubicBezTo>
                  <a:pt x="11538394" y="805746"/>
                  <a:pt x="11535837" y="797783"/>
                  <a:pt x="11535837" y="784954"/>
                </a:cubicBezTo>
                <a:cubicBezTo>
                  <a:pt x="11535837" y="772243"/>
                  <a:pt x="11538394" y="764032"/>
                  <a:pt x="11542106" y="760439"/>
                </a:cubicBezTo>
                <a:cubicBezTo>
                  <a:pt x="11545688" y="756976"/>
                  <a:pt x="11549141" y="755951"/>
                  <a:pt x="11553608" y="755951"/>
                </a:cubicBezTo>
                <a:close/>
                <a:moveTo>
                  <a:pt x="11389948" y="755951"/>
                </a:moveTo>
                <a:cubicBezTo>
                  <a:pt x="11394707" y="755951"/>
                  <a:pt x="11397911" y="756976"/>
                  <a:pt x="11401504" y="760439"/>
                </a:cubicBezTo>
                <a:cubicBezTo>
                  <a:pt x="11405356" y="764032"/>
                  <a:pt x="11407795" y="771995"/>
                  <a:pt x="11407795" y="784954"/>
                </a:cubicBezTo>
                <a:cubicBezTo>
                  <a:pt x="11407795" y="797535"/>
                  <a:pt x="11405356" y="805746"/>
                  <a:pt x="11401504" y="809339"/>
                </a:cubicBezTo>
                <a:cubicBezTo>
                  <a:pt x="11397911" y="812802"/>
                  <a:pt x="11394448" y="813698"/>
                  <a:pt x="11389948" y="813698"/>
                </a:cubicBezTo>
                <a:cubicBezTo>
                  <a:pt x="11385201" y="813698"/>
                  <a:pt x="11381985" y="812802"/>
                  <a:pt x="11378133" y="809339"/>
                </a:cubicBezTo>
                <a:cubicBezTo>
                  <a:pt x="11374411" y="805746"/>
                  <a:pt x="11371843" y="797783"/>
                  <a:pt x="11371843" y="784954"/>
                </a:cubicBezTo>
                <a:cubicBezTo>
                  <a:pt x="11371843" y="772243"/>
                  <a:pt x="11374411" y="764032"/>
                  <a:pt x="11378133" y="760439"/>
                </a:cubicBezTo>
                <a:cubicBezTo>
                  <a:pt x="11381726" y="756976"/>
                  <a:pt x="11385190" y="755951"/>
                  <a:pt x="11389948" y="755951"/>
                </a:cubicBezTo>
                <a:close/>
                <a:moveTo>
                  <a:pt x="11267462" y="755951"/>
                </a:moveTo>
                <a:cubicBezTo>
                  <a:pt x="11272210" y="755951"/>
                  <a:pt x="11275425" y="756976"/>
                  <a:pt x="11279148" y="760439"/>
                </a:cubicBezTo>
                <a:cubicBezTo>
                  <a:pt x="11282881" y="764032"/>
                  <a:pt x="11285438" y="771995"/>
                  <a:pt x="11285438" y="784954"/>
                </a:cubicBezTo>
                <a:cubicBezTo>
                  <a:pt x="11285438" y="797535"/>
                  <a:pt x="11283000" y="805746"/>
                  <a:pt x="11279148" y="809339"/>
                </a:cubicBezTo>
                <a:cubicBezTo>
                  <a:pt x="11275555" y="812802"/>
                  <a:pt x="11272210" y="813698"/>
                  <a:pt x="11267462" y="813698"/>
                </a:cubicBezTo>
                <a:cubicBezTo>
                  <a:pt x="11262715" y="813698"/>
                  <a:pt x="11259499" y="812802"/>
                  <a:pt x="11255907" y="809339"/>
                </a:cubicBezTo>
                <a:cubicBezTo>
                  <a:pt x="11252054" y="805746"/>
                  <a:pt x="11249616" y="797783"/>
                  <a:pt x="11249616" y="784954"/>
                </a:cubicBezTo>
                <a:cubicBezTo>
                  <a:pt x="11249616" y="772243"/>
                  <a:pt x="11252054" y="764032"/>
                  <a:pt x="11255907" y="760439"/>
                </a:cubicBezTo>
                <a:cubicBezTo>
                  <a:pt x="11259499" y="756976"/>
                  <a:pt x="11262844" y="755951"/>
                  <a:pt x="11267462" y="755951"/>
                </a:cubicBezTo>
                <a:close/>
                <a:moveTo>
                  <a:pt x="11708668" y="750006"/>
                </a:moveTo>
                <a:cubicBezTo>
                  <a:pt x="11706381" y="750006"/>
                  <a:pt x="11706381" y="750772"/>
                  <a:pt x="11706381" y="752433"/>
                </a:cubicBezTo>
                <a:cubicBezTo>
                  <a:pt x="11706381" y="817032"/>
                  <a:pt x="11706381" y="817032"/>
                  <a:pt x="11706381" y="817032"/>
                </a:cubicBezTo>
                <a:cubicBezTo>
                  <a:pt x="11706381" y="818952"/>
                  <a:pt x="11706381" y="819459"/>
                  <a:pt x="11708420" y="819459"/>
                </a:cubicBezTo>
                <a:cubicBezTo>
                  <a:pt x="11715671" y="819459"/>
                  <a:pt x="11715671" y="819459"/>
                  <a:pt x="11715671" y="819459"/>
                </a:cubicBezTo>
                <a:cubicBezTo>
                  <a:pt x="11717699" y="819330"/>
                  <a:pt x="11718206" y="819330"/>
                  <a:pt x="11718206" y="817032"/>
                </a:cubicBezTo>
                <a:cubicBezTo>
                  <a:pt x="11718206" y="752433"/>
                  <a:pt x="11718206" y="752433"/>
                  <a:pt x="11718206" y="752433"/>
                </a:cubicBezTo>
                <a:cubicBezTo>
                  <a:pt x="11718206" y="750383"/>
                  <a:pt x="11717699" y="750006"/>
                  <a:pt x="11715660" y="750006"/>
                </a:cubicBezTo>
                <a:cubicBezTo>
                  <a:pt x="11708668" y="750006"/>
                  <a:pt x="11708668" y="750006"/>
                  <a:pt x="11708668" y="750006"/>
                </a:cubicBezTo>
                <a:close/>
                <a:moveTo>
                  <a:pt x="11826514" y="749671"/>
                </a:moveTo>
                <a:cubicBezTo>
                  <a:pt x="11824076" y="749671"/>
                  <a:pt x="11823170" y="749542"/>
                  <a:pt x="11822404" y="751851"/>
                </a:cubicBezTo>
                <a:cubicBezTo>
                  <a:pt x="11818552" y="763374"/>
                  <a:pt x="11808647" y="775804"/>
                  <a:pt x="11798623" y="781695"/>
                </a:cubicBezTo>
                <a:cubicBezTo>
                  <a:pt x="11798234" y="782084"/>
                  <a:pt x="11798105" y="782461"/>
                  <a:pt x="11798105" y="782461"/>
                </a:cubicBezTo>
                <a:cubicBezTo>
                  <a:pt x="11798105" y="782591"/>
                  <a:pt x="11798234" y="782968"/>
                  <a:pt x="11798234" y="783227"/>
                </a:cubicBezTo>
                <a:cubicBezTo>
                  <a:pt x="11822145" y="817420"/>
                  <a:pt x="11822145" y="817420"/>
                  <a:pt x="11822145" y="817420"/>
                </a:cubicBezTo>
                <a:cubicBezTo>
                  <a:pt x="11823558" y="819470"/>
                  <a:pt x="11824076" y="819470"/>
                  <a:pt x="11826126" y="819470"/>
                </a:cubicBezTo>
                <a:cubicBezTo>
                  <a:pt x="11835254" y="819470"/>
                  <a:pt x="11835254" y="819470"/>
                  <a:pt x="11835254" y="819470"/>
                </a:cubicBezTo>
                <a:cubicBezTo>
                  <a:pt x="11835891" y="819330"/>
                  <a:pt x="11837175" y="819330"/>
                  <a:pt x="11837175" y="817798"/>
                </a:cubicBezTo>
                <a:cubicBezTo>
                  <a:pt x="11837175" y="817291"/>
                  <a:pt x="11836786" y="816643"/>
                  <a:pt x="11836279" y="816136"/>
                </a:cubicBezTo>
                <a:cubicBezTo>
                  <a:pt x="11810826" y="782450"/>
                  <a:pt x="11810826" y="782450"/>
                  <a:pt x="11810826" y="782450"/>
                </a:cubicBezTo>
                <a:cubicBezTo>
                  <a:pt x="11810567" y="782192"/>
                  <a:pt x="11810567" y="782192"/>
                  <a:pt x="11810567" y="782192"/>
                </a:cubicBezTo>
                <a:cubicBezTo>
                  <a:pt x="11819566" y="775534"/>
                  <a:pt x="11828824" y="765154"/>
                  <a:pt x="11834607" y="753890"/>
                </a:cubicBezTo>
                <a:cubicBezTo>
                  <a:pt x="11835125" y="752606"/>
                  <a:pt x="11835254" y="751969"/>
                  <a:pt x="11835254" y="751203"/>
                </a:cubicBezTo>
                <a:cubicBezTo>
                  <a:pt x="11835254" y="750049"/>
                  <a:pt x="11834607" y="749671"/>
                  <a:pt x="11832816" y="749671"/>
                </a:cubicBezTo>
                <a:cubicBezTo>
                  <a:pt x="11826514" y="749671"/>
                  <a:pt x="11826514" y="749671"/>
                  <a:pt x="11826514" y="749671"/>
                </a:cubicBezTo>
                <a:close/>
                <a:moveTo>
                  <a:pt x="11301634" y="749671"/>
                </a:moveTo>
                <a:cubicBezTo>
                  <a:pt x="11301116" y="749671"/>
                  <a:pt x="11299832" y="749671"/>
                  <a:pt x="11299832" y="751462"/>
                </a:cubicBezTo>
                <a:cubicBezTo>
                  <a:pt x="11299832" y="751980"/>
                  <a:pt x="11299961" y="752617"/>
                  <a:pt x="11300350" y="753383"/>
                </a:cubicBezTo>
                <a:cubicBezTo>
                  <a:pt x="11324605" y="817399"/>
                  <a:pt x="11324605" y="817399"/>
                  <a:pt x="11324605" y="817399"/>
                </a:cubicBezTo>
                <a:cubicBezTo>
                  <a:pt x="11325371" y="818942"/>
                  <a:pt x="11325630" y="819449"/>
                  <a:pt x="11326785" y="819449"/>
                </a:cubicBezTo>
                <a:cubicBezTo>
                  <a:pt x="11332050" y="819449"/>
                  <a:pt x="11332050" y="819449"/>
                  <a:pt x="11332050" y="819449"/>
                </a:cubicBezTo>
                <a:cubicBezTo>
                  <a:pt x="11333593" y="819449"/>
                  <a:pt x="11333971" y="819190"/>
                  <a:pt x="11334489" y="817399"/>
                </a:cubicBezTo>
                <a:cubicBezTo>
                  <a:pt x="11358108" y="753135"/>
                  <a:pt x="11358108" y="753135"/>
                  <a:pt x="11358108" y="753135"/>
                </a:cubicBezTo>
                <a:cubicBezTo>
                  <a:pt x="11358366" y="751592"/>
                  <a:pt x="11358366" y="751462"/>
                  <a:pt x="11358366" y="751085"/>
                </a:cubicBezTo>
                <a:cubicBezTo>
                  <a:pt x="11358366" y="749671"/>
                  <a:pt x="11357341" y="749671"/>
                  <a:pt x="11356694" y="749671"/>
                </a:cubicBezTo>
                <a:cubicBezTo>
                  <a:pt x="11350015" y="749671"/>
                  <a:pt x="11350015" y="749671"/>
                  <a:pt x="11350015" y="749671"/>
                </a:cubicBezTo>
                <a:cubicBezTo>
                  <a:pt x="11349120" y="749930"/>
                  <a:pt x="11348990" y="750308"/>
                  <a:pt x="11348343" y="751592"/>
                </a:cubicBezTo>
                <a:cubicBezTo>
                  <a:pt x="11330885" y="802908"/>
                  <a:pt x="11330885" y="802908"/>
                  <a:pt x="11330885" y="802908"/>
                </a:cubicBezTo>
                <a:cubicBezTo>
                  <a:pt x="11312920" y="751851"/>
                  <a:pt x="11312920" y="751851"/>
                  <a:pt x="11312920" y="751851"/>
                </a:cubicBezTo>
                <a:cubicBezTo>
                  <a:pt x="11312154" y="749930"/>
                  <a:pt x="11311895" y="749671"/>
                  <a:pt x="11309845" y="749671"/>
                </a:cubicBezTo>
                <a:cubicBezTo>
                  <a:pt x="11301634" y="749671"/>
                  <a:pt x="11301634" y="749671"/>
                  <a:pt x="11301634" y="749671"/>
                </a:cubicBezTo>
                <a:close/>
                <a:moveTo>
                  <a:pt x="11754223" y="748506"/>
                </a:moveTo>
                <a:cubicBezTo>
                  <a:pt x="11742149" y="748506"/>
                  <a:pt x="11731241" y="755185"/>
                  <a:pt x="11731241" y="767625"/>
                </a:cubicBezTo>
                <a:cubicBezTo>
                  <a:pt x="11731241" y="779300"/>
                  <a:pt x="11739462" y="784177"/>
                  <a:pt x="11749346" y="788417"/>
                </a:cubicBezTo>
                <a:cubicBezTo>
                  <a:pt x="11757050" y="791622"/>
                  <a:pt x="11764236" y="794708"/>
                  <a:pt x="11764236" y="801894"/>
                </a:cubicBezTo>
                <a:cubicBezTo>
                  <a:pt x="11764236" y="807407"/>
                  <a:pt x="11759866" y="813698"/>
                  <a:pt x="11750500" y="813698"/>
                </a:cubicBezTo>
                <a:cubicBezTo>
                  <a:pt x="11740995" y="813698"/>
                  <a:pt x="11738308" y="806641"/>
                  <a:pt x="11733679" y="806641"/>
                </a:cubicBezTo>
                <a:cubicBezTo>
                  <a:pt x="11731500" y="806641"/>
                  <a:pt x="11728673" y="807666"/>
                  <a:pt x="11728673" y="811130"/>
                </a:cubicBezTo>
                <a:cubicBezTo>
                  <a:pt x="11728673" y="816643"/>
                  <a:pt x="11739462" y="821402"/>
                  <a:pt x="11750241" y="821402"/>
                </a:cubicBezTo>
                <a:cubicBezTo>
                  <a:pt x="11762434" y="821531"/>
                  <a:pt x="11774896" y="815111"/>
                  <a:pt x="11774896" y="800610"/>
                </a:cubicBezTo>
                <a:cubicBezTo>
                  <a:pt x="11774896" y="777897"/>
                  <a:pt x="11741901" y="781490"/>
                  <a:pt x="11741901" y="766471"/>
                </a:cubicBezTo>
                <a:cubicBezTo>
                  <a:pt x="11741901" y="761335"/>
                  <a:pt x="11745882" y="756199"/>
                  <a:pt x="11753457" y="756199"/>
                </a:cubicBezTo>
                <a:cubicBezTo>
                  <a:pt x="11761290" y="756199"/>
                  <a:pt x="11763340" y="761335"/>
                  <a:pt x="11767322" y="761335"/>
                </a:cubicBezTo>
                <a:cubicBezTo>
                  <a:pt x="11769372" y="761335"/>
                  <a:pt x="11772328" y="760180"/>
                  <a:pt x="11772328" y="756587"/>
                </a:cubicBezTo>
                <a:cubicBezTo>
                  <a:pt x="11772328" y="751452"/>
                  <a:pt x="11763599" y="748506"/>
                  <a:pt x="11754223" y="748506"/>
                </a:cubicBezTo>
                <a:close/>
                <a:moveTo>
                  <a:pt x="11614257" y="748117"/>
                </a:moveTo>
                <a:cubicBezTo>
                  <a:pt x="11607082" y="748117"/>
                  <a:pt x="11602594" y="749272"/>
                  <a:pt x="11599001" y="750167"/>
                </a:cubicBezTo>
                <a:cubicBezTo>
                  <a:pt x="11594383" y="751322"/>
                  <a:pt x="11592721" y="753491"/>
                  <a:pt x="11592721" y="755660"/>
                </a:cubicBezTo>
                <a:cubicBezTo>
                  <a:pt x="11592721" y="816902"/>
                  <a:pt x="11592721" y="816902"/>
                  <a:pt x="11592721" y="816902"/>
                </a:cubicBezTo>
                <a:cubicBezTo>
                  <a:pt x="11592721" y="818952"/>
                  <a:pt x="11593487" y="819071"/>
                  <a:pt x="11595418" y="819071"/>
                </a:cubicBezTo>
                <a:cubicBezTo>
                  <a:pt x="11602216" y="819071"/>
                  <a:pt x="11602216" y="819071"/>
                  <a:pt x="11602216" y="819071"/>
                </a:cubicBezTo>
                <a:cubicBezTo>
                  <a:pt x="11603878" y="819071"/>
                  <a:pt x="11604654" y="818942"/>
                  <a:pt x="11604654" y="816902"/>
                </a:cubicBezTo>
                <a:cubicBezTo>
                  <a:pt x="11604654" y="760774"/>
                  <a:pt x="11604654" y="760774"/>
                  <a:pt x="11604654" y="760774"/>
                </a:cubicBezTo>
                <a:cubicBezTo>
                  <a:pt x="11604654" y="757192"/>
                  <a:pt x="11607471" y="754764"/>
                  <a:pt x="11611452" y="754764"/>
                </a:cubicBezTo>
                <a:cubicBezTo>
                  <a:pt x="11620041" y="754764"/>
                  <a:pt x="11621325" y="761033"/>
                  <a:pt x="11625943" y="761033"/>
                </a:cubicBezTo>
                <a:cubicBezTo>
                  <a:pt x="11629255" y="761162"/>
                  <a:pt x="11631823" y="759112"/>
                  <a:pt x="11631823" y="755152"/>
                </a:cubicBezTo>
                <a:cubicBezTo>
                  <a:pt x="11631823" y="750167"/>
                  <a:pt x="11623623" y="748117"/>
                  <a:pt x="11614257" y="748117"/>
                </a:cubicBezTo>
                <a:close/>
                <a:moveTo>
                  <a:pt x="11553619" y="748117"/>
                </a:moveTo>
                <a:cubicBezTo>
                  <a:pt x="11547609" y="748117"/>
                  <a:pt x="11541221" y="749919"/>
                  <a:pt x="11536236" y="753124"/>
                </a:cubicBezTo>
                <a:cubicBezTo>
                  <a:pt x="11528565" y="758519"/>
                  <a:pt x="11523450" y="768780"/>
                  <a:pt x="11523450" y="784954"/>
                </a:cubicBezTo>
                <a:cubicBezTo>
                  <a:pt x="11523450" y="800998"/>
                  <a:pt x="11528565" y="811270"/>
                  <a:pt x="11536236" y="816654"/>
                </a:cubicBezTo>
                <a:cubicBezTo>
                  <a:pt x="11540962" y="819988"/>
                  <a:pt x="11547490" y="821531"/>
                  <a:pt x="11553619" y="821531"/>
                </a:cubicBezTo>
                <a:cubicBezTo>
                  <a:pt x="11559888" y="821531"/>
                  <a:pt x="11566275" y="819859"/>
                  <a:pt x="11571001" y="816654"/>
                </a:cubicBezTo>
                <a:cubicBezTo>
                  <a:pt x="11578802" y="811259"/>
                  <a:pt x="11583917" y="800998"/>
                  <a:pt x="11583917" y="784954"/>
                </a:cubicBezTo>
                <a:cubicBezTo>
                  <a:pt x="11583917" y="768780"/>
                  <a:pt x="11578802" y="758519"/>
                  <a:pt x="11571001" y="753124"/>
                </a:cubicBezTo>
                <a:cubicBezTo>
                  <a:pt x="11566146" y="749660"/>
                  <a:pt x="11559747" y="748117"/>
                  <a:pt x="11553619" y="748117"/>
                </a:cubicBezTo>
                <a:close/>
                <a:moveTo>
                  <a:pt x="11486031" y="748117"/>
                </a:moveTo>
                <a:cubicBezTo>
                  <a:pt x="11475824" y="748117"/>
                  <a:pt x="11468930" y="750297"/>
                  <a:pt x="11465229" y="751452"/>
                </a:cubicBezTo>
                <a:cubicBezTo>
                  <a:pt x="11460632" y="752994"/>
                  <a:pt x="11459230" y="754656"/>
                  <a:pt x="11459230" y="756965"/>
                </a:cubicBezTo>
                <a:cubicBezTo>
                  <a:pt x="11459230" y="817010"/>
                  <a:pt x="11459230" y="817010"/>
                  <a:pt x="11459230" y="817010"/>
                </a:cubicBezTo>
                <a:cubicBezTo>
                  <a:pt x="11459230" y="819190"/>
                  <a:pt x="11459737" y="819449"/>
                  <a:pt x="11461787" y="819449"/>
                </a:cubicBezTo>
                <a:cubicBezTo>
                  <a:pt x="11468422" y="819449"/>
                  <a:pt x="11468422" y="819449"/>
                  <a:pt x="11468422" y="819449"/>
                </a:cubicBezTo>
                <a:cubicBezTo>
                  <a:pt x="11470332" y="819449"/>
                  <a:pt x="11471228" y="819190"/>
                  <a:pt x="11471228" y="816751"/>
                </a:cubicBezTo>
                <a:cubicBezTo>
                  <a:pt x="11471228" y="761454"/>
                  <a:pt x="11471228" y="761454"/>
                  <a:pt x="11471228" y="761454"/>
                </a:cubicBezTo>
                <a:cubicBezTo>
                  <a:pt x="11471228" y="758497"/>
                  <a:pt x="11476331" y="755422"/>
                  <a:pt x="11485654" y="755422"/>
                </a:cubicBezTo>
                <a:cubicBezTo>
                  <a:pt x="11501223" y="755422"/>
                  <a:pt x="11501223" y="765554"/>
                  <a:pt x="11501223" y="771844"/>
                </a:cubicBezTo>
                <a:cubicBezTo>
                  <a:pt x="11501223" y="816751"/>
                  <a:pt x="11501223" y="816751"/>
                  <a:pt x="11501223" y="816751"/>
                </a:cubicBezTo>
                <a:cubicBezTo>
                  <a:pt x="11501223" y="819190"/>
                  <a:pt x="11501990" y="819449"/>
                  <a:pt x="11504288" y="819449"/>
                </a:cubicBezTo>
                <a:cubicBezTo>
                  <a:pt x="11511690" y="819449"/>
                  <a:pt x="11511690" y="819449"/>
                  <a:pt x="11511690" y="819449"/>
                </a:cubicBezTo>
                <a:cubicBezTo>
                  <a:pt x="11512963" y="819201"/>
                  <a:pt x="11512963" y="817917"/>
                  <a:pt x="11512963" y="816762"/>
                </a:cubicBezTo>
                <a:cubicBezTo>
                  <a:pt x="11512963" y="770312"/>
                  <a:pt x="11512963" y="770312"/>
                  <a:pt x="11512963" y="770312"/>
                </a:cubicBezTo>
                <a:cubicBezTo>
                  <a:pt x="11512963" y="762230"/>
                  <a:pt x="11512704" y="748117"/>
                  <a:pt x="11486031" y="748117"/>
                </a:cubicBezTo>
                <a:close/>
                <a:moveTo>
                  <a:pt x="11389700" y="748117"/>
                </a:moveTo>
                <a:cubicBezTo>
                  <a:pt x="11383539" y="748117"/>
                  <a:pt x="11377249" y="749919"/>
                  <a:pt x="11372242" y="753124"/>
                </a:cubicBezTo>
                <a:cubicBezTo>
                  <a:pt x="11364538" y="758519"/>
                  <a:pt x="11359402" y="768780"/>
                  <a:pt x="11359402" y="784954"/>
                </a:cubicBezTo>
                <a:cubicBezTo>
                  <a:pt x="11359402" y="800998"/>
                  <a:pt x="11364538" y="811270"/>
                  <a:pt x="11372242" y="816654"/>
                </a:cubicBezTo>
                <a:cubicBezTo>
                  <a:pt x="11376990" y="819988"/>
                  <a:pt x="11383539" y="821531"/>
                  <a:pt x="11389700" y="821531"/>
                </a:cubicBezTo>
                <a:cubicBezTo>
                  <a:pt x="11395990" y="821531"/>
                  <a:pt x="11402281" y="819859"/>
                  <a:pt x="11407158" y="816654"/>
                </a:cubicBezTo>
                <a:cubicBezTo>
                  <a:pt x="11414991" y="811259"/>
                  <a:pt x="11420127" y="800998"/>
                  <a:pt x="11420127" y="784954"/>
                </a:cubicBezTo>
                <a:cubicBezTo>
                  <a:pt x="11420127" y="768780"/>
                  <a:pt x="11414991" y="758519"/>
                  <a:pt x="11407158" y="753124"/>
                </a:cubicBezTo>
                <a:cubicBezTo>
                  <a:pt x="11402540" y="749660"/>
                  <a:pt x="11395990" y="748117"/>
                  <a:pt x="11389700" y="748117"/>
                </a:cubicBezTo>
                <a:close/>
                <a:moveTo>
                  <a:pt x="11267473" y="748117"/>
                </a:moveTo>
                <a:cubicBezTo>
                  <a:pt x="11261312" y="748117"/>
                  <a:pt x="11254892" y="749919"/>
                  <a:pt x="11250015" y="753124"/>
                </a:cubicBezTo>
                <a:cubicBezTo>
                  <a:pt x="11242182" y="758519"/>
                  <a:pt x="11237046" y="768780"/>
                  <a:pt x="11237046" y="784954"/>
                </a:cubicBezTo>
                <a:cubicBezTo>
                  <a:pt x="11237046" y="800998"/>
                  <a:pt x="11242182" y="811270"/>
                  <a:pt x="11250015" y="816654"/>
                </a:cubicBezTo>
                <a:cubicBezTo>
                  <a:pt x="11254763" y="819988"/>
                  <a:pt x="11261183" y="821531"/>
                  <a:pt x="11267473" y="821531"/>
                </a:cubicBezTo>
                <a:cubicBezTo>
                  <a:pt x="11273764" y="821531"/>
                  <a:pt x="11279925" y="819859"/>
                  <a:pt x="11284931" y="816654"/>
                </a:cubicBezTo>
                <a:cubicBezTo>
                  <a:pt x="11292635" y="811259"/>
                  <a:pt x="11297771" y="800998"/>
                  <a:pt x="11297771" y="784954"/>
                </a:cubicBezTo>
                <a:cubicBezTo>
                  <a:pt x="11297771" y="768780"/>
                  <a:pt x="11292635" y="758519"/>
                  <a:pt x="11284931" y="753124"/>
                </a:cubicBezTo>
                <a:cubicBezTo>
                  <a:pt x="11279925" y="749660"/>
                  <a:pt x="11273764" y="748117"/>
                  <a:pt x="11267473" y="748117"/>
                </a:cubicBezTo>
                <a:close/>
                <a:moveTo>
                  <a:pt x="11199756" y="748117"/>
                </a:moveTo>
                <a:cubicBezTo>
                  <a:pt x="11189495" y="748117"/>
                  <a:pt x="11182698" y="750297"/>
                  <a:pt x="11178857" y="751452"/>
                </a:cubicBezTo>
                <a:cubicBezTo>
                  <a:pt x="11174368" y="752994"/>
                  <a:pt x="11172825" y="754656"/>
                  <a:pt x="11172825" y="756965"/>
                </a:cubicBezTo>
                <a:cubicBezTo>
                  <a:pt x="11172825" y="817010"/>
                  <a:pt x="11172825" y="817010"/>
                  <a:pt x="11172825" y="817010"/>
                </a:cubicBezTo>
                <a:cubicBezTo>
                  <a:pt x="11172825" y="819190"/>
                  <a:pt x="11173343" y="819449"/>
                  <a:pt x="11175263" y="819449"/>
                </a:cubicBezTo>
                <a:cubicBezTo>
                  <a:pt x="11181932" y="819449"/>
                  <a:pt x="11181932" y="819449"/>
                  <a:pt x="11181932" y="819449"/>
                </a:cubicBezTo>
                <a:cubicBezTo>
                  <a:pt x="11183852" y="819449"/>
                  <a:pt x="11184748" y="819190"/>
                  <a:pt x="11184748" y="816751"/>
                </a:cubicBezTo>
                <a:cubicBezTo>
                  <a:pt x="11184748" y="761454"/>
                  <a:pt x="11184748" y="761454"/>
                  <a:pt x="11184748" y="761454"/>
                </a:cubicBezTo>
                <a:cubicBezTo>
                  <a:pt x="11184748" y="758497"/>
                  <a:pt x="11189873" y="755422"/>
                  <a:pt x="11199238" y="755422"/>
                </a:cubicBezTo>
                <a:cubicBezTo>
                  <a:pt x="11214884" y="755422"/>
                  <a:pt x="11214884" y="765554"/>
                  <a:pt x="11214884" y="771844"/>
                </a:cubicBezTo>
                <a:cubicBezTo>
                  <a:pt x="11214884" y="816751"/>
                  <a:pt x="11214884" y="816751"/>
                  <a:pt x="11214884" y="816751"/>
                </a:cubicBezTo>
                <a:cubicBezTo>
                  <a:pt x="11214884" y="819190"/>
                  <a:pt x="11215650" y="819449"/>
                  <a:pt x="11217959" y="819449"/>
                </a:cubicBezTo>
                <a:cubicBezTo>
                  <a:pt x="11225393" y="819449"/>
                  <a:pt x="11225393" y="819449"/>
                  <a:pt x="11225393" y="819449"/>
                </a:cubicBezTo>
                <a:cubicBezTo>
                  <a:pt x="11226688" y="819201"/>
                  <a:pt x="11226817" y="817917"/>
                  <a:pt x="11226817" y="816762"/>
                </a:cubicBezTo>
                <a:cubicBezTo>
                  <a:pt x="11226817" y="770312"/>
                  <a:pt x="11226817" y="770312"/>
                  <a:pt x="11226817" y="770312"/>
                </a:cubicBezTo>
                <a:cubicBezTo>
                  <a:pt x="11226817" y="762230"/>
                  <a:pt x="11226688" y="748117"/>
                  <a:pt x="11199756" y="748117"/>
                </a:cubicBezTo>
                <a:close/>
                <a:moveTo>
                  <a:pt x="11681273" y="724801"/>
                </a:moveTo>
                <a:cubicBezTo>
                  <a:pt x="11678975" y="724801"/>
                  <a:pt x="11678845" y="725567"/>
                  <a:pt x="11678845" y="727876"/>
                </a:cubicBezTo>
                <a:cubicBezTo>
                  <a:pt x="11678845" y="752250"/>
                  <a:pt x="11678845" y="752250"/>
                  <a:pt x="11678845" y="752250"/>
                </a:cubicBezTo>
                <a:cubicBezTo>
                  <a:pt x="11674626" y="750070"/>
                  <a:pt x="11670537" y="748527"/>
                  <a:pt x="11664279" y="748527"/>
                </a:cubicBezTo>
                <a:cubicBezTo>
                  <a:pt x="11643455" y="748527"/>
                  <a:pt x="11632848" y="768413"/>
                  <a:pt x="11632848" y="784954"/>
                </a:cubicBezTo>
                <a:cubicBezTo>
                  <a:pt x="11632848" y="809587"/>
                  <a:pt x="11646260" y="821510"/>
                  <a:pt x="11666707" y="821510"/>
                </a:cubicBezTo>
                <a:cubicBezTo>
                  <a:pt x="11676547" y="821531"/>
                  <a:pt x="11690477" y="816654"/>
                  <a:pt x="11690477" y="812036"/>
                </a:cubicBezTo>
                <a:cubicBezTo>
                  <a:pt x="11690477" y="727498"/>
                  <a:pt x="11690477" y="727498"/>
                  <a:pt x="11690477" y="727498"/>
                </a:cubicBezTo>
                <a:cubicBezTo>
                  <a:pt x="11690477" y="724930"/>
                  <a:pt x="11689711" y="724801"/>
                  <a:pt x="11687919" y="724801"/>
                </a:cubicBezTo>
                <a:cubicBezTo>
                  <a:pt x="11681273" y="724801"/>
                  <a:pt x="11681273" y="724801"/>
                  <a:pt x="11681273" y="724801"/>
                </a:cubicBezTo>
                <a:close/>
                <a:moveTo>
                  <a:pt x="11786797" y="724552"/>
                </a:moveTo>
                <a:cubicBezTo>
                  <a:pt x="11785384" y="724552"/>
                  <a:pt x="11784607" y="724811"/>
                  <a:pt x="11784607" y="726732"/>
                </a:cubicBezTo>
                <a:cubicBezTo>
                  <a:pt x="11784607" y="817280"/>
                  <a:pt x="11784607" y="817280"/>
                  <a:pt x="11784607" y="817280"/>
                </a:cubicBezTo>
                <a:cubicBezTo>
                  <a:pt x="11784607" y="819071"/>
                  <a:pt x="11784995" y="819330"/>
                  <a:pt x="11786797" y="819330"/>
                </a:cubicBezTo>
                <a:cubicBezTo>
                  <a:pt x="11793864" y="819330"/>
                  <a:pt x="11793864" y="819330"/>
                  <a:pt x="11793864" y="819330"/>
                </a:cubicBezTo>
                <a:cubicBezTo>
                  <a:pt x="11795526" y="819330"/>
                  <a:pt x="11796303" y="819330"/>
                  <a:pt x="11796303" y="817409"/>
                </a:cubicBezTo>
                <a:cubicBezTo>
                  <a:pt x="11796303" y="726473"/>
                  <a:pt x="11796303" y="726473"/>
                  <a:pt x="11796303" y="726473"/>
                </a:cubicBezTo>
                <a:cubicBezTo>
                  <a:pt x="11796303" y="724552"/>
                  <a:pt x="11795407" y="724552"/>
                  <a:pt x="11793864" y="724552"/>
                </a:cubicBezTo>
                <a:cubicBezTo>
                  <a:pt x="11786797" y="724552"/>
                  <a:pt x="11786797" y="724552"/>
                  <a:pt x="11786797" y="724552"/>
                </a:cubicBezTo>
                <a:close/>
                <a:moveTo>
                  <a:pt x="11712617" y="723776"/>
                </a:moveTo>
                <a:cubicBezTo>
                  <a:pt x="11708291" y="723776"/>
                  <a:pt x="11705237" y="726851"/>
                  <a:pt x="11705237" y="730940"/>
                </a:cubicBezTo>
                <a:cubicBezTo>
                  <a:pt x="11705237" y="734781"/>
                  <a:pt x="11707913" y="737975"/>
                  <a:pt x="11712358" y="737975"/>
                </a:cubicBezTo>
                <a:cubicBezTo>
                  <a:pt x="11716933" y="737845"/>
                  <a:pt x="11719739" y="734263"/>
                  <a:pt x="11719609" y="730433"/>
                </a:cubicBezTo>
                <a:cubicBezTo>
                  <a:pt x="11719350" y="726462"/>
                  <a:pt x="11716178" y="723776"/>
                  <a:pt x="11712617" y="723776"/>
                </a:cubicBezTo>
                <a:close/>
                <a:moveTo>
                  <a:pt x="11855021" y="713601"/>
                </a:moveTo>
                <a:lnTo>
                  <a:pt x="11855284" y="713794"/>
                </a:lnTo>
                <a:lnTo>
                  <a:pt x="11855021" y="713860"/>
                </a:lnTo>
                <a:cubicBezTo>
                  <a:pt x="11855021" y="713860"/>
                  <a:pt x="11855021" y="713860"/>
                  <a:pt x="11855021" y="713601"/>
                </a:cubicBezTo>
                <a:close/>
                <a:moveTo>
                  <a:pt x="11847209" y="704235"/>
                </a:moveTo>
                <a:cubicBezTo>
                  <a:pt x="11851428" y="704235"/>
                  <a:pt x="11851428" y="704235"/>
                  <a:pt x="11851428" y="704235"/>
                </a:cubicBezTo>
                <a:cubicBezTo>
                  <a:pt x="11853608" y="704235"/>
                  <a:pt x="11857190" y="704235"/>
                  <a:pt x="11857190" y="707699"/>
                </a:cubicBezTo>
                <a:cubicBezTo>
                  <a:pt x="11857190" y="711162"/>
                  <a:pt x="11853478" y="711162"/>
                  <a:pt x="11851817" y="711162"/>
                </a:cubicBezTo>
                <a:cubicBezTo>
                  <a:pt x="11847209" y="711162"/>
                  <a:pt x="11847209" y="711162"/>
                  <a:pt x="11847209" y="711162"/>
                </a:cubicBezTo>
                <a:close/>
                <a:moveTo>
                  <a:pt x="11843627" y="701020"/>
                </a:moveTo>
                <a:lnTo>
                  <a:pt x="11843627" y="724250"/>
                </a:lnTo>
                <a:cubicBezTo>
                  <a:pt x="11847468" y="724250"/>
                  <a:pt x="11847468" y="724250"/>
                  <a:pt x="11847468" y="724250"/>
                </a:cubicBezTo>
                <a:cubicBezTo>
                  <a:pt x="11847468" y="714367"/>
                  <a:pt x="11847468" y="714367"/>
                  <a:pt x="11847468" y="714367"/>
                </a:cubicBezTo>
                <a:cubicBezTo>
                  <a:pt x="11849648" y="714367"/>
                  <a:pt x="11849648" y="714367"/>
                  <a:pt x="11849648" y="714367"/>
                </a:cubicBezTo>
                <a:cubicBezTo>
                  <a:pt x="11852723" y="714367"/>
                  <a:pt x="11853867" y="715521"/>
                  <a:pt x="11856553" y="720528"/>
                </a:cubicBezTo>
                <a:cubicBezTo>
                  <a:pt x="11858603" y="724121"/>
                  <a:pt x="11858603" y="724121"/>
                  <a:pt x="11858603" y="724121"/>
                </a:cubicBezTo>
                <a:cubicBezTo>
                  <a:pt x="11863081" y="724121"/>
                  <a:pt x="11863081" y="724121"/>
                  <a:pt x="11863081" y="724121"/>
                </a:cubicBezTo>
                <a:cubicBezTo>
                  <a:pt x="11860265" y="719503"/>
                  <a:pt x="11860265" y="719503"/>
                  <a:pt x="11860265" y="719503"/>
                </a:cubicBezTo>
                <a:cubicBezTo>
                  <a:pt x="11858857" y="717258"/>
                  <a:pt x="11857864" y="715942"/>
                  <a:pt x="11857064" y="715107"/>
                </a:cubicBezTo>
                <a:lnTo>
                  <a:pt x="11855284" y="713794"/>
                </a:lnTo>
                <a:lnTo>
                  <a:pt x="11858039" y="713106"/>
                </a:lnTo>
                <a:cubicBezTo>
                  <a:pt x="11860542" y="711860"/>
                  <a:pt x="11861549" y="709333"/>
                  <a:pt x="11861549" y="707310"/>
                </a:cubicBezTo>
                <a:cubicBezTo>
                  <a:pt x="11861549" y="705390"/>
                  <a:pt x="11860653" y="703717"/>
                  <a:pt x="11859370" y="702822"/>
                </a:cubicBezTo>
                <a:cubicBezTo>
                  <a:pt x="11857449" y="701020"/>
                  <a:pt x="11854385" y="701020"/>
                  <a:pt x="11851817" y="701020"/>
                </a:cubicBezTo>
                <a:cubicBezTo>
                  <a:pt x="11843627" y="701020"/>
                  <a:pt x="11843627" y="701020"/>
                  <a:pt x="11843627" y="701020"/>
                </a:cubicBezTo>
                <a:close/>
                <a:moveTo>
                  <a:pt x="11852712" y="694611"/>
                </a:moveTo>
                <a:cubicBezTo>
                  <a:pt x="11862563" y="694611"/>
                  <a:pt x="11870623" y="702563"/>
                  <a:pt x="11870623" y="712446"/>
                </a:cubicBezTo>
                <a:cubicBezTo>
                  <a:pt x="11870623" y="722330"/>
                  <a:pt x="11862693" y="730541"/>
                  <a:pt x="11852712" y="730541"/>
                </a:cubicBezTo>
                <a:cubicBezTo>
                  <a:pt x="11842861" y="730541"/>
                  <a:pt x="11834931" y="722330"/>
                  <a:pt x="11834931" y="712446"/>
                </a:cubicBezTo>
                <a:cubicBezTo>
                  <a:pt x="11834801" y="702563"/>
                  <a:pt x="11842732" y="694611"/>
                  <a:pt x="11852712" y="694611"/>
                </a:cubicBezTo>
                <a:close/>
                <a:moveTo>
                  <a:pt x="11852712" y="690888"/>
                </a:moveTo>
                <a:cubicBezTo>
                  <a:pt x="11840940" y="690888"/>
                  <a:pt x="11831348" y="700513"/>
                  <a:pt x="11831348" y="712446"/>
                </a:cubicBezTo>
                <a:cubicBezTo>
                  <a:pt x="11831348" y="724509"/>
                  <a:pt x="11840940" y="734004"/>
                  <a:pt x="11852712" y="734004"/>
                </a:cubicBezTo>
                <a:cubicBezTo>
                  <a:pt x="11864613" y="734004"/>
                  <a:pt x="11874076" y="724250"/>
                  <a:pt x="11874076" y="712446"/>
                </a:cubicBezTo>
                <a:cubicBezTo>
                  <a:pt x="11874076" y="700642"/>
                  <a:pt x="11864484" y="690888"/>
                  <a:pt x="11852712" y="690888"/>
                </a:cubicBezTo>
                <a:close/>
                <a:moveTo>
                  <a:pt x="11639380" y="551044"/>
                </a:moveTo>
                <a:cubicBezTo>
                  <a:pt x="11639972" y="550996"/>
                  <a:pt x="11640676" y="551284"/>
                  <a:pt x="11641189" y="551862"/>
                </a:cubicBezTo>
                <a:cubicBezTo>
                  <a:pt x="11649011" y="560062"/>
                  <a:pt x="11646325" y="621974"/>
                  <a:pt x="11644652" y="634274"/>
                </a:cubicBezTo>
                <a:cubicBezTo>
                  <a:pt x="11644264" y="637349"/>
                  <a:pt x="11641448" y="639788"/>
                  <a:pt x="11640682" y="633508"/>
                </a:cubicBezTo>
                <a:cubicBezTo>
                  <a:pt x="11639786" y="625567"/>
                  <a:pt x="11635557" y="607235"/>
                  <a:pt x="11634273" y="599671"/>
                </a:cubicBezTo>
                <a:cubicBezTo>
                  <a:pt x="11632859" y="592496"/>
                  <a:pt x="11636841" y="570582"/>
                  <a:pt x="11638243" y="552250"/>
                </a:cubicBezTo>
                <a:cubicBezTo>
                  <a:pt x="11638308" y="551479"/>
                  <a:pt x="11638788" y="551093"/>
                  <a:pt x="11639380" y="551044"/>
                </a:cubicBezTo>
                <a:close/>
                <a:moveTo>
                  <a:pt x="11490639" y="502002"/>
                </a:moveTo>
                <a:cubicBezTo>
                  <a:pt x="11510395" y="504700"/>
                  <a:pt x="11530399" y="505207"/>
                  <a:pt x="11550015" y="504052"/>
                </a:cubicBezTo>
                <a:cubicBezTo>
                  <a:pt x="11553220" y="516223"/>
                  <a:pt x="11552831" y="532116"/>
                  <a:pt x="11548343" y="536605"/>
                </a:cubicBezTo>
                <a:cubicBezTo>
                  <a:pt x="11541157" y="543910"/>
                  <a:pt x="11508722" y="542496"/>
                  <a:pt x="11499486" y="541094"/>
                </a:cubicBezTo>
                <a:cubicBezTo>
                  <a:pt x="11496918" y="540705"/>
                  <a:pt x="11494361" y="540327"/>
                  <a:pt x="11492948" y="533659"/>
                </a:cubicBezTo>
                <a:cubicBezTo>
                  <a:pt x="11491405" y="525837"/>
                  <a:pt x="11491275" y="511486"/>
                  <a:pt x="11490639" y="502002"/>
                </a:cubicBezTo>
                <a:close/>
                <a:moveTo>
                  <a:pt x="11594253" y="498797"/>
                </a:moveTo>
                <a:cubicBezTo>
                  <a:pt x="11599767" y="509048"/>
                  <a:pt x="11600155" y="514950"/>
                  <a:pt x="11598612" y="520075"/>
                </a:cubicBezTo>
                <a:cubicBezTo>
                  <a:pt x="11597069" y="525200"/>
                  <a:pt x="11589894" y="528146"/>
                  <a:pt x="11588351" y="527509"/>
                </a:cubicBezTo>
                <a:cubicBezTo>
                  <a:pt x="11588092" y="516482"/>
                  <a:pt x="11585147" y="508152"/>
                  <a:pt x="11580011" y="500718"/>
                </a:cubicBezTo>
                <a:cubicBezTo>
                  <a:pt x="11584510" y="499952"/>
                  <a:pt x="11589257" y="499315"/>
                  <a:pt x="11594253" y="498797"/>
                </a:cubicBezTo>
                <a:close/>
                <a:moveTo>
                  <a:pt x="11441405" y="491374"/>
                </a:moveTo>
                <a:cubicBezTo>
                  <a:pt x="11447684" y="493295"/>
                  <a:pt x="11454104" y="494967"/>
                  <a:pt x="11460384" y="496499"/>
                </a:cubicBezTo>
                <a:cubicBezTo>
                  <a:pt x="11456025" y="524056"/>
                  <a:pt x="11447436" y="531868"/>
                  <a:pt x="11442948" y="533670"/>
                </a:cubicBezTo>
                <a:cubicBezTo>
                  <a:pt x="11439473" y="535073"/>
                  <a:pt x="11431910" y="535839"/>
                  <a:pt x="11434607" y="527131"/>
                </a:cubicBezTo>
                <a:cubicBezTo>
                  <a:pt x="11437305" y="518413"/>
                  <a:pt x="11439862" y="503545"/>
                  <a:pt x="11441405" y="491374"/>
                </a:cubicBezTo>
                <a:close/>
                <a:moveTo>
                  <a:pt x="11419441" y="484343"/>
                </a:moveTo>
                <a:cubicBezTo>
                  <a:pt x="11421606" y="484488"/>
                  <a:pt x="11425004" y="485801"/>
                  <a:pt x="11431543" y="488299"/>
                </a:cubicBezTo>
                <a:cubicBezTo>
                  <a:pt x="11430647" y="509447"/>
                  <a:pt x="11425263" y="521499"/>
                  <a:pt x="11423202" y="532257"/>
                </a:cubicBezTo>
                <a:cubicBezTo>
                  <a:pt x="11420893" y="543284"/>
                  <a:pt x="11433204" y="545841"/>
                  <a:pt x="11444102" y="543154"/>
                </a:cubicBezTo>
                <a:cubicBezTo>
                  <a:pt x="11454870" y="540468"/>
                  <a:pt x="11465132" y="529181"/>
                  <a:pt x="11469620" y="498549"/>
                </a:cubicBezTo>
                <a:cubicBezTo>
                  <a:pt x="11473850" y="499574"/>
                  <a:pt x="11477313" y="500092"/>
                  <a:pt x="11481672" y="500729"/>
                </a:cubicBezTo>
                <a:cubicBezTo>
                  <a:pt x="11482190" y="532516"/>
                  <a:pt x="11484111" y="539691"/>
                  <a:pt x="11485395" y="542507"/>
                </a:cubicBezTo>
                <a:cubicBezTo>
                  <a:pt x="11487833" y="548398"/>
                  <a:pt x="11493735" y="550330"/>
                  <a:pt x="11498472" y="550707"/>
                </a:cubicBezTo>
                <a:cubicBezTo>
                  <a:pt x="11523353" y="552628"/>
                  <a:pt x="11547458" y="551862"/>
                  <a:pt x="11555917" y="543532"/>
                </a:cubicBezTo>
                <a:cubicBezTo>
                  <a:pt x="11564506" y="535073"/>
                  <a:pt x="11561560" y="514443"/>
                  <a:pt x="11559122" y="503286"/>
                </a:cubicBezTo>
                <a:cubicBezTo>
                  <a:pt x="11563092" y="502898"/>
                  <a:pt x="11566308" y="502520"/>
                  <a:pt x="11570149" y="502002"/>
                </a:cubicBezTo>
                <a:cubicBezTo>
                  <a:pt x="11578360" y="511486"/>
                  <a:pt x="11579385" y="521866"/>
                  <a:pt x="11579385" y="528405"/>
                </a:cubicBezTo>
                <a:cubicBezTo>
                  <a:pt x="11579385" y="535709"/>
                  <a:pt x="11587466" y="539551"/>
                  <a:pt x="11598752" y="531739"/>
                </a:cubicBezTo>
                <a:cubicBezTo>
                  <a:pt x="11609909" y="523916"/>
                  <a:pt x="11608884" y="510202"/>
                  <a:pt x="11602723" y="497772"/>
                </a:cubicBezTo>
                <a:cubicBezTo>
                  <a:pt x="11628371" y="495722"/>
                  <a:pt x="11627086" y="512511"/>
                  <a:pt x="11625673" y="533282"/>
                </a:cubicBezTo>
                <a:cubicBezTo>
                  <a:pt x="11624389" y="553793"/>
                  <a:pt x="11619771" y="582882"/>
                  <a:pt x="11612855" y="586216"/>
                </a:cubicBezTo>
                <a:cubicBezTo>
                  <a:pt x="11605798" y="589162"/>
                  <a:pt x="11594771" y="570323"/>
                  <a:pt x="11537326" y="569427"/>
                </a:cubicBezTo>
                <a:cubicBezTo>
                  <a:pt x="11496551" y="568661"/>
                  <a:pt x="11465261" y="574175"/>
                  <a:pt x="11459488" y="611465"/>
                </a:cubicBezTo>
                <a:cubicBezTo>
                  <a:pt x="11459100" y="614151"/>
                  <a:pt x="11457568" y="613774"/>
                  <a:pt x="11456154" y="612360"/>
                </a:cubicBezTo>
                <a:cubicBezTo>
                  <a:pt x="11444998" y="600189"/>
                  <a:pt x="11434737" y="594676"/>
                  <a:pt x="11418325" y="585191"/>
                </a:cubicBezTo>
                <a:cubicBezTo>
                  <a:pt x="11401785" y="575448"/>
                  <a:pt x="11390757" y="562382"/>
                  <a:pt x="11388707" y="549434"/>
                </a:cubicBezTo>
                <a:cubicBezTo>
                  <a:pt x="11386657" y="536486"/>
                  <a:pt x="11391405" y="519190"/>
                  <a:pt x="11414743" y="487403"/>
                </a:cubicBezTo>
                <a:cubicBezTo>
                  <a:pt x="11416346" y="485224"/>
                  <a:pt x="11417276" y="484199"/>
                  <a:pt x="11419441" y="484343"/>
                </a:cubicBezTo>
                <a:close/>
                <a:moveTo>
                  <a:pt x="11358173" y="469801"/>
                </a:moveTo>
                <a:cubicBezTo>
                  <a:pt x="11352402" y="469752"/>
                  <a:pt x="11342133" y="472433"/>
                  <a:pt x="11346260" y="478275"/>
                </a:cubicBezTo>
                <a:cubicBezTo>
                  <a:pt x="11351763" y="486314"/>
                  <a:pt x="11362639" y="473042"/>
                  <a:pt x="11361744" y="470744"/>
                </a:cubicBezTo>
                <a:cubicBezTo>
                  <a:pt x="11361520" y="470137"/>
                  <a:pt x="11360096" y="469817"/>
                  <a:pt x="11358173" y="469801"/>
                </a:cubicBezTo>
                <a:close/>
                <a:moveTo>
                  <a:pt x="11354455" y="453696"/>
                </a:moveTo>
                <a:cubicBezTo>
                  <a:pt x="11359222" y="452705"/>
                  <a:pt x="11365520" y="456094"/>
                  <a:pt x="11379471" y="464454"/>
                </a:cubicBezTo>
                <a:cubicBezTo>
                  <a:pt x="11402044" y="478167"/>
                  <a:pt x="11408971" y="475351"/>
                  <a:pt x="11401267" y="487522"/>
                </a:cubicBezTo>
                <a:cubicBezTo>
                  <a:pt x="11396519" y="495345"/>
                  <a:pt x="11380486" y="516104"/>
                  <a:pt x="11376515" y="541611"/>
                </a:cubicBezTo>
                <a:cubicBezTo>
                  <a:pt x="11371131" y="534436"/>
                  <a:pt x="11363815" y="516622"/>
                  <a:pt x="11357665" y="511745"/>
                </a:cubicBezTo>
                <a:cubicBezTo>
                  <a:pt x="11345613" y="502261"/>
                  <a:pt x="11335222" y="509566"/>
                  <a:pt x="11330734" y="504052"/>
                </a:cubicBezTo>
                <a:cubicBezTo>
                  <a:pt x="11325727" y="498031"/>
                  <a:pt x="11323677" y="497643"/>
                  <a:pt x="11328166" y="491881"/>
                </a:cubicBezTo>
                <a:cubicBezTo>
                  <a:pt x="11328166" y="491881"/>
                  <a:pt x="11333550" y="484835"/>
                  <a:pt x="11335600" y="481879"/>
                </a:cubicBezTo>
                <a:cubicBezTo>
                  <a:pt x="11337909" y="478804"/>
                  <a:pt x="11337272" y="473031"/>
                  <a:pt x="11338297" y="470604"/>
                </a:cubicBezTo>
                <a:cubicBezTo>
                  <a:pt x="11339193" y="468165"/>
                  <a:pt x="11344707" y="460861"/>
                  <a:pt x="11349972" y="456124"/>
                </a:cubicBezTo>
                <a:cubicBezTo>
                  <a:pt x="11351448" y="454843"/>
                  <a:pt x="11352866" y="454026"/>
                  <a:pt x="11354455" y="453696"/>
                </a:cubicBezTo>
                <a:close/>
                <a:moveTo>
                  <a:pt x="11324025" y="392924"/>
                </a:moveTo>
                <a:cubicBezTo>
                  <a:pt x="11322935" y="393149"/>
                  <a:pt x="11322134" y="395329"/>
                  <a:pt x="11322134" y="400006"/>
                </a:cubicBezTo>
                <a:cubicBezTo>
                  <a:pt x="11322134" y="423463"/>
                  <a:pt x="11332395" y="437555"/>
                  <a:pt x="11335988" y="441536"/>
                </a:cubicBezTo>
                <a:cubicBezTo>
                  <a:pt x="11339452" y="445507"/>
                  <a:pt x="11341114" y="449477"/>
                  <a:pt x="11339193" y="451786"/>
                </a:cubicBezTo>
                <a:cubicBezTo>
                  <a:pt x="11334068" y="457807"/>
                  <a:pt x="11328554" y="464475"/>
                  <a:pt x="11328425" y="467162"/>
                </a:cubicBezTo>
                <a:cubicBezTo>
                  <a:pt x="11328166" y="470107"/>
                  <a:pt x="11328425" y="471521"/>
                  <a:pt x="11327270" y="474855"/>
                </a:cubicBezTo>
                <a:cubicBezTo>
                  <a:pt x="11326116" y="478059"/>
                  <a:pt x="11322016" y="482796"/>
                  <a:pt x="11315477" y="490748"/>
                </a:cubicBezTo>
                <a:cubicBezTo>
                  <a:pt x="11311884" y="495366"/>
                  <a:pt x="11314193" y="500362"/>
                  <a:pt x="11317268" y="503696"/>
                </a:cubicBezTo>
                <a:cubicBezTo>
                  <a:pt x="11320861" y="507796"/>
                  <a:pt x="11323300" y="512544"/>
                  <a:pt x="11327788" y="514594"/>
                </a:cubicBezTo>
                <a:cubicBezTo>
                  <a:pt x="11332406" y="516644"/>
                  <a:pt x="11336506" y="515230"/>
                  <a:pt x="11341890" y="516137"/>
                </a:cubicBezTo>
                <a:cubicBezTo>
                  <a:pt x="11347016" y="517032"/>
                  <a:pt x="11353436" y="520107"/>
                  <a:pt x="11358561" y="529214"/>
                </a:cubicBezTo>
                <a:cubicBezTo>
                  <a:pt x="11365995" y="542539"/>
                  <a:pt x="11373947" y="563310"/>
                  <a:pt x="11388308" y="580476"/>
                </a:cubicBezTo>
                <a:cubicBezTo>
                  <a:pt x="11394717" y="588040"/>
                  <a:pt x="11394717" y="602013"/>
                  <a:pt x="11394717" y="606490"/>
                </a:cubicBezTo>
                <a:cubicBezTo>
                  <a:pt x="11395106" y="646736"/>
                  <a:pt x="11374076" y="684803"/>
                  <a:pt x="11360611" y="709026"/>
                </a:cubicBezTo>
                <a:cubicBezTo>
                  <a:pt x="11357406" y="714669"/>
                  <a:pt x="11358172" y="719406"/>
                  <a:pt x="11362402" y="719406"/>
                </a:cubicBezTo>
                <a:cubicBezTo>
                  <a:pt x="11367279" y="719406"/>
                  <a:pt x="11385481" y="719406"/>
                  <a:pt x="11388567" y="719406"/>
                </a:cubicBezTo>
                <a:cubicBezTo>
                  <a:pt x="11391901" y="719406"/>
                  <a:pt x="11393951" y="715813"/>
                  <a:pt x="11394210" y="711972"/>
                </a:cubicBezTo>
                <a:cubicBezTo>
                  <a:pt x="11396519" y="679030"/>
                  <a:pt x="11415110" y="618661"/>
                  <a:pt x="11429094" y="608411"/>
                </a:cubicBezTo>
                <a:cubicBezTo>
                  <a:pt x="11452561" y="623150"/>
                  <a:pt x="11475900" y="654678"/>
                  <a:pt x="11464484" y="709921"/>
                </a:cubicBezTo>
                <a:cubicBezTo>
                  <a:pt x="11463966" y="712997"/>
                  <a:pt x="11461150" y="719665"/>
                  <a:pt x="11468207" y="719665"/>
                </a:cubicBezTo>
                <a:cubicBezTo>
                  <a:pt x="11468207" y="719665"/>
                  <a:pt x="11488082" y="719665"/>
                  <a:pt x="11490650" y="719665"/>
                </a:cubicBezTo>
                <a:cubicBezTo>
                  <a:pt x="11493595" y="719665"/>
                  <a:pt x="11498343" y="718510"/>
                  <a:pt x="11497954" y="713126"/>
                </a:cubicBezTo>
                <a:cubicBezTo>
                  <a:pt x="11496800" y="691590"/>
                  <a:pt x="11478716" y="646100"/>
                  <a:pt x="11473979" y="619309"/>
                </a:cubicBezTo>
                <a:cubicBezTo>
                  <a:pt x="11471034" y="602390"/>
                  <a:pt x="11484499" y="572147"/>
                  <a:pt x="11535276" y="595345"/>
                </a:cubicBezTo>
                <a:cubicBezTo>
                  <a:pt x="11554773" y="577790"/>
                  <a:pt x="11580421" y="588428"/>
                  <a:pt x="11569383" y="622136"/>
                </a:cubicBezTo>
                <a:cubicBezTo>
                  <a:pt x="11558614" y="655714"/>
                  <a:pt x="11549249" y="670452"/>
                  <a:pt x="11512315" y="709932"/>
                </a:cubicBezTo>
                <a:cubicBezTo>
                  <a:pt x="11508215" y="714550"/>
                  <a:pt x="11507827" y="719417"/>
                  <a:pt x="11514624" y="719417"/>
                </a:cubicBezTo>
                <a:cubicBezTo>
                  <a:pt x="11517958" y="719417"/>
                  <a:pt x="11534888" y="719417"/>
                  <a:pt x="11538351" y="719417"/>
                </a:cubicBezTo>
                <a:cubicBezTo>
                  <a:pt x="11543476" y="719417"/>
                  <a:pt x="11545537" y="717874"/>
                  <a:pt x="11547069" y="713903"/>
                </a:cubicBezTo>
                <a:cubicBezTo>
                  <a:pt x="11548483" y="709673"/>
                  <a:pt x="11565412" y="656102"/>
                  <a:pt x="11598623" y="630983"/>
                </a:cubicBezTo>
                <a:cubicBezTo>
                  <a:pt x="11601191" y="629063"/>
                  <a:pt x="11603371" y="620474"/>
                  <a:pt x="11608496" y="600869"/>
                </a:cubicBezTo>
                <a:cubicBezTo>
                  <a:pt x="11624529" y="622017"/>
                  <a:pt x="11626709" y="660461"/>
                  <a:pt x="11599130" y="710062"/>
                </a:cubicBezTo>
                <a:cubicBezTo>
                  <a:pt x="11596314" y="715316"/>
                  <a:pt x="11597976" y="719287"/>
                  <a:pt x="11601439" y="719287"/>
                </a:cubicBezTo>
                <a:cubicBezTo>
                  <a:pt x="11603360" y="719287"/>
                  <a:pt x="11618368" y="719287"/>
                  <a:pt x="11622857" y="719287"/>
                </a:cubicBezTo>
                <a:cubicBezTo>
                  <a:pt x="11626828" y="719287"/>
                  <a:pt x="11627982" y="717107"/>
                  <a:pt x="11629525" y="711087"/>
                </a:cubicBezTo>
                <a:cubicBezTo>
                  <a:pt x="11631446" y="703653"/>
                  <a:pt x="11632093" y="700060"/>
                  <a:pt x="11634650" y="693014"/>
                </a:cubicBezTo>
                <a:cubicBezTo>
                  <a:pt x="11636193" y="688655"/>
                  <a:pt x="11636830" y="687889"/>
                  <a:pt x="11654018" y="688018"/>
                </a:cubicBezTo>
                <a:cubicBezTo>
                  <a:pt x="11659402" y="688018"/>
                  <a:pt x="11659024" y="685202"/>
                  <a:pt x="11659024" y="680584"/>
                </a:cubicBezTo>
                <a:cubicBezTo>
                  <a:pt x="11659272" y="614151"/>
                  <a:pt x="11659661" y="544687"/>
                  <a:pt x="11654654" y="520852"/>
                </a:cubicBezTo>
                <a:cubicBezTo>
                  <a:pt x="11647727" y="487403"/>
                  <a:pt x="11618617" y="486378"/>
                  <a:pt x="11603360" y="487533"/>
                </a:cubicBezTo>
                <a:cubicBezTo>
                  <a:pt x="11587456" y="488688"/>
                  <a:pt x="11557449" y="493424"/>
                  <a:pt x="11526547" y="493424"/>
                </a:cubicBezTo>
                <a:cubicBezTo>
                  <a:pt x="11484866" y="493424"/>
                  <a:pt x="11437930" y="481631"/>
                  <a:pt x="11402033" y="464842"/>
                </a:cubicBezTo>
                <a:cubicBezTo>
                  <a:pt x="11395753" y="462026"/>
                  <a:pt x="11398958" y="460742"/>
                  <a:pt x="11401644" y="459199"/>
                </a:cubicBezTo>
                <a:cubicBezTo>
                  <a:pt x="11415110" y="451765"/>
                  <a:pt x="11426774" y="445097"/>
                  <a:pt x="11433960" y="433314"/>
                </a:cubicBezTo>
                <a:cubicBezTo>
                  <a:pt x="11439473" y="424348"/>
                  <a:pt x="11437423" y="421521"/>
                  <a:pt x="11431392" y="426398"/>
                </a:cubicBezTo>
                <a:cubicBezTo>
                  <a:pt x="11415110" y="439982"/>
                  <a:pt x="11391890" y="447546"/>
                  <a:pt x="11365995" y="438191"/>
                </a:cubicBezTo>
                <a:cubicBezTo>
                  <a:pt x="11339959" y="428966"/>
                  <a:pt x="11329957" y="403847"/>
                  <a:pt x="11327648" y="397568"/>
                </a:cubicBezTo>
                <a:cubicBezTo>
                  <a:pt x="11326493" y="394428"/>
                  <a:pt x="11325115" y="392699"/>
                  <a:pt x="11324025" y="392924"/>
                </a:cubicBezTo>
                <a:close/>
                <a:moveTo>
                  <a:pt x="11391491" y="334037"/>
                </a:moveTo>
                <a:cubicBezTo>
                  <a:pt x="11410848" y="334037"/>
                  <a:pt x="11426364" y="349790"/>
                  <a:pt x="11426364" y="368996"/>
                </a:cubicBezTo>
                <a:cubicBezTo>
                  <a:pt x="11426364" y="388332"/>
                  <a:pt x="11410848" y="403955"/>
                  <a:pt x="11391491" y="403955"/>
                </a:cubicBezTo>
                <a:cubicBezTo>
                  <a:pt x="11372134" y="403955"/>
                  <a:pt x="11356360" y="388332"/>
                  <a:pt x="11356360" y="368996"/>
                </a:cubicBezTo>
                <a:cubicBezTo>
                  <a:pt x="11356360" y="349542"/>
                  <a:pt x="11372134" y="334037"/>
                  <a:pt x="11391491" y="334037"/>
                </a:cubicBezTo>
                <a:close/>
                <a:moveTo>
                  <a:pt x="11389959" y="321618"/>
                </a:moveTo>
                <a:cubicBezTo>
                  <a:pt x="11360729" y="321618"/>
                  <a:pt x="11337262" y="345442"/>
                  <a:pt x="11337262" y="374510"/>
                </a:cubicBezTo>
                <a:cubicBezTo>
                  <a:pt x="11337262" y="403836"/>
                  <a:pt x="11360978" y="427401"/>
                  <a:pt x="11389959" y="427401"/>
                </a:cubicBezTo>
                <a:cubicBezTo>
                  <a:pt x="11419189" y="427401"/>
                  <a:pt x="11442656" y="403577"/>
                  <a:pt x="11442656" y="374510"/>
                </a:cubicBezTo>
                <a:cubicBezTo>
                  <a:pt x="11442656" y="345183"/>
                  <a:pt x="11419189" y="321618"/>
                  <a:pt x="11389959" y="321618"/>
                </a:cubicBezTo>
                <a:close/>
                <a:moveTo>
                  <a:pt x="0" y="0"/>
                </a:moveTo>
                <a:lnTo>
                  <a:pt x="12193200" y="0"/>
                </a:lnTo>
                <a:lnTo>
                  <a:pt x="12193200" y="6861600"/>
                </a:lnTo>
                <a:lnTo>
                  <a:pt x="0" y="6861600"/>
                </a:lnTo>
                <a:close/>
              </a:path>
            </a:pathLst>
          </a:custGeom>
          <a:solidFill>
            <a:srgbClr val="D4D7DC"/>
          </a:solidFill>
        </p:spPr>
        <p:txBody>
          <a:bodyPr wrap="square" tIns="72000" anchor="t" anchorCtr="0">
            <a:noAutofit/>
          </a:bodyPr>
          <a:lstStyle>
            <a:lvl1pPr marL="0" indent="0" algn="ctr">
              <a:buNone/>
              <a:defRPr sz="1050">
                <a:solidFill>
                  <a:schemeClr val="bg1"/>
                </a:solidFill>
              </a:defRPr>
            </a:lvl1pPr>
          </a:lstStyle>
          <a:p>
            <a:pPr marL="0" marR="0" lvl="0" indent="0" algn="ctr" defTabSz="685800" rtl="0" eaLnBrk="1" fontAlgn="auto" latinLnBrk="0" hangingPunct="1">
              <a:lnSpc>
                <a:spcPct val="120000"/>
              </a:lnSpc>
              <a:spcBef>
                <a:spcPts val="225"/>
              </a:spcBef>
              <a:spcAft>
                <a:spcPts val="450"/>
              </a:spcAft>
              <a:buClrTx/>
              <a:buSzTx/>
              <a:buFont typeface="Arial" panose="020B0604020202020204" pitchFamily="34" charset="0"/>
              <a:buNone/>
              <a:tabLst/>
              <a:defRPr/>
            </a:pPr>
            <a:r>
              <a:rPr lang="en-GB" dirty="0"/>
              <a:t>Click here and insert picture via Templafy</a:t>
            </a:r>
          </a:p>
        </p:txBody>
      </p:sp>
      <p:sp>
        <p:nvSpPr>
          <p:cNvPr id="3" name="Title 2">
            <a:extLst>
              <a:ext uri="{FF2B5EF4-FFF2-40B4-BE49-F238E27FC236}">
                <a16:creationId xmlns:a16="http://schemas.microsoft.com/office/drawing/2014/main" id="{B4C3EE7D-BC64-44D4-965B-AAAA5C4BD6BC}"/>
              </a:ext>
            </a:extLst>
          </p:cNvPr>
          <p:cNvSpPr>
            <a:spLocks noGrp="1"/>
          </p:cNvSpPr>
          <p:nvPr>
            <p:ph type="title" hasCustomPrompt="1"/>
          </p:nvPr>
        </p:nvSpPr>
        <p:spPr>
          <a:xfrm>
            <a:off x="2169000" y="648000"/>
            <a:ext cx="6050700" cy="5562000"/>
          </a:xfrm>
        </p:spPr>
        <p:txBody>
          <a:bodyPr anchor="ctr"/>
          <a:lstStyle>
            <a:lvl1pPr>
              <a:lnSpc>
                <a:spcPct val="120000"/>
              </a:lnSpc>
              <a:defRPr sz="7200">
                <a:solidFill>
                  <a:schemeClr val="bg1"/>
                </a:solidFill>
              </a:defRPr>
            </a:lvl1pPr>
          </a:lstStyle>
          <a:p>
            <a:r>
              <a:rPr lang="en-GB" dirty="0"/>
              <a:t>Click to add title</a:t>
            </a:r>
          </a:p>
        </p:txBody>
      </p:sp>
      <p:sp>
        <p:nvSpPr>
          <p:cNvPr id="5" name="Text Placeholder 4">
            <a:extLst>
              <a:ext uri="{FF2B5EF4-FFF2-40B4-BE49-F238E27FC236}">
                <a16:creationId xmlns:a16="http://schemas.microsoft.com/office/drawing/2014/main" id="{42E69A22-4168-4C89-915E-68554934A99F}"/>
              </a:ext>
            </a:extLst>
          </p:cNvPr>
          <p:cNvSpPr>
            <a:spLocks noGrp="1"/>
          </p:cNvSpPr>
          <p:nvPr>
            <p:ph type="body" sz="quarter" idx="19" hasCustomPrompt="1"/>
          </p:nvPr>
        </p:nvSpPr>
        <p:spPr>
          <a:xfrm>
            <a:off x="486000" y="3429000"/>
            <a:ext cx="1440000" cy="2781000"/>
          </a:xfrm>
        </p:spPr>
        <p:txBody>
          <a:bodyPr anchor="b"/>
          <a:lstStyle>
            <a:lvl1pPr marL="0" indent="0">
              <a:buNone/>
              <a:defRPr sz="1050">
                <a:solidFill>
                  <a:schemeClr val="bg1"/>
                </a:solidFill>
              </a:defRPr>
            </a:lvl1pPr>
            <a:lvl2pPr>
              <a:defRPr sz="1050">
                <a:solidFill>
                  <a:schemeClr val="bg1"/>
                </a:solidFill>
              </a:defRPr>
            </a:lvl2pPr>
            <a:lvl3pPr>
              <a:defRPr sz="1050">
                <a:solidFill>
                  <a:schemeClr val="bg1"/>
                </a:solidFill>
              </a:defRPr>
            </a:lvl3pPr>
            <a:lvl4pPr>
              <a:defRPr sz="1050">
                <a:solidFill>
                  <a:schemeClr val="bg1"/>
                </a:solidFill>
              </a:defRPr>
            </a:lvl4pPr>
            <a:lvl5pPr>
              <a:defRPr sz="1050">
                <a:solidFill>
                  <a:schemeClr val="bg1"/>
                </a:solidFill>
              </a:defRPr>
            </a:lvl5pPr>
          </a:lstStyle>
          <a:p>
            <a:pPr lvl="0"/>
            <a:r>
              <a:rPr lang="en-GB" dirty="0"/>
              <a:t>Click to add text</a:t>
            </a:r>
          </a:p>
        </p:txBody>
      </p:sp>
      <p:sp>
        <p:nvSpPr>
          <p:cNvPr id="2" name="Tagline" descr="{&quot;templafy&quot;:{&quot;id&quot;:&quot;8217f97c-c39e-4ebd-95d9-4609c23ca2f5&quot;}}" title="Form.PLogoChoice.PLogoInsertionWhite">
            <a:extLst>
              <a:ext uri="{FF2B5EF4-FFF2-40B4-BE49-F238E27FC236}">
                <a16:creationId xmlns:a16="http://schemas.microsoft.com/office/drawing/2014/main" id="{44E7C209-74AB-4928-B52F-1ED3C6CFC5A2}"/>
              </a:ext>
            </a:extLst>
          </p:cNvPr>
          <p:cNvSpPr/>
          <p:nvPr userDrawn="1"/>
        </p:nvSpPr>
        <p:spPr>
          <a:xfrm>
            <a:off x="6930490" y="5336922"/>
            <a:ext cx="2070635" cy="13091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s-ES_tradnl" sz="1500" noProof="0" dirty="0" err="1"/>
          </a:p>
        </p:txBody>
      </p:sp>
    </p:spTree>
    <p:extLst>
      <p:ext uri="{BB962C8B-B14F-4D97-AF65-F5344CB8AC3E}">
        <p14:creationId xmlns:p14="http://schemas.microsoft.com/office/powerpoint/2010/main" val="37677277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B. Editorial">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79D42066-5D13-4CA9-8F2A-410D70A7E3AF}"/>
              </a:ext>
            </a:extLst>
          </p:cNvPr>
          <p:cNvSpPr>
            <a:spLocks noGrp="1"/>
          </p:cNvSpPr>
          <p:nvPr>
            <p:ph type="pic" sz="quarter" idx="13" hasCustomPrompt="1"/>
          </p:nvPr>
        </p:nvSpPr>
        <p:spPr>
          <a:xfrm>
            <a:off x="0" y="0"/>
            <a:ext cx="9144900" cy="6861600"/>
          </a:xfrm>
          <a:custGeom>
            <a:avLst/>
            <a:gdLst>
              <a:gd name="connsiteX0" fmla="*/ 11666200 w 12193200"/>
              <a:gd name="connsiteY0" fmla="*/ 756760 h 6861600"/>
              <a:gd name="connsiteX1" fmla="*/ 11678975 w 12193200"/>
              <a:gd name="connsiteY1" fmla="*/ 761119 h 6861600"/>
              <a:gd name="connsiteX2" fmla="*/ 11678975 w 12193200"/>
              <a:gd name="connsiteY2" fmla="*/ 808195 h 6861600"/>
              <a:gd name="connsiteX3" fmla="*/ 11678845 w 12193200"/>
              <a:gd name="connsiteY3" fmla="*/ 808195 h 6861600"/>
              <a:gd name="connsiteX4" fmla="*/ 11667095 w 12193200"/>
              <a:gd name="connsiteY4" fmla="*/ 813579 h 6861600"/>
              <a:gd name="connsiteX5" fmla="*/ 11644998 w 12193200"/>
              <a:gd name="connsiteY5" fmla="*/ 784080 h 6861600"/>
              <a:gd name="connsiteX6" fmla="*/ 11666200 w 12193200"/>
              <a:gd name="connsiteY6" fmla="*/ 756760 h 6861600"/>
              <a:gd name="connsiteX7" fmla="*/ 11553608 w 12193200"/>
              <a:gd name="connsiteY7" fmla="*/ 755951 h 6861600"/>
              <a:gd name="connsiteX8" fmla="*/ 11565369 w 12193200"/>
              <a:gd name="connsiteY8" fmla="*/ 760439 h 6861600"/>
              <a:gd name="connsiteX9" fmla="*/ 11571638 w 12193200"/>
              <a:gd name="connsiteY9" fmla="*/ 784954 h 6861600"/>
              <a:gd name="connsiteX10" fmla="*/ 11565369 w 12193200"/>
              <a:gd name="connsiteY10" fmla="*/ 809339 h 6861600"/>
              <a:gd name="connsiteX11" fmla="*/ 11553608 w 12193200"/>
              <a:gd name="connsiteY11" fmla="*/ 813698 h 6861600"/>
              <a:gd name="connsiteX12" fmla="*/ 11542106 w 12193200"/>
              <a:gd name="connsiteY12" fmla="*/ 809339 h 6861600"/>
              <a:gd name="connsiteX13" fmla="*/ 11535837 w 12193200"/>
              <a:gd name="connsiteY13" fmla="*/ 784954 h 6861600"/>
              <a:gd name="connsiteX14" fmla="*/ 11542106 w 12193200"/>
              <a:gd name="connsiteY14" fmla="*/ 760439 h 6861600"/>
              <a:gd name="connsiteX15" fmla="*/ 11553608 w 12193200"/>
              <a:gd name="connsiteY15" fmla="*/ 755951 h 6861600"/>
              <a:gd name="connsiteX16" fmla="*/ 11389948 w 12193200"/>
              <a:gd name="connsiteY16" fmla="*/ 755951 h 6861600"/>
              <a:gd name="connsiteX17" fmla="*/ 11401504 w 12193200"/>
              <a:gd name="connsiteY17" fmla="*/ 760439 h 6861600"/>
              <a:gd name="connsiteX18" fmla="*/ 11407795 w 12193200"/>
              <a:gd name="connsiteY18" fmla="*/ 784954 h 6861600"/>
              <a:gd name="connsiteX19" fmla="*/ 11401504 w 12193200"/>
              <a:gd name="connsiteY19" fmla="*/ 809339 h 6861600"/>
              <a:gd name="connsiteX20" fmla="*/ 11389948 w 12193200"/>
              <a:gd name="connsiteY20" fmla="*/ 813698 h 6861600"/>
              <a:gd name="connsiteX21" fmla="*/ 11378133 w 12193200"/>
              <a:gd name="connsiteY21" fmla="*/ 809339 h 6861600"/>
              <a:gd name="connsiteX22" fmla="*/ 11371843 w 12193200"/>
              <a:gd name="connsiteY22" fmla="*/ 784954 h 6861600"/>
              <a:gd name="connsiteX23" fmla="*/ 11378133 w 12193200"/>
              <a:gd name="connsiteY23" fmla="*/ 760439 h 6861600"/>
              <a:gd name="connsiteX24" fmla="*/ 11389948 w 12193200"/>
              <a:gd name="connsiteY24" fmla="*/ 755951 h 6861600"/>
              <a:gd name="connsiteX25" fmla="*/ 11267462 w 12193200"/>
              <a:gd name="connsiteY25" fmla="*/ 755951 h 6861600"/>
              <a:gd name="connsiteX26" fmla="*/ 11279148 w 12193200"/>
              <a:gd name="connsiteY26" fmla="*/ 760439 h 6861600"/>
              <a:gd name="connsiteX27" fmla="*/ 11285438 w 12193200"/>
              <a:gd name="connsiteY27" fmla="*/ 784954 h 6861600"/>
              <a:gd name="connsiteX28" fmla="*/ 11279148 w 12193200"/>
              <a:gd name="connsiteY28" fmla="*/ 809339 h 6861600"/>
              <a:gd name="connsiteX29" fmla="*/ 11267462 w 12193200"/>
              <a:gd name="connsiteY29" fmla="*/ 813698 h 6861600"/>
              <a:gd name="connsiteX30" fmla="*/ 11255907 w 12193200"/>
              <a:gd name="connsiteY30" fmla="*/ 809339 h 6861600"/>
              <a:gd name="connsiteX31" fmla="*/ 11249616 w 12193200"/>
              <a:gd name="connsiteY31" fmla="*/ 784954 h 6861600"/>
              <a:gd name="connsiteX32" fmla="*/ 11255907 w 12193200"/>
              <a:gd name="connsiteY32" fmla="*/ 760439 h 6861600"/>
              <a:gd name="connsiteX33" fmla="*/ 11267462 w 12193200"/>
              <a:gd name="connsiteY33" fmla="*/ 755951 h 6861600"/>
              <a:gd name="connsiteX34" fmla="*/ 11708668 w 12193200"/>
              <a:gd name="connsiteY34" fmla="*/ 750006 h 6861600"/>
              <a:gd name="connsiteX35" fmla="*/ 11706381 w 12193200"/>
              <a:gd name="connsiteY35" fmla="*/ 752433 h 6861600"/>
              <a:gd name="connsiteX36" fmla="*/ 11706381 w 12193200"/>
              <a:gd name="connsiteY36" fmla="*/ 817032 h 6861600"/>
              <a:gd name="connsiteX37" fmla="*/ 11708420 w 12193200"/>
              <a:gd name="connsiteY37" fmla="*/ 819459 h 6861600"/>
              <a:gd name="connsiteX38" fmla="*/ 11715671 w 12193200"/>
              <a:gd name="connsiteY38" fmla="*/ 819459 h 6861600"/>
              <a:gd name="connsiteX39" fmla="*/ 11718206 w 12193200"/>
              <a:gd name="connsiteY39" fmla="*/ 817032 h 6861600"/>
              <a:gd name="connsiteX40" fmla="*/ 11718206 w 12193200"/>
              <a:gd name="connsiteY40" fmla="*/ 752433 h 6861600"/>
              <a:gd name="connsiteX41" fmla="*/ 11715660 w 12193200"/>
              <a:gd name="connsiteY41" fmla="*/ 750006 h 6861600"/>
              <a:gd name="connsiteX42" fmla="*/ 11708668 w 12193200"/>
              <a:gd name="connsiteY42" fmla="*/ 750006 h 6861600"/>
              <a:gd name="connsiteX43" fmla="*/ 11826514 w 12193200"/>
              <a:gd name="connsiteY43" fmla="*/ 749671 h 6861600"/>
              <a:gd name="connsiteX44" fmla="*/ 11822404 w 12193200"/>
              <a:gd name="connsiteY44" fmla="*/ 751851 h 6861600"/>
              <a:gd name="connsiteX45" fmla="*/ 11798623 w 12193200"/>
              <a:gd name="connsiteY45" fmla="*/ 781695 h 6861600"/>
              <a:gd name="connsiteX46" fmla="*/ 11798105 w 12193200"/>
              <a:gd name="connsiteY46" fmla="*/ 782461 h 6861600"/>
              <a:gd name="connsiteX47" fmla="*/ 11798234 w 12193200"/>
              <a:gd name="connsiteY47" fmla="*/ 783227 h 6861600"/>
              <a:gd name="connsiteX48" fmla="*/ 11822145 w 12193200"/>
              <a:gd name="connsiteY48" fmla="*/ 817420 h 6861600"/>
              <a:gd name="connsiteX49" fmla="*/ 11826126 w 12193200"/>
              <a:gd name="connsiteY49" fmla="*/ 819470 h 6861600"/>
              <a:gd name="connsiteX50" fmla="*/ 11835254 w 12193200"/>
              <a:gd name="connsiteY50" fmla="*/ 819470 h 6861600"/>
              <a:gd name="connsiteX51" fmla="*/ 11837175 w 12193200"/>
              <a:gd name="connsiteY51" fmla="*/ 817798 h 6861600"/>
              <a:gd name="connsiteX52" fmla="*/ 11836279 w 12193200"/>
              <a:gd name="connsiteY52" fmla="*/ 816136 h 6861600"/>
              <a:gd name="connsiteX53" fmla="*/ 11810826 w 12193200"/>
              <a:gd name="connsiteY53" fmla="*/ 782450 h 6861600"/>
              <a:gd name="connsiteX54" fmla="*/ 11810567 w 12193200"/>
              <a:gd name="connsiteY54" fmla="*/ 782192 h 6861600"/>
              <a:gd name="connsiteX55" fmla="*/ 11834607 w 12193200"/>
              <a:gd name="connsiteY55" fmla="*/ 753890 h 6861600"/>
              <a:gd name="connsiteX56" fmla="*/ 11835254 w 12193200"/>
              <a:gd name="connsiteY56" fmla="*/ 751203 h 6861600"/>
              <a:gd name="connsiteX57" fmla="*/ 11832816 w 12193200"/>
              <a:gd name="connsiteY57" fmla="*/ 749671 h 6861600"/>
              <a:gd name="connsiteX58" fmla="*/ 11826514 w 12193200"/>
              <a:gd name="connsiteY58" fmla="*/ 749671 h 6861600"/>
              <a:gd name="connsiteX59" fmla="*/ 11301634 w 12193200"/>
              <a:gd name="connsiteY59" fmla="*/ 749671 h 6861600"/>
              <a:gd name="connsiteX60" fmla="*/ 11299832 w 12193200"/>
              <a:gd name="connsiteY60" fmla="*/ 751462 h 6861600"/>
              <a:gd name="connsiteX61" fmla="*/ 11300350 w 12193200"/>
              <a:gd name="connsiteY61" fmla="*/ 753383 h 6861600"/>
              <a:gd name="connsiteX62" fmla="*/ 11324605 w 12193200"/>
              <a:gd name="connsiteY62" fmla="*/ 817399 h 6861600"/>
              <a:gd name="connsiteX63" fmla="*/ 11326785 w 12193200"/>
              <a:gd name="connsiteY63" fmla="*/ 819449 h 6861600"/>
              <a:gd name="connsiteX64" fmla="*/ 11332050 w 12193200"/>
              <a:gd name="connsiteY64" fmla="*/ 819449 h 6861600"/>
              <a:gd name="connsiteX65" fmla="*/ 11334489 w 12193200"/>
              <a:gd name="connsiteY65" fmla="*/ 817399 h 6861600"/>
              <a:gd name="connsiteX66" fmla="*/ 11358108 w 12193200"/>
              <a:gd name="connsiteY66" fmla="*/ 753135 h 6861600"/>
              <a:gd name="connsiteX67" fmla="*/ 11358366 w 12193200"/>
              <a:gd name="connsiteY67" fmla="*/ 751085 h 6861600"/>
              <a:gd name="connsiteX68" fmla="*/ 11356694 w 12193200"/>
              <a:gd name="connsiteY68" fmla="*/ 749671 h 6861600"/>
              <a:gd name="connsiteX69" fmla="*/ 11350015 w 12193200"/>
              <a:gd name="connsiteY69" fmla="*/ 749671 h 6861600"/>
              <a:gd name="connsiteX70" fmla="*/ 11348343 w 12193200"/>
              <a:gd name="connsiteY70" fmla="*/ 751592 h 6861600"/>
              <a:gd name="connsiteX71" fmla="*/ 11330885 w 12193200"/>
              <a:gd name="connsiteY71" fmla="*/ 802908 h 6861600"/>
              <a:gd name="connsiteX72" fmla="*/ 11312920 w 12193200"/>
              <a:gd name="connsiteY72" fmla="*/ 751851 h 6861600"/>
              <a:gd name="connsiteX73" fmla="*/ 11309845 w 12193200"/>
              <a:gd name="connsiteY73" fmla="*/ 749671 h 6861600"/>
              <a:gd name="connsiteX74" fmla="*/ 11301634 w 12193200"/>
              <a:gd name="connsiteY74" fmla="*/ 749671 h 6861600"/>
              <a:gd name="connsiteX75" fmla="*/ 11754223 w 12193200"/>
              <a:gd name="connsiteY75" fmla="*/ 748506 h 6861600"/>
              <a:gd name="connsiteX76" fmla="*/ 11731241 w 12193200"/>
              <a:gd name="connsiteY76" fmla="*/ 767625 h 6861600"/>
              <a:gd name="connsiteX77" fmla="*/ 11749346 w 12193200"/>
              <a:gd name="connsiteY77" fmla="*/ 788417 h 6861600"/>
              <a:gd name="connsiteX78" fmla="*/ 11764236 w 12193200"/>
              <a:gd name="connsiteY78" fmla="*/ 801894 h 6861600"/>
              <a:gd name="connsiteX79" fmla="*/ 11750500 w 12193200"/>
              <a:gd name="connsiteY79" fmla="*/ 813698 h 6861600"/>
              <a:gd name="connsiteX80" fmla="*/ 11733679 w 12193200"/>
              <a:gd name="connsiteY80" fmla="*/ 806641 h 6861600"/>
              <a:gd name="connsiteX81" fmla="*/ 11728673 w 12193200"/>
              <a:gd name="connsiteY81" fmla="*/ 811130 h 6861600"/>
              <a:gd name="connsiteX82" fmla="*/ 11750241 w 12193200"/>
              <a:gd name="connsiteY82" fmla="*/ 821402 h 6861600"/>
              <a:gd name="connsiteX83" fmla="*/ 11774896 w 12193200"/>
              <a:gd name="connsiteY83" fmla="*/ 800610 h 6861600"/>
              <a:gd name="connsiteX84" fmla="*/ 11741901 w 12193200"/>
              <a:gd name="connsiteY84" fmla="*/ 766471 h 6861600"/>
              <a:gd name="connsiteX85" fmla="*/ 11753457 w 12193200"/>
              <a:gd name="connsiteY85" fmla="*/ 756199 h 6861600"/>
              <a:gd name="connsiteX86" fmla="*/ 11767322 w 12193200"/>
              <a:gd name="connsiteY86" fmla="*/ 761335 h 6861600"/>
              <a:gd name="connsiteX87" fmla="*/ 11772328 w 12193200"/>
              <a:gd name="connsiteY87" fmla="*/ 756587 h 6861600"/>
              <a:gd name="connsiteX88" fmla="*/ 11754223 w 12193200"/>
              <a:gd name="connsiteY88" fmla="*/ 748506 h 6861600"/>
              <a:gd name="connsiteX89" fmla="*/ 11614257 w 12193200"/>
              <a:gd name="connsiteY89" fmla="*/ 748117 h 6861600"/>
              <a:gd name="connsiteX90" fmla="*/ 11599001 w 12193200"/>
              <a:gd name="connsiteY90" fmla="*/ 750167 h 6861600"/>
              <a:gd name="connsiteX91" fmla="*/ 11592721 w 12193200"/>
              <a:gd name="connsiteY91" fmla="*/ 755660 h 6861600"/>
              <a:gd name="connsiteX92" fmla="*/ 11592721 w 12193200"/>
              <a:gd name="connsiteY92" fmla="*/ 816902 h 6861600"/>
              <a:gd name="connsiteX93" fmla="*/ 11595418 w 12193200"/>
              <a:gd name="connsiteY93" fmla="*/ 819071 h 6861600"/>
              <a:gd name="connsiteX94" fmla="*/ 11602216 w 12193200"/>
              <a:gd name="connsiteY94" fmla="*/ 819071 h 6861600"/>
              <a:gd name="connsiteX95" fmla="*/ 11604654 w 12193200"/>
              <a:gd name="connsiteY95" fmla="*/ 816902 h 6861600"/>
              <a:gd name="connsiteX96" fmla="*/ 11604654 w 12193200"/>
              <a:gd name="connsiteY96" fmla="*/ 760774 h 6861600"/>
              <a:gd name="connsiteX97" fmla="*/ 11611452 w 12193200"/>
              <a:gd name="connsiteY97" fmla="*/ 754764 h 6861600"/>
              <a:gd name="connsiteX98" fmla="*/ 11625943 w 12193200"/>
              <a:gd name="connsiteY98" fmla="*/ 761033 h 6861600"/>
              <a:gd name="connsiteX99" fmla="*/ 11631823 w 12193200"/>
              <a:gd name="connsiteY99" fmla="*/ 755152 h 6861600"/>
              <a:gd name="connsiteX100" fmla="*/ 11614257 w 12193200"/>
              <a:gd name="connsiteY100" fmla="*/ 748117 h 6861600"/>
              <a:gd name="connsiteX101" fmla="*/ 11553619 w 12193200"/>
              <a:gd name="connsiteY101" fmla="*/ 748117 h 6861600"/>
              <a:gd name="connsiteX102" fmla="*/ 11536236 w 12193200"/>
              <a:gd name="connsiteY102" fmla="*/ 753124 h 6861600"/>
              <a:gd name="connsiteX103" fmla="*/ 11523450 w 12193200"/>
              <a:gd name="connsiteY103" fmla="*/ 784954 h 6861600"/>
              <a:gd name="connsiteX104" fmla="*/ 11536236 w 12193200"/>
              <a:gd name="connsiteY104" fmla="*/ 816654 h 6861600"/>
              <a:gd name="connsiteX105" fmla="*/ 11553619 w 12193200"/>
              <a:gd name="connsiteY105" fmla="*/ 821531 h 6861600"/>
              <a:gd name="connsiteX106" fmla="*/ 11571001 w 12193200"/>
              <a:gd name="connsiteY106" fmla="*/ 816654 h 6861600"/>
              <a:gd name="connsiteX107" fmla="*/ 11583917 w 12193200"/>
              <a:gd name="connsiteY107" fmla="*/ 784954 h 6861600"/>
              <a:gd name="connsiteX108" fmla="*/ 11571001 w 12193200"/>
              <a:gd name="connsiteY108" fmla="*/ 753124 h 6861600"/>
              <a:gd name="connsiteX109" fmla="*/ 11553619 w 12193200"/>
              <a:gd name="connsiteY109" fmla="*/ 748117 h 6861600"/>
              <a:gd name="connsiteX110" fmla="*/ 11486031 w 12193200"/>
              <a:gd name="connsiteY110" fmla="*/ 748117 h 6861600"/>
              <a:gd name="connsiteX111" fmla="*/ 11465229 w 12193200"/>
              <a:gd name="connsiteY111" fmla="*/ 751452 h 6861600"/>
              <a:gd name="connsiteX112" fmla="*/ 11459230 w 12193200"/>
              <a:gd name="connsiteY112" fmla="*/ 756965 h 6861600"/>
              <a:gd name="connsiteX113" fmla="*/ 11459230 w 12193200"/>
              <a:gd name="connsiteY113" fmla="*/ 817010 h 6861600"/>
              <a:gd name="connsiteX114" fmla="*/ 11461787 w 12193200"/>
              <a:gd name="connsiteY114" fmla="*/ 819449 h 6861600"/>
              <a:gd name="connsiteX115" fmla="*/ 11468422 w 12193200"/>
              <a:gd name="connsiteY115" fmla="*/ 819449 h 6861600"/>
              <a:gd name="connsiteX116" fmla="*/ 11471228 w 12193200"/>
              <a:gd name="connsiteY116" fmla="*/ 816751 h 6861600"/>
              <a:gd name="connsiteX117" fmla="*/ 11471228 w 12193200"/>
              <a:gd name="connsiteY117" fmla="*/ 761454 h 6861600"/>
              <a:gd name="connsiteX118" fmla="*/ 11485654 w 12193200"/>
              <a:gd name="connsiteY118" fmla="*/ 755422 h 6861600"/>
              <a:gd name="connsiteX119" fmla="*/ 11501223 w 12193200"/>
              <a:gd name="connsiteY119" fmla="*/ 771844 h 6861600"/>
              <a:gd name="connsiteX120" fmla="*/ 11501223 w 12193200"/>
              <a:gd name="connsiteY120" fmla="*/ 816751 h 6861600"/>
              <a:gd name="connsiteX121" fmla="*/ 11504288 w 12193200"/>
              <a:gd name="connsiteY121" fmla="*/ 819449 h 6861600"/>
              <a:gd name="connsiteX122" fmla="*/ 11511690 w 12193200"/>
              <a:gd name="connsiteY122" fmla="*/ 819449 h 6861600"/>
              <a:gd name="connsiteX123" fmla="*/ 11512963 w 12193200"/>
              <a:gd name="connsiteY123" fmla="*/ 816762 h 6861600"/>
              <a:gd name="connsiteX124" fmla="*/ 11512963 w 12193200"/>
              <a:gd name="connsiteY124" fmla="*/ 770312 h 6861600"/>
              <a:gd name="connsiteX125" fmla="*/ 11486031 w 12193200"/>
              <a:gd name="connsiteY125" fmla="*/ 748117 h 6861600"/>
              <a:gd name="connsiteX126" fmla="*/ 11389700 w 12193200"/>
              <a:gd name="connsiteY126" fmla="*/ 748117 h 6861600"/>
              <a:gd name="connsiteX127" fmla="*/ 11372242 w 12193200"/>
              <a:gd name="connsiteY127" fmla="*/ 753124 h 6861600"/>
              <a:gd name="connsiteX128" fmla="*/ 11359402 w 12193200"/>
              <a:gd name="connsiteY128" fmla="*/ 784954 h 6861600"/>
              <a:gd name="connsiteX129" fmla="*/ 11372242 w 12193200"/>
              <a:gd name="connsiteY129" fmla="*/ 816654 h 6861600"/>
              <a:gd name="connsiteX130" fmla="*/ 11389700 w 12193200"/>
              <a:gd name="connsiteY130" fmla="*/ 821531 h 6861600"/>
              <a:gd name="connsiteX131" fmla="*/ 11407158 w 12193200"/>
              <a:gd name="connsiteY131" fmla="*/ 816654 h 6861600"/>
              <a:gd name="connsiteX132" fmla="*/ 11420127 w 12193200"/>
              <a:gd name="connsiteY132" fmla="*/ 784954 h 6861600"/>
              <a:gd name="connsiteX133" fmla="*/ 11407158 w 12193200"/>
              <a:gd name="connsiteY133" fmla="*/ 753124 h 6861600"/>
              <a:gd name="connsiteX134" fmla="*/ 11389700 w 12193200"/>
              <a:gd name="connsiteY134" fmla="*/ 748117 h 6861600"/>
              <a:gd name="connsiteX135" fmla="*/ 11267473 w 12193200"/>
              <a:gd name="connsiteY135" fmla="*/ 748117 h 6861600"/>
              <a:gd name="connsiteX136" fmla="*/ 11250015 w 12193200"/>
              <a:gd name="connsiteY136" fmla="*/ 753124 h 6861600"/>
              <a:gd name="connsiteX137" fmla="*/ 11237046 w 12193200"/>
              <a:gd name="connsiteY137" fmla="*/ 784954 h 6861600"/>
              <a:gd name="connsiteX138" fmla="*/ 11250015 w 12193200"/>
              <a:gd name="connsiteY138" fmla="*/ 816654 h 6861600"/>
              <a:gd name="connsiteX139" fmla="*/ 11267473 w 12193200"/>
              <a:gd name="connsiteY139" fmla="*/ 821531 h 6861600"/>
              <a:gd name="connsiteX140" fmla="*/ 11284931 w 12193200"/>
              <a:gd name="connsiteY140" fmla="*/ 816654 h 6861600"/>
              <a:gd name="connsiteX141" fmla="*/ 11297771 w 12193200"/>
              <a:gd name="connsiteY141" fmla="*/ 784954 h 6861600"/>
              <a:gd name="connsiteX142" fmla="*/ 11284931 w 12193200"/>
              <a:gd name="connsiteY142" fmla="*/ 753124 h 6861600"/>
              <a:gd name="connsiteX143" fmla="*/ 11267473 w 12193200"/>
              <a:gd name="connsiteY143" fmla="*/ 748117 h 6861600"/>
              <a:gd name="connsiteX144" fmla="*/ 11199756 w 12193200"/>
              <a:gd name="connsiteY144" fmla="*/ 748117 h 6861600"/>
              <a:gd name="connsiteX145" fmla="*/ 11178857 w 12193200"/>
              <a:gd name="connsiteY145" fmla="*/ 751452 h 6861600"/>
              <a:gd name="connsiteX146" fmla="*/ 11172825 w 12193200"/>
              <a:gd name="connsiteY146" fmla="*/ 756965 h 6861600"/>
              <a:gd name="connsiteX147" fmla="*/ 11172825 w 12193200"/>
              <a:gd name="connsiteY147" fmla="*/ 817010 h 6861600"/>
              <a:gd name="connsiteX148" fmla="*/ 11175263 w 12193200"/>
              <a:gd name="connsiteY148" fmla="*/ 819449 h 6861600"/>
              <a:gd name="connsiteX149" fmla="*/ 11181932 w 12193200"/>
              <a:gd name="connsiteY149" fmla="*/ 819449 h 6861600"/>
              <a:gd name="connsiteX150" fmla="*/ 11184748 w 12193200"/>
              <a:gd name="connsiteY150" fmla="*/ 816751 h 6861600"/>
              <a:gd name="connsiteX151" fmla="*/ 11184748 w 12193200"/>
              <a:gd name="connsiteY151" fmla="*/ 761454 h 6861600"/>
              <a:gd name="connsiteX152" fmla="*/ 11199238 w 12193200"/>
              <a:gd name="connsiteY152" fmla="*/ 755422 h 6861600"/>
              <a:gd name="connsiteX153" fmla="*/ 11214884 w 12193200"/>
              <a:gd name="connsiteY153" fmla="*/ 771844 h 6861600"/>
              <a:gd name="connsiteX154" fmla="*/ 11214884 w 12193200"/>
              <a:gd name="connsiteY154" fmla="*/ 816751 h 6861600"/>
              <a:gd name="connsiteX155" fmla="*/ 11217959 w 12193200"/>
              <a:gd name="connsiteY155" fmla="*/ 819449 h 6861600"/>
              <a:gd name="connsiteX156" fmla="*/ 11225393 w 12193200"/>
              <a:gd name="connsiteY156" fmla="*/ 819449 h 6861600"/>
              <a:gd name="connsiteX157" fmla="*/ 11226817 w 12193200"/>
              <a:gd name="connsiteY157" fmla="*/ 816762 h 6861600"/>
              <a:gd name="connsiteX158" fmla="*/ 11226817 w 12193200"/>
              <a:gd name="connsiteY158" fmla="*/ 770312 h 6861600"/>
              <a:gd name="connsiteX159" fmla="*/ 11199756 w 12193200"/>
              <a:gd name="connsiteY159" fmla="*/ 748117 h 6861600"/>
              <a:gd name="connsiteX160" fmla="*/ 11681273 w 12193200"/>
              <a:gd name="connsiteY160" fmla="*/ 724801 h 6861600"/>
              <a:gd name="connsiteX161" fmla="*/ 11678845 w 12193200"/>
              <a:gd name="connsiteY161" fmla="*/ 727876 h 6861600"/>
              <a:gd name="connsiteX162" fmla="*/ 11678845 w 12193200"/>
              <a:gd name="connsiteY162" fmla="*/ 752250 h 6861600"/>
              <a:gd name="connsiteX163" fmla="*/ 11664279 w 12193200"/>
              <a:gd name="connsiteY163" fmla="*/ 748527 h 6861600"/>
              <a:gd name="connsiteX164" fmla="*/ 11632848 w 12193200"/>
              <a:gd name="connsiteY164" fmla="*/ 784954 h 6861600"/>
              <a:gd name="connsiteX165" fmla="*/ 11666707 w 12193200"/>
              <a:gd name="connsiteY165" fmla="*/ 821510 h 6861600"/>
              <a:gd name="connsiteX166" fmla="*/ 11690477 w 12193200"/>
              <a:gd name="connsiteY166" fmla="*/ 812036 h 6861600"/>
              <a:gd name="connsiteX167" fmla="*/ 11690477 w 12193200"/>
              <a:gd name="connsiteY167" fmla="*/ 727498 h 6861600"/>
              <a:gd name="connsiteX168" fmla="*/ 11687919 w 12193200"/>
              <a:gd name="connsiteY168" fmla="*/ 724801 h 6861600"/>
              <a:gd name="connsiteX169" fmla="*/ 11681273 w 12193200"/>
              <a:gd name="connsiteY169" fmla="*/ 724801 h 6861600"/>
              <a:gd name="connsiteX170" fmla="*/ 11786797 w 12193200"/>
              <a:gd name="connsiteY170" fmla="*/ 724552 h 6861600"/>
              <a:gd name="connsiteX171" fmla="*/ 11784607 w 12193200"/>
              <a:gd name="connsiteY171" fmla="*/ 726732 h 6861600"/>
              <a:gd name="connsiteX172" fmla="*/ 11784607 w 12193200"/>
              <a:gd name="connsiteY172" fmla="*/ 817280 h 6861600"/>
              <a:gd name="connsiteX173" fmla="*/ 11786797 w 12193200"/>
              <a:gd name="connsiteY173" fmla="*/ 819330 h 6861600"/>
              <a:gd name="connsiteX174" fmla="*/ 11793864 w 12193200"/>
              <a:gd name="connsiteY174" fmla="*/ 819330 h 6861600"/>
              <a:gd name="connsiteX175" fmla="*/ 11796303 w 12193200"/>
              <a:gd name="connsiteY175" fmla="*/ 817409 h 6861600"/>
              <a:gd name="connsiteX176" fmla="*/ 11796303 w 12193200"/>
              <a:gd name="connsiteY176" fmla="*/ 726473 h 6861600"/>
              <a:gd name="connsiteX177" fmla="*/ 11793864 w 12193200"/>
              <a:gd name="connsiteY177" fmla="*/ 724552 h 6861600"/>
              <a:gd name="connsiteX178" fmla="*/ 11786797 w 12193200"/>
              <a:gd name="connsiteY178" fmla="*/ 724552 h 6861600"/>
              <a:gd name="connsiteX179" fmla="*/ 11712617 w 12193200"/>
              <a:gd name="connsiteY179" fmla="*/ 723776 h 6861600"/>
              <a:gd name="connsiteX180" fmla="*/ 11705237 w 12193200"/>
              <a:gd name="connsiteY180" fmla="*/ 730940 h 6861600"/>
              <a:gd name="connsiteX181" fmla="*/ 11712358 w 12193200"/>
              <a:gd name="connsiteY181" fmla="*/ 737975 h 6861600"/>
              <a:gd name="connsiteX182" fmla="*/ 11719609 w 12193200"/>
              <a:gd name="connsiteY182" fmla="*/ 730433 h 6861600"/>
              <a:gd name="connsiteX183" fmla="*/ 11712617 w 12193200"/>
              <a:gd name="connsiteY183" fmla="*/ 723776 h 6861600"/>
              <a:gd name="connsiteX184" fmla="*/ 11855021 w 12193200"/>
              <a:gd name="connsiteY184" fmla="*/ 713601 h 6861600"/>
              <a:gd name="connsiteX185" fmla="*/ 11855284 w 12193200"/>
              <a:gd name="connsiteY185" fmla="*/ 713794 h 6861600"/>
              <a:gd name="connsiteX186" fmla="*/ 11855021 w 12193200"/>
              <a:gd name="connsiteY186" fmla="*/ 713860 h 6861600"/>
              <a:gd name="connsiteX187" fmla="*/ 11855021 w 12193200"/>
              <a:gd name="connsiteY187" fmla="*/ 713601 h 6861600"/>
              <a:gd name="connsiteX188" fmla="*/ 11847209 w 12193200"/>
              <a:gd name="connsiteY188" fmla="*/ 704235 h 6861600"/>
              <a:gd name="connsiteX189" fmla="*/ 11851428 w 12193200"/>
              <a:gd name="connsiteY189" fmla="*/ 704235 h 6861600"/>
              <a:gd name="connsiteX190" fmla="*/ 11857190 w 12193200"/>
              <a:gd name="connsiteY190" fmla="*/ 707699 h 6861600"/>
              <a:gd name="connsiteX191" fmla="*/ 11851817 w 12193200"/>
              <a:gd name="connsiteY191" fmla="*/ 711162 h 6861600"/>
              <a:gd name="connsiteX192" fmla="*/ 11847209 w 12193200"/>
              <a:gd name="connsiteY192" fmla="*/ 711162 h 6861600"/>
              <a:gd name="connsiteX193" fmla="*/ 11843627 w 12193200"/>
              <a:gd name="connsiteY193" fmla="*/ 701020 h 6861600"/>
              <a:gd name="connsiteX194" fmla="*/ 11843627 w 12193200"/>
              <a:gd name="connsiteY194" fmla="*/ 724250 h 6861600"/>
              <a:gd name="connsiteX195" fmla="*/ 11847468 w 12193200"/>
              <a:gd name="connsiteY195" fmla="*/ 724250 h 6861600"/>
              <a:gd name="connsiteX196" fmla="*/ 11847468 w 12193200"/>
              <a:gd name="connsiteY196" fmla="*/ 714367 h 6861600"/>
              <a:gd name="connsiteX197" fmla="*/ 11849648 w 12193200"/>
              <a:gd name="connsiteY197" fmla="*/ 714367 h 6861600"/>
              <a:gd name="connsiteX198" fmla="*/ 11856553 w 12193200"/>
              <a:gd name="connsiteY198" fmla="*/ 720528 h 6861600"/>
              <a:gd name="connsiteX199" fmla="*/ 11858603 w 12193200"/>
              <a:gd name="connsiteY199" fmla="*/ 724121 h 6861600"/>
              <a:gd name="connsiteX200" fmla="*/ 11863081 w 12193200"/>
              <a:gd name="connsiteY200" fmla="*/ 724121 h 6861600"/>
              <a:gd name="connsiteX201" fmla="*/ 11860265 w 12193200"/>
              <a:gd name="connsiteY201" fmla="*/ 719503 h 6861600"/>
              <a:gd name="connsiteX202" fmla="*/ 11857064 w 12193200"/>
              <a:gd name="connsiteY202" fmla="*/ 715107 h 6861600"/>
              <a:gd name="connsiteX203" fmla="*/ 11855284 w 12193200"/>
              <a:gd name="connsiteY203" fmla="*/ 713794 h 6861600"/>
              <a:gd name="connsiteX204" fmla="*/ 11858039 w 12193200"/>
              <a:gd name="connsiteY204" fmla="*/ 713106 h 6861600"/>
              <a:gd name="connsiteX205" fmla="*/ 11861549 w 12193200"/>
              <a:gd name="connsiteY205" fmla="*/ 707310 h 6861600"/>
              <a:gd name="connsiteX206" fmla="*/ 11859370 w 12193200"/>
              <a:gd name="connsiteY206" fmla="*/ 702822 h 6861600"/>
              <a:gd name="connsiteX207" fmla="*/ 11851817 w 12193200"/>
              <a:gd name="connsiteY207" fmla="*/ 701020 h 6861600"/>
              <a:gd name="connsiteX208" fmla="*/ 11843627 w 12193200"/>
              <a:gd name="connsiteY208" fmla="*/ 701020 h 6861600"/>
              <a:gd name="connsiteX209" fmla="*/ 11852712 w 12193200"/>
              <a:gd name="connsiteY209" fmla="*/ 694611 h 6861600"/>
              <a:gd name="connsiteX210" fmla="*/ 11870623 w 12193200"/>
              <a:gd name="connsiteY210" fmla="*/ 712446 h 6861600"/>
              <a:gd name="connsiteX211" fmla="*/ 11852712 w 12193200"/>
              <a:gd name="connsiteY211" fmla="*/ 730541 h 6861600"/>
              <a:gd name="connsiteX212" fmla="*/ 11834931 w 12193200"/>
              <a:gd name="connsiteY212" fmla="*/ 712446 h 6861600"/>
              <a:gd name="connsiteX213" fmla="*/ 11852712 w 12193200"/>
              <a:gd name="connsiteY213" fmla="*/ 694611 h 6861600"/>
              <a:gd name="connsiteX214" fmla="*/ 11852712 w 12193200"/>
              <a:gd name="connsiteY214" fmla="*/ 690888 h 6861600"/>
              <a:gd name="connsiteX215" fmla="*/ 11831348 w 12193200"/>
              <a:gd name="connsiteY215" fmla="*/ 712446 h 6861600"/>
              <a:gd name="connsiteX216" fmla="*/ 11852712 w 12193200"/>
              <a:gd name="connsiteY216" fmla="*/ 734004 h 6861600"/>
              <a:gd name="connsiteX217" fmla="*/ 11874076 w 12193200"/>
              <a:gd name="connsiteY217" fmla="*/ 712446 h 6861600"/>
              <a:gd name="connsiteX218" fmla="*/ 11852712 w 12193200"/>
              <a:gd name="connsiteY218" fmla="*/ 690888 h 6861600"/>
              <a:gd name="connsiteX219" fmla="*/ 11639380 w 12193200"/>
              <a:gd name="connsiteY219" fmla="*/ 551044 h 6861600"/>
              <a:gd name="connsiteX220" fmla="*/ 11641189 w 12193200"/>
              <a:gd name="connsiteY220" fmla="*/ 551862 h 6861600"/>
              <a:gd name="connsiteX221" fmla="*/ 11644652 w 12193200"/>
              <a:gd name="connsiteY221" fmla="*/ 634274 h 6861600"/>
              <a:gd name="connsiteX222" fmla="*/ 11640682 w 12193200"/>
              <a:gd name="connsiteY222" fmla="*/ 633508 h 6861600"/>
              <a:gd name="connsiteX223" fmla="*/ 11634273 w 12193200"/>
              <a:gd name="connsiteY223" fmla="*/ 599671 h 6861600"/>
              <a:gd name="connsiteX224" fmla="*/ 11638243 w 12193200"/>
              <a:gd name="connsiteY224" fmla="*/ 552250 h 6861600"/>
              <a:gd name="connsiteX225" fmla="*/ 11639380 w 12193200"/>
              <a:gd name="connsiteY225" fmla="*/ 551044 h 6861600"/>
              <a:gd name="connsiteX226" fmla="*/ 11490639 w 12193200"/>
              <a:gd name="connsiteY226" fmla="*/ 502002 h 6861600"/>
              <a:gd name="connsiteX227" fmla="*/ 11550015 w 12193200"/>
              <a:gd name="connsiteY227" fmla="*/ 504052 h 6861600"/>
              <a:gd name="connsiteX228" fmla="*/ 11548343 w 12193200"/>
              <a:gd name="connsiteY228" fmla="*/ 536605 h 6861600"/>
              <a:gd name="connsiteX229" fmla="*/ 11499486 w 12193200"/>
              <a:gd name="connsiteY229" fmla="*/ 541094 h 6861600"/>
              <a:gd name="connsiteX230" fmla="*/ 11492948 w 12193200"/>
              <a:gd name="connsiteY230" fmla="*/ 533659 h 6861600"/>
              <a:gd name="connsiteX231" fmla="*/ 11490639 w 12193200"/>
              <a:gd name="connsiteY231" fmla="*/ 502002 h 6861600"/>
              <a:gd name="connsiteX232" fmla="*/ 11594253 w 12193200"/>
              <a:gd name="connsiteY232" fmla="*/ 498797 h 6861600"/>
              <a:gd name="connsiteX233" fmla="*/ 11598612 w 12193200"/>
              <a:gd name="connsiteY233" fmla="*/ 520075 h 6861600"/>
              <a:gd name="connsiteX234" fmla="*/ 11588351 w 12193200"/>
              <a:gd name="connsiteY234" fmla="*/ 527509 h 6861600"/>
              <a:gd name="connsiteX235" fmla="*/ 11580011 w 12193200"/>
              <a:gd name="connsiteY235" fmla="*/ 500718 h 6861600"/>
              <a:gd name="connsiteX236" fmla="*/ 11594253 w 12193200"/>
              <a:gd name="connsiteY236" fmla="*/ 498797 h 6861600"/>
              <a:gd name="connsiteX237" fmla="*/ 11441405 w 12193200"/>
              <a:gd name="connsiteY237" fmla="*/ 491374 h 6861600"/>
              <a:gd name="connsiteX238" fmla="*/ 11460384 w 12193200"/>
              <a:gd name="connsiteY238" fmla="*/ 496499 h 6861600"/>
              <a:gd name="connsiteX239" fmla="*/ 11442948 w 12193200"/>
              <a:gd name="connsiteY239" fmla="*/ 533670 h 6861600"/>
              <a:gd name="connsiteX240" fmla="*/ 11434607 w 12193200"/>
              <a:gd name="connsiteY240" fmla="*/ 527131 h 6861600"/>
              <a:gd name="connsiteX241" fmla="*/ 11441405 w 12193200"/>
              <a:gd name="connsiteY241" fmla="*/ 491374 h 6861600"/>
              <a:gd name="connsiteX242" fmla="*/ 11419441 w 12193200"/>
              <a:gd name="connsiteY242" fmla="*/ 484343 h 6861600"/>
              <a:gd name="connsiteX243" fmla="*/ 11431543 w 12193200"/>
              <a:gd name="connsiteY243" fmla="*/ 488299 h 6861600"/>
              <a:gd name="connsiteX244" fmla="*/ 11423202 w 12193200"/>
              <a:gd name="connsiteY244" fmla="*/ 532257 h 6861600"/>
              <a:gd name="connsiteX245" fmla="*/ 11444102 w 12193200"/>
              <a:gd name="connsiteY245" fmla="*/ 543154 h 6861600"/>
              <a:gd name="connsiteX246" fmla="*/ 11469620 w 12193200"/>
              <a:gd name="connsiteY246" fmla="*/ 498549 h 6861600"/>
              <a:gd name="connsiteX247" fmla="*/ 11481672 w 12193200"/>
              <a:gd name="connsiteY247" fmla="*/ 500729 h 6861600"/>
              <a:gd name="connsiteX248" fmla="*/ 11485395 w 12193200"/>
              <a:gd name="connsiteY248" fmla="*/ 542507 h 6861600"/>
              <a:gd name="connsiteX249" fmla="*/ 11498472 w 12193200"/>
              <a:gd name="connsiteY249" fmla="*/ 550707 h 6861600"/>
              <a:gd name="connsiteX250" fmla="*/ 11555917 w 12193200"/>
              <a:gd name="connsiteY250" fmla="*/ 543532 h 6861600"/>
              <a:gd name="connsiteX251" fmla="*/ 11559122 w 12193200"/>
              <a:gd name="connsiteY251" fmla="*/ 503286 h 6861600"/>
              <a:gd name="connsiteX252" fmla="*/ 11570149 w 12193200"/>
              <a:gd name="connsiteY252" fmla="*/ 502002 h 6861600"/>
              <a:gd name="connsiteX253" fmla="*/ 11579385 w 12193200"/>
              <a:gd name="connsiteY253" fmla="*/ 528405 h 6861600"/>
              <a:gd name="connsiteX254" fmla="*/ 11598752 w 12193200"/>
              <a:gd name="connsiteY254" fmla="*/ 531739 h 6861600"/>
              <a:gd name="connsiteX255" fmla="*/ 11602723 w 12193200"/>
              <a:gd name="connsiteY255" fmla="*/ 497772 h 6861600"/>
              <a:gd name="connsiteX256" fmla="*/ 11625673 w 12193200"/>
              <a:gd name="connsiteY256" fmla="*/ 533282 h 6861600"/>
              <a:gd name="connsiteX257" fmla="*/ 11612855 w 12193200"/>
              <a:gd name="connsiteY257" fmla="*/ 586216 h 6861600"/>
              <a:gd name="connsiteX258" fmla="*/ 11537326 w 12193200"/>
              <a:gd name="connsiteY258" fmla="*/ 569427 h 6861600"/>
              <a:gd name="connsiteX259" fmla="*/ 11459488 w 12193200"/>
              <a:gd name="connsiteY259" fmla="*/ 611465 h 6861600"/>
              <a:gd name="connsiteX260" fmla="*/ 11456154 w 12193200"/>
              <a:gd name="connsiteY260" fmla="*/ 612360 h 6861600"/>
              <a:gd name="connsiteX261" fmla="*/ 11418325 w 12193200"/>
              <a:gd name="connsiteY261" fmla="*/ 585191 h 6861600"/>
              <a:gd name="connsiteX262" fmla="*/ 11388707 w 12193200"/>
              <a:gd name="connsiteY262" fmla="*/ 549434 h 6861600"/>
              <a:gd name="connsiteX263" fmla="*/ 11414743 w 12193200"/>
              <a:gd name="connsiteY263" fmla="*/ 487403 h 6861600"/>
              <a:gd name="connsiteX264" fmla="*/ 11419441 w 12193200"/>
              <a:gd name="connsiteY264" fmla="*/ 484343 h 6861600"/>
              <a:gd name="connsiteX265" fmla="*/ 11358173 w 12193200"/>
              <a:gd name="connsiteY265" fmla="*/ 469801 h 6861600"/>
              <a:gd name="connsiteX266" fmla="*/ 11346260 w 12193200"/>
              <a:gd name="connsiteY266" fmla="*/ 478275 h 6861600"/>
              <a:gd name="connsiteX267" fmla="*/ 11361744 w 12193200"/>
              <a:gd name="connsiteY267" fmla="*/ 470744 h 6861600"/>
              <a:gd name="connsiteX268" fmla="*/ 11358173 w 12193200"/>
              <a:gd name="connsiteY268" fmla="*/ 469801 h 6861600"/>
              <a:gd name="connsiteX269" fmla="*/ 11354455 w 12193200"/>
              <a:gd name="connsiteY269" fmla="*/ 453696 h 6861600"/>
              <a:gd name="connsiteX270" fmla="*/ 11379471 w 12193200"/>
              <a:gd name="connsiteY270" fmla="*/ 464454 h 6861600"/>
              <a:gd name="connsiteX271" fmla="*/ 11401267 w 12193200"/>
              <a:gd name="connsiteY271" fmla="*/ 487522 h 6861600"/>
              <a:gd name="connsiteX272" fmla="*/ 11376515 w 12193200"/>
              <a:gd name="connsiteY272" fmla="*/ 541611 h 6861600"/>
              <a:gd name="connsiteX273" fmla="*/ 11357665 w 12193200"/>
              <a:gd name="connsiteY273" fmla="*/ 511745 h 6861600"/>
              <a:gd name="connsiteX274" fmla="*/ 11330734 w 12193200"/>
              <a:gd name="connsiteY274" fmla="*/ 504052 h 6861600"/>
              <a:gd name="connsiteX275" fmla="*/ 11328166 w 12193200"/>
              <a:gd name="connsiteY275" fmla="*/ 491881 h 6861600"/>
              <a:gd name="connsiteX276" fmla="*/ 11335600 w 12193200"/>
              <a:gd name="connsiteY276" fmla="*/ 481879 h 6861600"/>
              <a:gd name="connsiteX277" fmla="*/ 11338297 w 12193200"/>
              <a:gd name="connsiteY277" fmla="*/ 470604 h 6861600"/>
              <a:gd name="connsiteX278" fmla="*/ 11349972 w 12193200"/>
              <a:gd name="connsiteY278" fmla="*/ 456124 h 6861600"/>
              <a:gd name="connsiteX279" fmla="*/ 11354455 w 12193200"/>
              <a:gd name="connsiteY279" fmla="*/ 453696 h 6861600"/>
              <a:gd name="connsiteX280" fmla="*/ 11324025 w 12193200"/>
              <a:gd name="connsiteY280" fmla="*/ 392924 h 6861600"/>
              <a:gd name="connsiteX281" fmla="*/ 11322134 w 12193200"/>
              <a:gd name="connsiteY281" fmla="*/ 400006 h 6861600"/>
              <a:gd name="connsiteX282" fmla="*/ 11335988 w 12193200"/>
              <a:gd name="connsiteY282" fmla="*/ 441536 h 6861600"/>
              <a:gd name="connsiteX283" fmla="*/ 11339193 w 12193200"/>
              <a:gd name="connsiteY283" fmla="*/ 451786 h 6861600"/>
              <a:gd name="connsiteX284" fmla="*/ 11328425 w 12193200"/>
              <a:gd name="connsiteY284" fmla="*/ 467162 h 6861600"/>
              <a:gd name="connsiteX285" fmla="*/ 11327270 w 12193200"/>
              <a:gd name="connsiteY285" fmla="*/ 474855 h 6861600"/>
              <a:gd name="connsiteX286" fmla="*/ 11315477 w 12193200"/>
              <a:gd name="connsiteY286" fmla="*/ 490748 h 6861600"/>
              <a:gd name="connsiteX287" fmla="*/ 11317268 w 12193200"/>
              <a:gd name="connsiteY287" fmla="*/ 503696 h 6861600"/>
              <a:gd name="connsiteX288" fmla="*/ 11327788 w 12193200"/>
              <a:gd name="connsiteY288" fmla="*/ 514594 h 6861600"/>
              <a:gd name="connsiteX289" fmla="*/ 11341890 w 12193200"/>
              <a:gd name="connsiteY289" fmla="*/ 516137 h 6861600"/>
              <a:gd name="connsiteX290" fmla="*/ 11358561 w 12193200"/>
              <a:gd name="connsiteY290" fmla="*/ 529214 h 6861600"/>
              <a:gd name="connsiteX291" fmla="*/ 11388308 w 12193200"/>
              <a:gd name="connsiteY291" fmla="*/ 580476 h 6861600"/>
              <a:gd name="connsiteX292" fmla="*/ 11394717 w 12193200"/>
              <a:gd name="connsiteY292" fmla="*/ 606490 h 6861600"/>
              <a:gd name="connsiteX293" fmla="*/ 11360611 w 12193200"/>
              <a:gd name="connsiteY293" fmla="*/ 709026 h 6861600"/>
              <a:gd name="connsiteX294" fmla="*/ 11362402 w 12193200"/>
              <a:gd name="connsiteY294" fmla="*/ 719406 h 6861600"/>
              <a:gd name="connsiteX295" fmla="*/ 11388567 w 12193200"/>
              <a:gd name="connsiteY295" fmla="*/ 719406 h 6861600"/>
              <a:gd name="connsiteX296" fmla="*/ 11394210 w 12193200"/>
              <a:gd name="connsiteY296" fmla="*/ 711972 h 6861600"/>
              <a:gd name="connsiteX297" fmla="*/ 11429094 w 12193200"/>
              <a:gd name="connsiteY297" fmla="*/ 608411 h 6861600"/>
              <a:gd name="connsiteX298" fmla="*/ 11464484 w 12193200"/>
              <a:gd name="connsiteY298" fmla="*/ 709921 h 6861600"/>
              <a:gd name="connsiteX299" fmla="*/ 11468207 w 12193200"/>
              <a:gd name="connsiteY299" fmla="*/ 719665 h 6861600"/>
              <a:gd name="connsiteX300" fmla="*/ 11490650 w 12193200"/>
              <a:gd name="connsiteY300" fmla="*/ 719665 h 6861600"/>
              <a:gd name="connsiteX301" fmla="*/ 11497954 w 12193200"/>
              <a:gd name="connsiteY301" fmla="*/ 713126 h 6861600"/>
              <a:gd name="connsiteX302" fmla="*/ 11473979 w 12193200"/>
              <a:gd name="connsiteY302" fmla="*/ 619309 h 6861600"/>
              <a:gd name="connsiteX303" fmla="*/ 11535276 w 12193200"/>
              <a:gd name="connsiteY303" fmla="*/ 595345 h 6861600"/>
              <a:gd name="connsiteX304" fmla="*/ 11569383 w 12193200"/>
              <a:gd name="connsiteY304" fmla="*/ 622136 h 6861600"/>
              <a:gd name="connsiteX305" fmla="*/ 11512315 w 12193200"/>
              <a:gd name="connsiteY305" fmla="*/ 709932 h 6861600"/>
              <a:gd name="connsiteX306" fmla="*/ 11514624 w 12193200"/>
              <a:gd name="connsiteY306" fmla="*/ 719417 h 6861600"/>
              <a:gd name="connsiteX307" fmla="*/ 11538351 w 12193200"/>
              <a:gd name="connsiteY307" fmla="*/ 719417 h 6861600"/>
              <a:gd name="connsiteX308" fmla="*/ 11547069 w 12193200"/>
              <a:gd name="connsiteY308" fmla="*/ 713903 h 6861600"/>
              <a:gd name="connsiteX309" fmla="*/ 11598623 w 12193200"/>
              <a:gd name="connsiteY309" fmla="*/ 630983 h 6861600"/>
              <a:gd name="connsiteX310" fmla="*/ 11608496 w 12193200"/>
              <a:gd name="connsiteY310" fmla="*/ 600869 h 6861600"/>
              <a:gd name="connsiteX311" fmla="*/ 11599130 w 12193200"/>
              <a:gd name="connsiteY311" fmla="*/ 710062 h 6861600"/>
              <a:gd name="connsiteX312" fmla="*/ 11601439 w 12193200"/>
              <a:gd name="connsiteY312" fmla="*/ 719287 h 6861600"/>
              <a:gd name="connsiteX313" fmla="*/ 11622857 w 12193200"/>
              <a:gd name="connsiteY313" fmla="*/ 719287 h 6861600"/>
              <a:gd name="connsiteX314" fmla="*/ 11629525 w 12193200"/>
              <a:gd name="connsiteY314" fmla="*/ 711087 h 6861600"/>
              <a:gd name="connsiteX315" fmla="*/ 11634650 w 12193200"/>
              <a:gd name="connsiteY315" fmla="*/ 693014 h 6861600"/>
              <a:gd name="connsiteX316" fmla="*/ 11654018 w 12193200"/>
              <a:gd name="connsiteY316" fmla="*/ 688018 h 6861600"/>
              <a:gd name="connsiteX317" fmla="*/ 11659024 w 12193200"/>
              <a:gd name="connsiteY317" fmla="*/ 680584 h 6861600"/>
              <a:gd name="connsiteX318" fmla="*/ 11654654 w 12193200"/>
              <a:gd name="connsiteY318" fmla="*/ 520852 h 6861600"/>
              <a:gd name="connsiteX319" fmla="*/ 11603360 w 12193200"/>
              <a:gd name="connsiteY319" fmla="*/ 487533 h 6861600"/>
              <a:gd name="connsiteX320" fmla="*/ 11526547 w 12193200"/>
              <a:gd name="connsiteY320" fmla="*/ 493424 h 6861600"/>
              <a:gd name="connsiteX321" fmla="*/ 11402033 w 12193200"/>
              <a:gd name="connsiteY321" fmla="*/ 464842 h 6861600"/>
              <a:gd name="connsiteX322" fmla="*/ 11401644 w 12193200"/>
              <a:gd name="connsiteY322" fmla="*/ 459199 h 6861600"/>
              <a:gd name="connsiteX323" fmla="*/ 11433960 w 12193200"/>
              <a:gd name="connsiteY323" fmla="*/ 433314 h 6861600"/>
              <a:gd name="connsiteX324" fmla="*/ 11431392 w 12193200"/>
              <a:gd name="connsiteY324" fmla="*/ 426398 h 6861600"/>
              <a:gd name="connsiteX325" fmla="*/ 11365995 w 12193200"/>
              <a:gd name="connsiteY325" fmla="*/ 438191 h 6861600"/>
              <a:gd name="connsiteX326" fmla="*/ 11327648 w 12193200"/>
              <a:gd name="connsiteY326" fmla="*/ 397568 h 6861600"/>
              <a:gd name="connsiteX327" fmla="*/ 11324025 w 12193200"/>
              <a:gd name="connsiteY327" fmla="*/ 392924 h 6861600"/>
              <a:gd name="connsiteX328" fmla="*/ 11391491 w 12193200"/>
              <a:gd name="connsiteY328" fmla="*/ 334037 h 6861600"/>
              <a:gd name="connsiteX329" fmla="*/ 11426364 w 12193200"/>
              <a:gd name="connsiteY329" fmla="*/ 368996 h 6861600"/>
              <a:gd name="connsiteX330" fmla="*/ 11391491 w 12193200"/>
              <a:gd name="connsiteY330" fmla="*/ 403955 h 6861600"/>
              <a:gd name="connsiteX331" fmla="*/ 11356360 w 12193200"/>
              <a:gd name="connsiteY331" fmla="*/ 368996 h 6861600"/>
              <a:gd name="connsiteX332" fmla="*/ 11391491 w 12193200"/>
              <a:gd name="connsiteY332" fmla="*/ 334037 h 6861600"/>
              <a:gd name="connsiteX333" fmla="*/ 11389959 w 12193200"/>
              <a:gd name="connsiteY333" fmla="*/ 321618 h 6861600"/>
              <a:gd name="connsiteX334" fmla="*/ 11337262 w 12193200"/>
              <a:gd name="connsiteY334" fmla="*/ 374510 h 6861600"/>
              <a:gd name="connsiteX335" fmla="*/ 11389959 w 12193200"/>
              <a:gd name="connsiteY335" fmla="*/ 427401 h 6861600"/>
              <a:gd name="connsiteX336" fmla="*/ 11442656 w 12193200"/>
              <a:gd name="connsiteY336" fmla="*/ 374510 h 6861600"/>
              <a:gd name="connsiteX337" fmla="*/ 11389959 w 12193200"/>
              <a:gd name="connsiteY337" fmla="*/ 321618 h 6861600"/>
              <a:gd name="connsiteX338" fmla="*/ 0 w 12193200"/>
              <a:gd name="connsiteY338" fmla="*/ 0 h 6861600"/>
              <a:gd name="connsiteX339" fmla="*/ 12193200 w 12193200"/>
              <a:gd name="connsiteY339" fmla="*/ 0 h 6861600"/>
              <a:gd name="connsiteX340" fmla="*/ 12193200 w 12193200"/>
              <a:gd name="connsiteY340" fmla="*/ 6861600 h 6861600"/>
              <a:gd name="connsiteX341" fmla="*/ 0 w 12193200"/>
              <a:gd name="connsiteY341" fmla="*/ 6861600 h 686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Lst>
            <a:rect l="l" t="t" r="r" b="b"/>
            <a:pathLst>
              <a:path w="12193200" h="6861600">
                <a:moveTo>
                  <a:pt x="11666200" y="756760"/>
                </a:moveTo>
                <a:cubicBezTo>
                  <a:pt x="11673094" y="756760"/>
                  <a:pt x="11676288" y="758939"/>
                  <a:pt x="11678975" y="761119"/>
                </a:cubicBezTo>
                <a:cubicBezTo>
                  <a:pt x="11678975" y="808195"/>
                  <a:pt x="11678975" y="808195"/>
                  <a:pt x="11678975" y="808195"/>
                </a:cubicBezTo>
                <a:lnTo>
                  <a:pt x="11678845" y="808195"/>
                </a:lnTo>
                <a:cubicBezTo>
                  <a:pt x="11678845" y="811658"/>
                  <a:pt x="11673094" y="813579"/>
                  <a:pt x="11667095" y="813579"/>
                </a:cubicBezTo>
                <a:cubicBezTo>
                  <a:pt x="11654191" y="813579"/>
                  <a:pt x="11644998" y="802671"/>
                  <a:pt x="11644998" y="784080"/>
                </a:cubicBezTo>
                <a:cubicBezTo>
                  <a:pt x="11644998" y="767658"/>
                  <a:pt x="11653942" y="756760"/>
                  <a:pt x="11666200" y="756760"/>
                </a:cubicBezTo>
                <a:close/>
                <a:moveTo>
                  <a:pt x="11553608" y="755951"/>
                </a:moveTo>
                <a:cubicBezTo>
                  <a:pt x="11558334" y="755951"/>
                  <a:pt x="11561787" y="756976"/>
                  <a:pt x="11565369" y="760439"/>
                </a:cubicBezTo>
                <a:cubicBezTo>
                  <a:pt x="11569210" y="764032"/>
                  <a:pt x="11571638" y="771995"/>
                  <a:pt x="11571638" y="784954"/>
                </a:cubicBezTo>
                <a:cubicBezTo>
                  <a:pt x="11571638" y="797535"/>
                  <a:pt x="11569210" y="805746"/>
                  <a:pt x="11565369" y="809339"/>
                </a:cubicBezTo>
                <a:cubicBezTo>
                  <a:pt x="11561787" y="812802"/>
                  <a:pt x="11558334" y="813698"/>
                  <a:pt x="11553608" y="813698"/>
                </a:cubicBezTo>
                <a:cubicBezTo>
                  <a:pt x="11548882" y="813698"/>
                  <a:pt x="11545677" y="812802"/>
                  <a:pt x="11542106" y="809339"/>
                </a:cubicBezTo>
                <a:cubicBezTo>
                  <a:pt x="11538394" y="805746"/>
                  <a:pt x="11535837" y="797783"/>
                  <a:pt x="11535837" y="784954"/>
                </a:cubicBezTo>
                <a:cubicBezTo>
                  <a:pt x="11535837" y="772243"/>
                  <a:pt x="11538394" y="764032"/>
                  <a:pt x="11542106" y="760439"/>
                </a:cubicBezTo>
                <a:cubicBezTo>
                  <a:pt x="11545688" y="756976"/>
                  <a:pt x="11549141" y="755951"/>
                  <a:pt x="11553608" y="755951"/>
                </a:cubicBezTo>
                <a:close/>
                <a:moveTo>
                  <a:pt x="11389948" y="755951"/>
                </a:moveTo>
                <a:cubicBezTo>
                  <a:pt x="11394707" y="755951"/>
                  <a:pt x="11397911" y="756976"/>
                  <a:pt x="11401504" y="760439"/>
                </a:cubicBezTo>
                <a:cubicBezTo>
                  <a:pt x="11405356" y="764032"/>
                  <a:pt x="11407795" y="771995"/>
                  <a:pt x="11407795" y="784954"/>
                </a:cubicBezTo>
                <a:cubicBezTo>
                  <a:pt x="11407795" y="797535"/>
                  <a:pt x="11405356" y="805746"/>
                  <a:pt x="11401504" y="809339"/>
                </a:cubicBezTo>
                <a:cubicBezTo>
                  <a:pt x="11397911" y="812802"/>
                  <a:pt x="11394448" y="813698"/>
                  <a:pt x="11389948" y="813698"/>
                </a:cubicBezTo>
                <a:cubicBezTo>
                  <a:pt x="11385201" y="813698"/>
                  <a:pt x="11381985" y="812802"/>
                  <a:pt x="11378133" y="809339"/>
                </a:cubicBezTo>
                <a:cubicBezTo>
                  <a:pt x="11374411" y="805746"/>
                  <a:pt x="11371843" y="797783"/>
                  <a:pt x="11371843" y="784954"/>
                </a:cubicBezTo>
                <a:cubicBezTo>
                  <a:pt x="11371843" y="772243"/>
                  <a:pt x="11374411" y="764032"/>
                  <a:pt x="11378133" y="760439"/>
                </a:cubicBezTo>
                <a:cubicBezTo>
                  <a:pt x="11381726" y="756976"/>
                  <a:pt x="11385190" y="755951"/>
                  <a:pt x="11389948" y="755951"/>
                </a:cubicBezTo>
                <a:close/>
                <a:moveTo>
                  <a:pt x="11267462" y="755951"/>
                </a:moveTo>
                <a:cubicBezTo>
                  <a:pt x="11272210" y="755951"/>
                  <a:pt x="11275425" y="756976"/>
                  <a:pt x="11279148" y="760439"/>
                </a:cubicBezTo>
                <a:cubicBezTo>
                  <a:pt x="11282881" y="764032"/>
                  <a:pt x="11285438" y="771995"/>
                  <a:pt x="11285438" y="784954"/>
                </a:cubicBezTo>
                <a:cubicBezTo>
                  <a:pt x="11285438" y="797535"/>
                  <a:pt x="11283000" y="805746"/>
                  <a:pt x="11279148" y="809339"/>
                </a:cubicBezTo>
                <a:cubicBezTo>
                  <a:pt x="11275555" y="812802"/>
                  <a:pt x="11272210" y="813698"/>
                  <a:pt x="11267462" y="813698"/>
                </a:cubicBezTo>
                <a:cubicBezTo>
                  <a:pt x="11262715" y="813698"/>
                  <a:pt x="11259499" y="812802"/>
                  <a:pt x="11255907" y="809339"/>
                </a:cubicBezTo>
                <a:cubicBezTo>
                  <a:pt x="11252054" y="805746"/>
                  <a:pt x="11249616" y="797783"/>
                  <a:pt x="11249616" y="784954"/>
                </a:cubicBezTo>
                <a:cubicBezTo>
                  <a:pt x="11249616" y="772243"/>
                  <a:pt x="11252054" y="764032"/>
                  <a:pt x="11255907" y="760439"/>
                </a:cubicBezTo>
                <a:cubicBezTo>
                  <a:pt x="11259499" y="756976"/>
                  <a:pt x="11262844" y="755951"/>
                  <a:pt x="11267462" y="755951"/>
                </a:cubicBezTo>
                <a:close/>
                <a:moveTo>
                  <a:pt x="11708668" y="750006"/>
                </a:moveTo>
                <a:cubicBezTo>
                  <a:pt x="11706381" y="750006"/>
                  <a:pt x="11706381" y="750772"/>
                  <a:pt x="11706381" y="752433"/>
                </a:cubicBezTo>
                <a:cubicBezTo>
                  <a:pt x="11706381" y="817032"/>
                  <a:pt x="11706381" y="817032"/>
                  <a:pt x="11706381" y="817032"/>
                </a:cubicBezTo>
                <a:cubicBezTo>
                  <a:pt x="11706381" y="818952"/>
                  <a:pt x="11706381" y="819459"/>
                  <a:pt x="11708420" y="819459"/>
                </a:cubicBezTo>
                <a:cubicBezTo>
                  <a:pt x="11715671" y="819459"/>
                  <a:pt x="11715671" y="819459"/>
                  <a:pt x="11715671" y="819459"/>
                </a:cubicBezTo>
                <a:cubicBezTo>
                  <a:pt x="11717699" y="819330"/>
                  <a:pt x="11718206" y="819330"/>
                  <a:pt x="11718206" y="817032"/>
                </a:cubicBezTo>
                <a:cubicBezTo>
                  <a:pt x="11718206" y="752433"/>
                  <a:pt x="11718206" y="752433"/>
                  <a:pt x="11718206" y="752433"/>
                </a:cubicBezTo>
                <a:cubicBezTo>
                  <a:pt x="11718206" y="750383"/>
                  <a:pt x="11717699" y="750006"/>
                  <a:pt x="11715660" y="750006"/>
                </a:cubicBezTo>
                <a:cubicBezTo>
                  <a:pt x="11708668" y="750006"/>
                  <a:pt x="11708668" y="750006"/>
                  <a:pt x="11708668" y="750006"/>
                </a:cubicBezTo>
                <a:close/>
                <a:moveTo>
                  <a:pt x="11826514" y="749671"/>
                </a:moveTo>
                <a:cubicBezTo>
                  <a:pt x="11824076" y="749671"/>
                  <a:pt x="11823170" y="749542"/>
                  <a:pt x="11822404" y="751851"/>
                </a:cubicBezTo>
                <a:cubicBezTo>
                  <a:pt x="11818552" y="763374"/>
                  <a:pt x="11808647" y="775804"/>
                  <a:pt x="11798623" y="781695"/>
                </a:cubicBezTo>
                <a:cubicBezTo>
                  <a:pt x="11798234" y="782084"/>
                  <a:pt x="11798105" y="782461"/>
                  <a:pt x="11798105" y="782461"/>
                </a:cubicBezTo>
                <a:cubicBezTo>
                  <a:pt x="11798105" y="782591"/>
                  <a:pt x="11798234" y="782968"/>
                  <a:pt x="11798234" y="783227"/>
                </a:cubicBezTo>
                <a:cubicBezTo>
                  <a:pt x="11822145" y="817420"/>
                  <a:pt x="11822145" y="817420"/>
                  <a:pt x="11822145" y="817420"/>
                </a:cubicBezTo>
                <a:cubicBezTo>
                  <a:pt x="11823558" y="819470"/>
                  <a:pt x="11824076" y="819470"/>
                  <a:pt x="11826126" y="819470"/>
                </a:cubicBezTo>
                <a:cubicBezTo>
                  <a:pt x="11835254" y="819470"/>
                  <a:pt x="11835254" y="819470"/>
                  <a:pt x="11835254" y="819470"/>
                </a:cubicBezTo>
                <a:cubicBezTo>
                  <a:pt x="11835891" y="819330"/>
                  <a:pt x="11837175" y="819330"/>
                  <a:pt x="11837175" y="817798"/>
                </a:cubicBezTo>
                <a:cubicBezTo>
                  <a:pt x="11837175" y="817291"/>
                  <a:pt x="11836786" y="816643"/>
                  <a:pt x="11836279" y="816136"/>
                </a:cubicBezTo>
                <a:cubicBezTo>
                  <a:pt x="11810826" y="782450"/>
                  <a:pt x="11810826" y="782450"/>
                  <a:pt x="11810826" y="782450"/>
                </a:cubicBezTo>
                <a:cubicBezTo>
                  <a:pt x="11810567" y="782192"/>
                  <a:pt x="11810567" y="782192"/>
                  <a:pt x="11810567" y="782192"/>
                </a:cubicBezTo>
                <a:cubicBezTo>
                  <a:pt x="11819566" y="775534"/>
                  <a:pt x="11828824" y="765154"/>
                  <a:pt x="11834607" y="753890"/>
                </a:cubicBezTo>
                <a:cubicBezTo>
                  <a:pt x="11835125" y="752606"/>
                  <a:pt x="11835254" y="751969"/>
                  <a:pt x="11835254" y="751203"/>
                </a:cubicBezTo>
                <a:cubicBezTo>
                  <a:pt x="11835254" y="750049"/>
                  <a:pt x="11834607" y="749671"/>
                  <a:pt x="11832816" y="749671"/>
                </a:cubicBezTo>
                <a:cubicBezTo>
                  <a:pt x="11826514" y="749671"/>
                  <a:pt x="11826514" y="749671"/>
                  <a:pt x="11826514" y="749671"/>
                </a:cubicBezTo>
                <a:close/>
                <a:moveTo>
                  <a:pt x="11301634" y="749671"/>
                </a:moveTo>
                <a:cubicBezTo>
                  <a:pt x="11301116" y="749671"/>
                  <a:pt x="11299832" y="749671"/>
                  <a:pt x="11299832" y="751462"/>
                </a:cubicBezTo>
                <a:cubicBezTo>
                  <a:pt x="11299832" y="751980"/>
                  <a:pt x="11299961" y="752617"/>
                  <a:pt x="11300350" y="753383"/>
                </a:cubicBezTo>
                <a:cubicBezTo>
                  <a:pt x="11324605" y="817399"/>
                  <a:pt x="11324605" y="817399"/>
                  <a:pt x="11324605" y="817399"/>
                </a:cubicBezTo>
                <a:cubicBezTo>
                  <a:pt x="11325371" y="818942"/>
                  <a:pt x="11325630" y="819449"/>
                  <a:pt x="11326785" y="819449"/>
                </a:cubicBezTo>
                <a:cubicBezTo>
                  <a:pt x="11332050" y="819449"/>
                  <a:pt x="11332050" y="819449"/>
                  <a:pt x="11332050" y="819449"/>
                </a:cubicBezTo>
                <a:cubicBezTo>
                  <a:pt x="11333593" y="819449"/>
                  <a:pt x="11333971" y="819190"/>
                  <a:pt x="11334489" y="817399"/>
                </a:cubicBezTo>
                <a:cubicBezTo>
                  <a:pt x="11358108" y="753135"/>
                  <a:pt x="11358108" y="753135"/>
                  <a:pt x="11358108" y="753135"/>
                </a:cubicBezTo>
                <a:cubicBezTo>
                  <a:pt x="11358366" y="751592"/>
                  <a:pt x="11358366" y="751462"/>
                  <a:pt x="11358366" y="751085"/>
                </a:cubicBezTo>
                <a:cubicBezTo>
                  <a:pt x="11358366" y="749671"/>
                  <a:pt x="11357341" y="749671"/>
                  <a:pt x="11356694" y="749671"/>
                </a:cubicBezTo>
                <a:cubicBezTo>
                  <a:pt x="11350015" y="749671"/>
                  <a:pt x="11350015" y="749671"/>
                  <a:pt x="11350015" y="749671"/>
                </a:cubicBezTo>
                <a:cubicBezTo>
                  <a:pt x="11349120" y="749930"/>
                  <a:pt x="11348990" y="750308"/>
                  <a:pt x="11348343" y="751592"/>
                </a:cubicBezTo>
                <a:cubicBezTo>
                  <a:pt x="11330885" y="802908"/>
                  <a:pt x="11330885" y="802908"/>
                  <a:pt x="11330885" y="802908"/>
                </a:cubicBezTo>
                <a:cubicBezTo>
                  <a:pt x="11312920" y="751851"/>
                  <a:pt x="11312920" y="751851"/>
                  <a:pt x="11312920" y="751851"/>
                </a:cubicBezTo>
                <a:cubicBezTo>
                  <a:pt x="11312154" y="749930"/>
                  <a:pt x="11311895" y="749671"/>
                  <a:pt x="11309845" y="749671"/>
                </a:cubicBezTo>
                <a:cubicBezTo>
                  <a:pt x="11301634" y="749671"/>
                  <a:pt x="11301634" y="749671"/>
                  <a:pt x="11301634" y="749671"/>
                </a:cubicBezTo>
                <a:close/>
                <a:moveTo>
                  <a:pt x="11754223" y="748506"/>
                </a:moveTo>
                <a:cubicBezTo>
                  <a:pt x="11742149" y="748506"/>
                  <a:pt x="11731241" y="755185"/>
                  <a:pt x="11731241" y="767625"/>
                </a:cubicBezTo>
                <a:cubicBezTo>
                  <a:pt x="11731241" y="779300"/>
                  <a:pt x="11739462" y="784177"/>
                  <a:pt x="11749346" y="788417"/>
                </a:cubicBezTo>
                <a:cubicBezTo>
                  <a:pt x="11757050" y="791622"/>
                  <a:pt x="11764236" y="794708"/>
                  <a:pt x="11764236" y="801894"/>
                </a:cubicBezTo>
                <a:cubicBezTo>
                  <a:pt x="11764236" y="807407"/>
                  <a:pt x="11759866" y="813698"/>
                  <a:pt x="11750500" y="813698"/>
                </a:cubicBezTo>
                <a:cubicBezTo>
                  <a:pt x="11740995" y="813698"/>
                  <a:pt x="11738308" y="806641"/>
                  <a:pt x="11733679" y="806641"/>
                </a:cubicBezTo>
                <a:cubicBezTo>
                  <a:pt x="11731500" y="806641"/>
                  <a:pt x="11728673" y="807666"/>
                  <a:pt x="11728673" y="811130"/>
                </a:cubicBezTo>
                <a:cubicBezTo>
                  <a:pt x="11728673" y="816643"/>
                  <a:pt x="11739462" y="821402"/>
                  <a:pt x="11750241" y="821402"/>
                </a:cubicBezTo>
                <a:cubicBezTo>
                  <a:pt x="11762434" y="821531"/>
                  <a:pt x="11774896" y="815111"/>
                  <a:pt x="11774896" y="800610"/>
                </a:cubicBezTo>
                <a:cubicBezTo>
                  <a:pt x="11774896" y="777897"/>
                  <a:pt x="11741901" y="781490"/>
                  <a:pt x="11741901" y="766471"/>
                </a:cubicBezTo>
                <a:cubicBezTo>
                  <a:pt x="11741901" y="761335"/>
                  <a:pt x="11745882" y="756199"/>
                  <a:pt x="11753457" y="756199"/>
                </a:cubicBezTo>
                <a:cubicBezTo>
                  <a:pt x="11761290" y="756199"/>
                  <a:pt x="11763340" y="761335"/>
                  <a:pt x="11767322" y="761335"/>
                </a:cubicBezTo>
                <a:cubicBezTo>
                  <a:pt x="11769372" y="761335"/>
                  <a:pt x="11772328" y="760180"/>
                  <a:pt x="11772328" y="756587"/>
                </a:cubicBezTo>
                <a:cubicBezTo>
                  <a:pt x="11772328" y="751452"/>
                  <a:pt x="11763599" y="748506"/>
                  <a:pt x="11754223" y="748506"/>
                </a:cubicBezTo>
                <a:close/>
                <a:moveTo>
                  <a:pt x="11614257" y="748117"/>
                </a:moveTo>
                <a:cubicBezTo>
                  <a:pt x="11607082" y="748117"/>
                  <a:pt x="11602594" y="749272"/>
                  <a:pt x="11599001" y="750167"/>
                </a:cubicBezTo>
                <a:cubicBezTo>
                  <a:pt x="11594383" y="751322"/>
                  <a:pt x="11592721" y="753491"/>
                  <a:pt x="11592721" y="755660"/>
                </a:cubicBezTo>
                <a:cubicBezTo>
                  <a:pt x="11592721" y="816902"/>
                  <a:pt x="11592721" y="816902"/>
                  <a:pt x="11592721" y="816902"/>
                </a:cubicBezTo>
                <a:cubicBezTo>
                  <a:pt x="11592721" y="818952"/>
                  <a:pt x="11593487" y="819071"/>
                  <a:pt x="11595418" y="819071"/>
                </a:cubicBezTo>
                <a:cubicBezTo>
                  <a:pt x="11602216" y="819071"/>
                  <a:pt x="11602216" y="819071"/>
                  <a:pt x="11602216" y="819071"/>
                </a:cubicBezTo>
                <a:cubicBezTo>
                  <a:pt x="11603878" y="819071"/>
                  <a:pt x="11604654" y="818942"/>
                  <a:pt x="11604654" y="816902"/>
                </a:cubicBezTo>
                <a:cubicBezTo>
                  <a:pt x="11604654" y="760774"/>
                  <a:pt x="11604654" y="760774"/>
                  <a:pt x="11604654" y="760774"/>
                </a:cubicBezTo>
                <a:cubicBezTo>
                  <a:pt x="11604654" y="757192"/>
                  <a:pt x="11607471" y="754764"/>
                  <a:pt x="11611452" y="754764"/>
                </a:cubicBezTo>
                <a:cubicBezTo>
                  <a:pt x="11620041" y="754764"/>
                  <a:pt x="11621325" y="761033"/>
                  <a:pt x="11625943" y="761033"/>
                </a:cubicBezTo>
                <a:cubicBezTo>
                  <a:pt x="11629255" y="761162"/>
                  <a:pt x="11631823" y="759112"/>
                  <a:pt x="11631823" y="755152"/>
                </a:cubicBezTo>
                <a:cubicBezTo>
                  <a:pt x="11631823" y="750167"/>
                  <a:pt x="11623623" y="748117"/>
                  <a:pt x="11614257" y="748117"/>
                </a:cubicBezTo>
                <a:close/>
                <a:moveTo>
                  <a:pt x="11553619" y="748117"/>
                </a:moveTo>
                <a:cubicBezTo>
                  <a:pt x="11547609" y="748117"/>
                  <a:pt x="11541221" y="749919"/>
                  <a:pt x="11536236" y="753124"/>
                </a:cubicBezTo>
                <a:cubicBezTo>
                  <a:pt x="11528565" y="758519"/>
                  <a:pt x="11523450" y="768780"/>
                  <a:pt x="11523450" y="784954"/>
                </a:cubicBezTo>
                <a:cubicBezTo>
                  <a:pt x="11523450" y="800998"/>
                  <a:pt x="11528565" y="811270"/>
                  <a:pt x="11536236" y="816654"/>
                </a:cubicBezTo>
                <a:cubicBezTo>
                  <a:pt x="11540962" y="819988"/>
                  <a:pt x="11547490" y="821531"/>
                  <a:pt x="11553619" y="821531"/>
                </a:cubicBezTo>
                <a:cubicBezTo>
                  <a:pt x="11559888" y="821531"/>
                  <a:pt x="11566275" y="819859"/>
                  <a:pt x="11571001" y="816654"/>
                </a:cubicBezTo>
                <a:cubicBezTo>
                  <a:pt x="11578802" y="811259"/>
                  <a:pt x="11583917" y="800998"/>
                  <a:pt x="11583917" y="784954"/>
                </a:cubicBezTo>
                <a:cubicBezTo>
                  <a:pt x="11583917" y="768780"/>
                  <a:pt x="11578802" y="758519"/>
                  <a:pt x="11571001" y="753124"/>
                </a:cubicBezTo>
                <a:cubicBezTo>
                  <a:pt x="11566146" y="749660"/>
                  <a:pt x="11559747" y="748117"/>
                  <a:pt x="11553619" y="748117"/>
                </a:cubicBezTo>
                <a:close/>
                <a:moveTo>
                  <a:pt x="11486031" y="748117"/>
                </a:moveTo>
                <a:cubicBezTo>
                  <a:pt x="11475824" y="748117"/>
                  <a:pt x="11468930" y="750297"/>
                  <a:pt x="11465229" y="751452"/>
                </a:cubicBezTo>
                <a:cubicBezTo>
                  <a:pt x="11460632" y="752994"/>
                  <a:pt x="11459230" y="754656"/>
                  <a:pt x="11459230" y="756965"/>
                </a:cubicBezTo>
                <a:cubicBezTo>
                  <a:pt x="11459230" y="817010"/>
                  <a:pt x="11459230" y="817010"/>
                  <a:pt x="11459230" y="817010"/>
                </a:cubicBezTo>
                <a:cubicBezTo>
                  <a:pt x="11459230" y="819190"/>
                  <a:pt x="11459737" y="819449"/>
                  <a:pt x="11461787" y="819449"/>
                </a:cubicBezTo>
                <a:cubicBezTo>
                  <a:pt x="11468422" y="819449"/>
                  <a:pt x="11468422" y="819449"/>
                  <a:pt x="11468422" y="819449"/>
                </a:cubicBezTo>
                <a:cubicBezTo>
                  <a:pt x="11470332" y="819449"/>
                  <a:pt x="11471228" y="819190"/>
                  <a:pt x="11471228" y="816751"/>
                </a:cubicBezTo>
                <a:cubicBezTo>
                  <a:pt x="11471228" y="761454"/>
                  <a:pt x="11471228" y="761454"/>
                  <a:pt x="11471228" y="761454"/>
                </a:cubicBezTo>
                <a:cubicBezTo>
                  <a:pt x="11471228" y="758497"/>
                  <a:pt x="11476331" y="755422"/>
                  <a:pt x="11485654" y="755422"/>
                </a:cubicBezTo>
                <a:cubicBezTo>
                  <a:pt x="11501223" y="755422"/>
                  <a:pt x="11501223" y="765554"/>
                  <a:pt x="11501223" y="771844"/>
                </a:cubicBezTo>
                <a:cubicBezTo>
                  <a:pt x="11501223" y="816751"/>
                  <a:pt x="11501223" y="816751"/>
                  <a:pt x="11501223" y="816751"/>
                </a:cubicBezTo>
                <a:cubicBezTo>
                  <a:pt x="11501223" y="819190"/>
                  <a:pt x="11501990" y="819449"/>
                  <a:pt x="11504288" y="819449"/>
                </a:cubicBezTo>
                <a:cubicBezTo>
                  <a:pt x="11511690" y="819449"/>
                  <a:pt x="11511690" y="819449"/>
                  <a:pt x="11511690" y="819449"/>
                </a:cubicBezTo>
                <a:cubicBezTo>
                  <a:pt x="11512963" y="819201"/>
                  <a:pt x="11512963" y="817917"/>
                  <a:pt x="11512963" y="816762"/>
                </a:cubicBezTo>
                <a:cubicBezTo>
                  <a:pt x="11512963" y="770312"/>
                  <a:pt x="11512963" y="770312"/>
                  <a:pt x="11512963" y="770312"/>
                </a:cubicBezTo>
                <a:cubicBezTo>
                  <a:pt x="11512963" y="762230"/>
                  <a:pt x="11512704" y="748117"/>
                  <a:pt x="11486031" y="748117"/>
                </a:cubicBezTo>
                <a:close/>
                <a:moveTo>
                  <a:pt x="11389700" y="748117"/>
                </a:moveTo>
                <a:cubicBezTo>
                  <a:pt x="11383539" y="748117"/>
                  <a:pt x="11377249" y="749919"/>
                  <a:pt x="11372242" y="753124"/>
                </a:cubicBezTo>
                <a:cubicBezTo>
                  <a:pt x="11364538" y="758519"/>
                  <a:pt x="11359402" y="768780"/>
                  <a:pt x="11359402" y="784954"/>
                </a:cubicBezTo>
                <a:cubicBezTo>
                  <a:pt x="11359402" y="800998"/>
                  <a:pt x="11364538" y="811270"/>
                  <a:pt x="11372242" y="816654"/>
                </a:cubicBezTo>
                <a:cubicBezTo>
                  <a:pt x="11376990" y="819988"/>
                  <a:pt x="11383539" y="821531"/>
                  <a:pt x="11389700" y="821531"/>
                </a:cubicBezTo>
                <a:cubicBezTo>
                  <a:pt x="11395990" y="821531"/>
                  <a:pt x="11402281" y="819859"/>
                  <a:pt x="11407158" y="816654"/>
                </a:cubicBezTo>
                <a:cubicBezTo>
                  <a:pt x="11414991" y="811259"/>
                  <a:pt x="11420127" y="800998"/>
                  <a:pt x="11420127" y="784954"/>
                </a:cubicBezTo>
                <a:cubicBezTo>
                  <a:pt x="11420127" y="768780"/>
                  <a:pt x="11414991" y="758519"/>
                  <a:pt x="11407158" y="753124"/>
                </a:cubicBezTo>
                <a:cubicBezTo>
                  <a:pt x="11402540" y="749660"/>
                  <a:pt x="11395990" y="748117"/>
                  <a:pt x="11389700" y="748117"/>
                </a:cubicBezTo>
                <a:close/>
                <a:moveTo>
                  <a:pt x="11267473" y="748117"/>
                </a:moveTo>
                <a:cubicBezTo>
                  <a:pt x="11261312" y="748117"/>
                  <a:pt x="11254892" y="749919"/>
                  <a:pt x="11250015" y="753124"/>
                </a:cubicBezTo>
                <a:cubicBezTo>
                  <a:pt x="11242182" y="758519"/>
                  <a:pt x="11237046" y="768780"/>
                  <a:pt x="11237046" y="784954"/>
                </a:cubicBezTo>
                <a:cubicBezTo>
                  <a:pt x="11237046" y="800998"/>
                  <a:pt x="11242182" y="811270"/>
                  <a:pt x="11250015" y="816654"/>
                </a:cubicBezTo>
                <a:cubicBezTo>
                  <a:pt x="11254763" y="819988"/>
                  <a:pt x="11261183" y="821531"/>
                  <a:pt x="11267473" y="821531"/>
                </a:cubicBezTo>
                <a:cubicBezTo>
                  <a:pt x="11273764" y="821531"/>
                  <a:pt x="11279925" y="819859"/>
                  <a:pt x="11284931" y="816654"/>
                </a:cubicBezTo>
                <a:cubicBezTo>
                  <a:pt x="11292635" y="811259"/>
                  <a:pt x="11297771" y="800998"/>
                  <a:pt x="11297771" y="784954"/>
                </a:cubicBezTo>
                <a:cubicBezTo>
                  <a:pt x="11297771" y="768780"/>
                  <a:pt x="11292635" y="758519"/>
                  <a:pt x="11284931" y="753124"/>
                </a:cubicBezTo>
                <a:cubicBezTo>
                  <a:pt x="11279925" y="749660"/>
                  <a:pt x="11273764" y="748117"/>
                  <a:pt x="11267473" y="748117"/>
                </a:cubicBezTo>
                <a:close/>
                <a:moveTo>
                  <a:pt x="11199756" y="748117"/>
                </a:moveTo>
                <a:cubicBezTo>
                  <a:pt x="11189495" y="748117"/>
                  <a:pt x="11182698" y="750297"/>
                  <a:pt x="11178857" y="751452"/>
                </a:cubicBezTo>
                <a:cubicBezTo>
                  <a:pt x="11174368" y="752994"/>
                  <a:pt x="11172825" y="754656"/>
                  <a:pt x="11172825" y="756965"/>
                </a:cubicBezTo>
                <a:cubicBezTo>
                  <a:pt x="11172825" y="817010"/>
                  <a:pt x="11172825" y="817010"/>
                  <a:pt x="11172825" y="817010"/>
                </a:cubicBezTo>
                <a:cubicBezTo>
                  <a:pt x="11172825" y="819190"/>
                  <a:pt x="11173343" y="819449"/>
                  <a:pt x="11175263" y="819449"/>
                </a:cubicBezTo>
                <a:cubicBezTo>
                  <a:pt x="11181932" y="819449"/>
                  <a:pt x="11181932" y="819449"/>
                  <a:pt x="11181932" y="819449"/>
                </a:cubicBezTo>
                <a:cubicBezTo>
                  <a:pt x="11183852" y="819449"/>
                  <a:pt x="11184748" y="819190"/>
                  <a:pt x="11184748" y="816751"/>
                </a:cubicBezTo>
                <a:cubicBezTo>
                  <a:pt x="11184748" y="761454"/>
                  <a:pt x="11184748" y="761454"/>
                  <a:pt x="11184748" y="761454"/>
                </a:cubicBezTo>
                <a:cubicBezTo>
                  <a:pt x="11184748" y="758497"/>
                  <a:pt x="11189873" y="755422"/>
                  <a:pt x="11199238" y="755422"/>
                </a:cubicBezTo>
                <a:cubicBezTo>
                  <a:pt x="11214884" y="755422"/>
                  <a:pt x="11214884" y="765554"/>
                  <a:pt x="11214884" y="771844"/>
                </a:cubicBezTo>
                <a:cubicBezTo>
                  <a:pt x="11214884" y="816751"/>
                  <a:pt x="11214884" y="816751"/>
                  <a:pt x="11214884" y="816751"/>
                </a:cubicBezTo>
                <a:cubicBezTo>
                  <a:pt x="11214884" y="819190"/>
                  <a:pt x="11215650" y="819449"/>
                  <a:pt x="11217959" y="819449"/>
                </a:cubicBezTo>
                <a:cubicBezTo>
                  <a:pt x="11225393" y="819449"/>
                  <a:pt x="11225393" y="819449"/>
                  <a:pt x="11225393" y="819449"/>
                </a:cubicBezTo>
                <a:cubicBezTo>
                  <a:pt x="11226688" y="819201"/>
                  <a:pt x="11226817" y="817917"/>
                  <a:pt x="11226817" y="816762"/>
                </a:cubicBezTo>
                <a:cubicBezTo>
                  <a:pt x="11226817" y="770312"/>
                  <a:pt x="11226817" y="770312"/>
                  <a:pt x="11226817" y="770312"/>
                </a:cubicBezTo>
                <a:cubicBezTo>
                  <a:pt x="11226817" y="762230"/>
                  <a:pt x="11226688" y="748117"/>
                  <a:pt x="11199756" y="748117"/>
                </a:cubicBezTo>
                <a:close/>
                <a:moveTo>
                  <a:pt x="11681273" y="724801"/>
                </a:moveTo>
                <a:cubicBezTo>
                  <a:pt x="11678975" y="724801"/>
                  <a:pt x="11678845" y="725567"/>
                  <a:pt x="11678845" y="727876"/>
                </a:cubicBezTo>
                <a:cubicBezTo>
                  <a:pt x="11678845" y="752250"/>
                  <a:pt x="11678845" y="752250"/>
                  <a:pt x="11678845" y="752250"/>
                </a:cubicBezTo>
                <a:cubicBezTo>
                  <a:pt x="11674626" y="750070"/>
                  <a:pt x="11670537" y="748527"/>
                  <a:pt x="11664279" y="748527"/>
                </a:cubicBezTo>
                <a:cubicBezTo>
                  <a:pt x="11643455" y="748527"/>
                  <a:pt x="11632848" y="768413"/>
                  <a:pt x="11632848" y="784954"/>
                </a:cubicBezTo>
                <a:cubicBezTo>
                  <a:pt x="11632848" y="809587"/>
                  <a:pt x="11646260" y="821510"/>
                  <a:pt x="11666707" y="821510"/>
                </a:cubicBezTo>
                <a:cubicBezTo>
                  <a:pt x="11676547" y="821531"/>
                  <a:pt x="11690477" y="816654"/>
                  <a:pt x="11690477" y="812036"/>
                </a:cubicBezTo>
                <a:cubicBezTo>
                  <a:pt x="11690477" y="727498"/>
                  <a:pt x="11690477" y="727498"/>
                  <a:pt x="11690477" y="727498"/>
                </a:cubicBezTo>
                <a:cubicBezTo>
                  <a:pt x="11690477" y="724930"/>
                  <a:pt x="11689711" y="724801"/>
                  <a:pt x="11687919" y="724801"/>
                </a:cubicBezTo>
                <a:cubicBezTo>
                  <a:pt x="11681273" y="724801"/>
                  <a:pt x="11681273" y="724801"/>
                  <a:pt x="11681273" y="724801"/>
                </a:cubicBezTo>
                <a:close/>
                <a:moveTo>
                  <a:pt x="11786797" y="724552"/>
                </a:moveTo>
                <a:cubicBezTo>
                  <a:pt x="11785384" y="724552"/>
                  <a:pt x="11784607" y="724811"/>
                  <a:pt x="11784607" y="726732"/>
                </a:cubicBezTo>
                <a:cubicBezTo>
                  <a:pt x="11784607" y="817280"/>
                  <a:pt x="11784607" y="817280"/>
                  <a:pt x="11784607" y="817280"/>
                </a:cubicBezTo>
                <a:cubicBezTo>
                  <a:pt x="11784607" y="819071"/>
                  <a:pt x="11784995" y="819330"/>
                  <a:pt x="11786797" y="819330"/>
                </a:cubicBezTo>
                <a:cubicBezTo>
                  <a:pt x="11793864" y="819330"/>
                  <a:pt x="11793864" y="819330"/>
                  <a:pt x="11793864" y="819330"/>
                </a:cubicBezTo>
                <a:cubicBezTo>
                  <a:pt x="11795526" y="819330"/>
                  <a:pt x="11796303" y="819330"/>
                  <a:pt x="11796303" y="817409"/>
                </a:cubicBezTo>
                <a:cubicBezTo>
                  <a:pt x="11796303" y="726473"/>
                  <a:pt x="11796303" y="726473"/>
                  <a:pt x="11796303" y="726473"/>
                </a:cubicBezTo>
                <a:cubicBezTo>
                  <a:pt x="11796303" y="724552"/>
                  <a:pt x="11795407" y="724552"/>
                  <a:pt x="11793864" y="724552"/>
                </a:cubicBezTo>
                <a:cubicBezTo>
                  <a:pt x="11786797" y="724552"/>
                  <a:pt x="11786797" y="724552"/>
                  <a:pt x="11786797" y="724552"/>
                </a:cubicBezTo>
                <a:close/>
                <a:moveTo>
                  <a:pt x="11712617" y="723776"/>
                </a:moveTo>
                <a:cubicBezTo>
                  <a:pt x="11708291" y="723776"/>
                  <a:pt x="11705237" y="726851"/>
                  <a:pt x="11705237" y="730940"/>
                </a:cubicBezTo>
                <a:cubicBezTo>
                  <a:pt x="11705237" y="734781"/>
                  <a:pt x="11707913" y="737975"/>
                  <a:pt x="11712358" y="737975"/>
                </a:cubicBezTo>
                <a:cubicBezTo>
                  <a:pt x="11716933" y="737845"/>
                  <a:pt x="11719739" y="734263"/>
                  <a:pt x="11719609" y="730433"/>
                </a:cubicBezTo>
                <a:cubicBezTo>
                  <a:pt x="11719350" y="726462"/>
                  <a:pt x="11716178" y="723776"/>
                  <a:pt x="11712617" y="723776"/>
                </a:cubicBezTo>
                <a:close/>
                <a:moveTo>
                  <a:pt x="11855021" y="713601"/>
                </a:moveTo>
                <a:lnTo>
                  <a:pt x="11855284" y="713794"/>
                </a:lnTo>
                <a:lnTo>
                  <a:pt x="11855021" y="713860"/>
                </a:lnTo>
                <a:cubicBezTo>
                  <a:pt x="11855021" y="713860"/>
                  <a:pt x="11855021" y="713860"/>
                  <a:pt x="11855021" y="713601"/>
                </a:cubicBezTo>
                <a:close/>
                <a:moveTo>
                  <a:pt x="11847209" y="704235"/>
                </a:moveTo>
                <a:cubicBezTo>
                  <a:pt x="11851428" y="704235"/>
                  <a:pt x="11851428" y="704235"/>
                  <a:pt x="11851428" y="704235"/>
                </a:cubicBezTo>
                <a:cubicBezTo>
                  <a:pt x="11853608" y="704235"/>
                  <a:pt x="11857190" y="704235"/>
                  <a:pt x="11857190" y="707699"/>
                </a:cubicBezTo>
                <a:cubicBezTo>
                  <a:pt x="11857190" y="711162"/>
                  <a:pt x="11853478" y="711162"/>
                  <a:pt x="11851817" y="711162"/>
                </a:cubicBezTo>
                <a:cubicBezTo>
                  <a:pt x="11847209" y="711162"/>
                  <a:pt x="11847209" y="711162"/>
                  <a:pt x="11847209" y="711162"/>
                </a:cubicBezTo>
                <a:close/>
                <a:moveTo>
                  <a:pt x="11843627" y="701020"/>
                </a:moveTo>
                <a:lnTo>
                  <a:pt x="11843627" y="724250"/>
                </a:lnTo>
                <a:cubicBezTo>
                  <a:pt x="11847468" y="724250"/>
                  <a:pt x="11847468" y="724250"/>
                  <a:pt x="11847468" y="724250"/>
                </a:cubicBezTo>
                <a:cubicBezTo>
                  <a:pt x="11847468" y="714367"/>
                  <a:pt x="11847468" y="714367"/>
                  <a:pt x="11847468" y="714367"/>
                </a:cubicBezTo>
                <a:cubicBezTo>
                  <a:pt x="11849648" y="714367"/>
                  <a:pt x="11849648" y="714367"/>
                  <a:pt x="11849648" y="714367"/>
                </a:cubicBezTo>
                <a:cubicBezTo>
                  <a:pt x="11852723" y="714367"/>
                  <a:pt x="11853867" y="715521"/>
                  <a:pt x="11856553" y="720528"/>
                </a:cubicBezTo>
                <a:cubicBezTo>
                  <a:pt x="11858603" y="724121"/>
                  <a:pt x="11858603" y="724121"/>
                  <a:pt x="11858603" y="724121"/>
                </a:cubicBezTo>
                <a:cubicBezTo>
                  <a:pt x="11863081" y="724121"/>
                  <a:pt x="11863081" y="724121"/>
                  <a:pt x="11863081" y="724121"/>
                </a:cubicBezTo>
                <a:cubicBezTo>
                  <a:pt x="11860265" y="719503"/>
                  <a:pt x="11860265" y="719503"/>
                  <a:pt x="11860265" y="719503"/>
                </a:cubicBezTo>
                <a:cubicBezTo>
                  <a:pt x="11858857" y="717258"/>
                  <a:pt x="11857864" y="715942"/>
                  <a:pt x="11857064" y="715107"/>
                </a:cubicBezTo>
                <a:lnTo>
                  <a:pt x="11855284" y="713794"/>
                </a:lnTo>
                <a:lnTo>
                  <a:pt x="11858039" y="713106"/>
                </a:lnTo>
                <a:cubicBezTo>
                  <a:pt x="11860542" y="711860"/>
                  <a:pt x="11861549" y="709333"/>
                  <a:pt x="11861549" y="707310"/>
                </a:cubicBezTo>
                <a:cubicBezTo>
                  <a:pt x="11861549" y="705390"/>
                  <a:pt x="11860653" y="703717"/>
                  <a:pt x="11859370" y="702822"/>
                </a:cubicBezTo>
                <a:cubicBezTo>
                  <a:pt x="11857449" y="701020"/>
                  <a:pt x="11854385" y="701020"/>
                  <a:pt x="11851817" y="701020"/>
                </a:cubicBezTo>
                <a:cubicBezTo>
                  <a:pt x="11843627" y="701020"/>
                  <a:pt x="11843627" y="701020"/>
                  <a:pt x="11843627" y="701020"/>
                </a:cubicBezTo>
                <a:close/>
                <a:moveTo>
                  <a:pt x="11852712" y="694611"/>
                </a:moveTo>
                <a:cubicBezTo>
                  <a:pt x="11862563" y="694611"/>
                  <a:pt x="11870623" y="702563"/>
                  <a:pt x="11870623" y="712446"/>
                </a:cubicBezTo>
                <a:cubicBezTo>
                  <a:pt x="11870623" y="722330"/>
                  <a:pt x="11862693" y="730541"/>
                  <a:pt x="11852712" y="730541"/>
                </a:cubicBezTo>
                <a:cubicBezTo>
                  <a:pt x="11842861" y="730541"/>
                  <a:pt x="11834931" y="722330"/>
                  <a:pt x="11834931" y="712446"/>
                </a:cubicBezTo>
                <a:cubicBezTo>
                  <a:pt x="11834801" y="702563"/>
                  <a:pt x="11842732" y="694611"/>
                  <a:pt x="11852712" y="694611"/>
                </a:cubicBezTo>
                <a:close/>
                <a:moveTo>
                  <a:pt x="11852712" y="690888"/>
                </a:moveTo>
                <a:cubicBezTo>
                  <a:pt x="11840940" y="690888"/>
                  <a:pt x="11831348" y="700513"/>
                  <a:pt x="11831348" y="712446"/>
                </a:cubicBezTo>
                <a:cubicBezTo>
                  <a:pt x="11831348" y="724509"/>
                  <a:pt x="11840940" y="734004"/>
                  <a:pt x="11852712" y="734004"/>
                </a:cubicBezTo>
                <a:cubicBezTo>
                  <a:pt x="11864613" y="734004"/>
                  <a:pt x="11874076" y="724250"/>
                  <a:pt x="11874076" y="712446"/>
                </a:cubicBezTo>
                <a:cubicBezTo>
                  <a:pt x="11874076" y="700642"/>
                  <a:pt x="11864484" y="690888"/>
                  <a:pt x="11852712" y="690888"/>
                </a:cubicBezTo>
                <a:close/>
                <a:moveTo>
                  <a:pt x="11639380" y="551044"/>
                </a:moveTo>
                <a:cubicBezTo>
                  <a:pt x="11639972" y="550996"/>
                  <a:pt x="11640676" y="551284"/>
                  <a:pt x="11641189" y="551862"/>
                </a:cubicBezTo>
                <a:cubicBezTo>
                  <a:pt x="11649011" y="560062"/>
                  <a:pt x="11646325" y="621974"/>
                  <a:pt x="11644652" y="634274"/>
                </a:cubicBezTo>
                <a:cubicBezTo>
                  <a:pt x="11644264" y="637349"/>
                  <a:pt x="11641448" y="639788"/>
                  <a:pt x="11640682" y="633508"/>
                </a:cubicBezTo>
                <a:cubicBezTo>
                  <a:pt x="11639786" y="625567"/>
                  <a:pt x="11635557" y="607235"/>
                  <a:pt x="11634273" y="599671"/>
                </a:cubicBezTo>
                <a:cubicBezTo>
                  <a:pt x="11632859" y="592496"/>
                  <a:pt x="11636841" y="570582"/>
                  <a:pt x="11638243" y="552250"/>
                </a:cubicBezTo>
                <a:cubicBezTo>
                  <a:pt x="11638308" y="551479"/>
                  <a:pt x="11638788" y="551093"/>
                  <a:pt x="11639380" y="551044"/>
                </a:cubicBezTo>
                <a:close/>
                <a:moveTo>
                  <a:pt x="11490639" y="502002"/>
                </a:moveTo>
                <a:cubicBezTo>
                  <a:pt x="11510395" y="504700"/>
                  <a:pt x="11530399" y="505207"/>
                  <a:pt x="11550015" y="504052"/>
                </a:cubicBezTo>
                <a:cubicBezTo>
                  <a:pt x="11553220" y="516223"/>
                  <a:pt x="11552831" y="532116"/>
                  <a:pt x="11548343" y="536605"/>
                </a:cubicBezTo>
                <a:cubicBezTo>
                  <a:pt x="11541157" y="543910"/>
                  <a:pt x="11508722" y="542496"/>
                  <a:pt x="11499486" y="541094"/>
                </a:cubicBezTo>
                <a:cubicBezTo>
                  <a:pt x="11496918" y="540705"/>
                  <a:pt x="11494361" y="540327"/>
                  <a:pt x="11492948" y="533659"/>
                </a:cubicBezTo>
                <a:cubicBezTo>
                  <a:pt x="11491405" y="525837"/>
                  <a:pt x="11491275" y="511486"/>
                  <a:pt x="11490639" y="502002"/>
                </a:cubicBezTo>
                <a:close/>
                <a:moveTo>
                  <a:pt x="11594253" y="498797"/>
                </a:moveTo>
                <a:cubicBezTo>
                  <a:pt x="11599767" y="509048"/>
                  <a:pt x="11600155" y="514950"/>
                  <a:pt x="11598612" y="520075"/>
                </a:cubicBezTo>
                <a:cubicBezTo>
                  <a:pt x="11597069" y="525200"/>
                  <a:pt x="11589894" y="528146"/>
                  <a:pt x="11588351" y="527509"/>
                </a:cubicBezTo>
                <a:cubicBezTo>
                  <a:pt x="11588092" y="516482"/>
                  <a:pt x="11585147" y="508152"/>
                  <a:pt x="11580011" y="500718"/>
                </a:cubicBezTo>
                <a:cubicBezTo>
                  <a:pt x="11584510" y="499952"/>
                  <a:pt x="11589257" y="499315"/>
                  <a:pt x="11594253" y="498797"/>
                </a:cubicBezTo>
                <a:close/>
                <a:moveTo>
                  <a:pt x="11441405" y="491374"/>
                </a:moveTo>
                <a:cubicBezTo>
                  <a:pt x="11447684" y="493295"/>
                  <a:pt x="11454104" y="494967"/>
                  <a:pt x="11460384" y="496499"/>
                </a:cubicBezTo>
                <a:cubicBezTo>
                  <a:pt x="11456025" y="524056"/>
                  <a:pt x="11447436" y="531868"/>
                  <a:pt x="11442948" y="533670"/>
                </a:cubicBezTo>
                <a:cubicBezTo>
                  <a:pt x="11439473" y="535073"/>
                  <a:pt x="11431910" y="535839"/>
                  <a:pt x="11434607" y="527131"/>
                </a:cubicBezTo>
                <a:cubicBezTo>
                  <a:pt x="11437305" y="518413"/>
                  <a:pt x="11439862" y="503545"/>
                  <a:pt x="11441405" y="491374"/>
                </a:cubicBezTo>
                <a:close/>
                <a:moveTo>
                  <a:pt x="11419441" y="484343"/>
                </a:moveTo>
                <a:cubicBezTo>
                  <a:pt x="11421606" y="484488"/>
                  <a:pt x="11425004" y="485801"/>
                  <a:pt x="11431543" y="488299"/>
                </a:cubicBezTo>
                <a:cubicBezTo>
                  <a:pt x="11430647" y="509447"/>
                  <a:pt x="11425263" y="521499"/>
                  <a:pt x="11423202" y="532257"/>
                </a:cubicBezTo>
                <a:cubicBezTo>
                  <a:pt x="11420893" y="543284"/>
                  <a:pt x="11433204" y="545841"/>
                  <a:pt x="11444102" y="543154"/>
                </a:cubicBezTo>
                <a:cubicBezTo>
                  <a:pt x="11454870" y="540468"/>
                  <a:pt x="11465132" y="529181"/>
                  <a:pt x="11469620" y="498549"/>
                </a:cubicBezTo>
                <a:cubicBezTo>
                  <a:pt x="11473850" y="499574"/>
                  <a:pt x="11477313" y="500092"/>
                  <a:pt x="11481672" y="500729"/>
                </a:cubicBezTo>
                <a:cubicBezTo>
                  <a:pt x="11482190" y="532516"/>
                  <a:pt x="11484111" y="539691"/>
                  <a:pt x="11485395" y="542507"/>
                </a:cubicBezTo>
                <a:cubicBezTo>
                  <a:pt x="11487833" y="548398"/>
                  <a:pt x="11493735" y="550330"/>
                  <a:pt x="11498472" y="550707"/>
                </a:cubicBezTo>
                <a:cubicBezTo>
                  <a:pt x="11523353" y="552628"/>
                  <a:pt x="11547458" y="551862"/>
                  <a:pt x="11555917" y="543532"/>
                </a:cubicBezTo>
                <a:cubicBezTo>
                  <a:pt x="11564506" y="535073"/>
                  <a:pt x="11561560" y="514443"/>
                  <a:pt x="11559122" y="503286"/>
                </a:cubicBezTo>
                <a:cubicBezTo>
                  <a:pt x="11563092" y="502898"/>
                  <a:pt x="11566308" y="502520"/>
                  <a:pt x="11570149" y="502002"/>
                </a:cubicBezTo>
                <a:cubicBezTo>
                  <a:pt x="11578360" y="511486"/>
                  <a:pt x="11579385" y="521866"/>
                  <a:pt x="11579385" y="528405"/>
                </a:cubicBezTo>
                <a:cubicBezTo>
                  <a:pt x="11579385" y="535709"/>
                  <a:pt x="11587466" y="539551"/>
                  <a:pt x="11598752" y="531739"/>
                </a:cubicBezTo>
                <a:cubicBezTo>
                  <a:pt x="11609909" y="523916"/>
                  <a:pt x="11608884" y="510202"/>
                  <a:pt x="11602723" y="497772"/>
                </a:cubicBezTo>
                <a:cubicBezTo>
                  <a:pt x="11628371" y="495722"/>
                  <a:pt x="11627086" y="512511"/>
                  <a:pt x="11625673" y="533282"/>
                </a:cubicBezTo>
                <a:cubicBezTo>
                  <a:pt x="11624389" y="553793"/>
                  <a:pt x="11619771" y="582882"/>
                  <a:pt x="11612855" y="586216"/>
                </a:cubicBezTo>
                <a:cubicBezTo>
                  <a:pt x="11605798" y="589162"/>
                  <a:pt x="11594771" y="570323"/>
                  <a:pt x="11537326" y="569427"/>
                </a:cubicBezTo>
                <a:cubicBezTo>
                  <a:pt x="11496551" y="568661"/>
                  <a:pt x="11465261" y="574175"/>
                  <a:pt x="11459488" y="611465"/>
                </a:cubicBezTo>
                <a:cubicBezTo>
                  <a:pt x="11459100" y="614151"/>
                  <a:pt x="11457568" y="613774"/>
                  <a:pt x="11456154" y="612360"/>
                </a:cubicBezTo>
                <a:cubicBezTo>
                  <a:pt x="11444998" y="600189"/>
                  <a:pt x="11434737" y="594676"/>
                  <a:pt x="11418325" y="585191"/>
                </a:cubicBezTo>
                <a:cubicBezTo>
                  <a:pt x="11401785" y="575448"/>
                  <a:pt x="11390757" y="562382"/>
                  <a:pt x="11388707" y="549434"/>
                </a:cubicBezTo>
                <a:cubicBezTo>
                  <a:pt x="11386657" y="536486"/>
                  <a:pt x="11391405" y="519190"/>
                  <a:pt x="11414743" y="487403"/>
                </a:cubicBezTo>
                <a:cubicBezTo>
                  <a:pt x="11416346" y="485224"/>
                  <a:pt x="11417276" y="484199"/>
                  <a:pt x="11419441" y="484343"/>
                </a:cubicBezTo>
                <a:close/>
                <a:moveTo>
                  <a:pt x="11358173" y="469801"/>
                </a:moveTo>
                <a:cubicBezTo>
                  <a:pt x="11352402" y="469752"/>
                  <a:pt x="11342133" y="472433"/>
                  <a:pt x="11346260" y="478275"/>
                </a:cubicBezTo>
                <a:cubicBezTo>
                  <a:pt x="11351763" y="486314"/>
                  <a:pt x="11362639" y="473042"/>
                  <a:pt x="11361744" y="470744"/>
                </a:cubicBezTo>
                <a:cubicBezTo>
                  <a:pt x="11361520" y="470137"/>
                  <a:pt x="11360096" y="469817"/>
                  <a:pt x="11358173" y="469801"/>
                </a:cubicBezTo>
                <a:close/>
                <a:moveTo>
                  <a:pt x="11354455" y="453696"/>
                </a:moveTo>
                <a:cubicBezTo>
                  <a:pt x="11359222" y="452705"/>
                  <a:pt x="11365520" y="456094"/>
                  <a:pt x="11379471" y="464454"/>
                </a:cubicBezTo>
                <a:cubicBezTo>
                  <a:pt x="11402044" y="478167"/>
                  <a:pt x="11408971" y="475351"/>
                  <a:pt x="11401267" y="487522"/>
                </a:cubicBezTo>
                <a:cubicBezTo>
                  <a:pt x="11396519" y="495345"/>
                  <a:pt x="11380486" y="516104"/>
                  <a:pt x="11376515" y="541611"/>
                </a:cubicBezTo>
                <a:cubicBezTo>
                  <a:pt x="11371131" y="534436"/>
                  <a:pt x="11363815" y="516622"/>
                  <a:pt x="11357665" y="511745"/>
                </a:cubicBezTo>
                <a:cubicBezTo>
                  <a:pt x="11345613" y="502261"/>
                  <a:pt x="11335222" y="509566"/>
                  <a:pt x="11330734" y="504052"/>
                </a:cubicBezTo>
                <a:cubicBezTo>
                  <a:pt x="11325727" y="498031"/>
                  <a:pt x="11323677" y="497643"/>
                  <a:pt x="11328166" y="491881"/>
                </a:cubicBezTo>
                <a:cubicBezTo>
                  <a:pt x="11328166" y="491881"/>
                  <a:pt x="11333550" y="484835"/>
                  <a:pt x="11335600" y="481879"/>
                </a:cubicBezTo>
                <a:cubicBezTo>
                  <a:pt x="11337909" y="478804"/>
                  <a:pt x="11337272" y="473031"/>
                  <a:pt x="11338297" y="470604"/>
                </a:cubicBezTo>
                <a:cubicBezTo>
                  <a:pt x="11339193" y="468165"/>
                  <a:pt x="11344707" y="460861"/>
                  <a:pt x="11349972" y="456124"/>
                </a:cubicBezTo>
                <a:cubicBezTo>
                  <a:pt x="11351448" y="454843"/>
                  <a:pt x="11352866" y="454026"/>
                  <a:pt x="11354455" y="453696"/>
                </a:cubicBezTo>
                <a:close/>
                <a:moveTo>
                  <a:pt x="11324025" y="392924"/>
                </a:moveTo>
                <a:cubicBezTo>
                  <a:pt x="11322935" y="393149"/>
                  <a:pt x="11322134" y="395329"/>
                  <a:pt x="11322134" y="400006"/>
                </a:cubicBezTo>
                <a:cubicBezTo>
                  <a:pt x="11322134" y="423463"/>
                  <a:pt x="11332395" y="437555"/>
                  <a:pt x="11335988" y="441536"/>
                </a:cubicBezTo>
                <a:cubicBezTo>
                  <a:pt x="11339452" y="445507"/>
                  <a:pt x="11341114" y="449477"/>
                  <a:pt x="11339193" y="451786"/>
                </a:cubicBezTo>
                <a:cubicBezTo>
                  <a:pt x="11334068" y="457807"/>
                  <a:pt x="11328554" y="464475"/>
                  <a:pt x="11328425" y="467162"/>
                </a:cubicBezTo>
                <a:cubicBezTo>
                  <a:pt x="11328166" y="470107"/>
                  <a:pt x="11328425" y="471521"/>
                  <a:pt x="11327270" y="474855"/>
                </a:cubicBezTo>
                <a:cubicBezTo>
                  <a:pt x="11326116" y="478059"/>
                  <a:pt x="11322016" y="482796"/>
                  <a:pt x="11315477" y="490748"/>
                </a:cubicBezTo>
                <a:cubicBezTo>
                  <a:pt x="11311884" y="495366"/>
                  <a:pt x="11314193" y="500362"/>
                  <a:pt x="11317268" y="503696"/>
                </a:cubicBezTo>
                <a:cubicBezTo>
                  <a:pt x="11320861" y="507796"/>
                  <a:pt x="11323300" y="512544"/>
                  <a:pt x="11327788" y="514594"/>
                </a:cubicBezTo>
                <a:cubicBezTo>
                  <a:pt x="11332406" y="516644"/>
                  <a:pt x="11336506" y="515230"/>
                  <a:pt x="11341890" y="516137"/>
                </a:cubicBezTo>
                <a:cubicBezTo>
                  <a:pt x="11347016" y="517032"/>
                  <a:pt x="11353436" y="520107"/>
                  <a:pt x="11358561" y="529214"/>
                </a:cubicBezTo>
                <a:cubicBezTo>
                  <a:pt x="11365995" y="542539"/>
                  <a:pt x="11373947" y="563310"/>
                  <a:pt x="11388308" y="580476"/>
                </a:cubicBezTo>
                <a:cubicBezTo>
                  <a:pt x="11394717" y="588040"/>
                  <a:pt x="11394717" y="602013"/>
                  <a:pt x="11394717" y="606490"/>
                </a:cubicBezTo>
                <a:cubicBezTo>
                  <a:pt x="11395106" y="646736"/>
                  <a:pt x="11374076" y="684803"/>
                  <a:pt x="11360611" y="709026"/>
                </a:cubicBezTo>
                <a:cubicBezTo>
                  <a:pt x="11357406" y="714669"/>
                  <a:pt x="11358172" y="719406"/>
                  <a:pt x="11362402" y="719406"/>
                </a:cubicBezTo>
                <a:cubicBezTo>
                  <a:pt x="11367279" y="719406"/>
                  <a:pt x="11385481" y="719406"/>
                  <a:pt x="11388567" y="719406"/>
                </a:cubicBezTo>
                <a:cubicBezTo>
                  <a:pt x="11391901" y="719406"/>
                  <a:pt x="11393951" y="715813"/>
                  <a:pt x="11394210" y="711972"/>
                </a:cubicBezTo>
                <a:cubicBezTo>
                  <a:pt x="11396519" y="679030"/>
                  <a:pt x="11415110" y="618661"/>
                  <a:pt x="11429094" y="608411"/>
                </a:cubicBezTo>
                <a:cubicBezTo>
                  <a:pt x="11452561" y="623150"/>
                  <a:pt x="11475900" y="654678"/>
                  <a:pt x="11464484" y="709921"/>
                </a:cubicBezTo>
                <a:cubicBezTo>
                  <a:pt x="11463966" y="712997"/>
                  <a:pt x="11461150" y="719665"/>
                  <a:pt x="11468207" y="719665"/>
                </a:cubicBezTo>
                <a:cubicBezTo>
                  <a:pt x="11468207" y="719665"/>
                  <a:pt x="11488082" y="719665"/>
                  <a:pt x="11490650" y="719665"/>
                </a:cubicBezTo>
                <a:cubicBezTo>
                  <a:pt x="11493595" y="719665"/>
                  <a:pt x="11498343" y="718510"/>
                  <a:pt x="11497954" y="713126"/>
                </a:cubicBezTo>
                <a:cubicBezTo>
                  <a:pt x="11496800" y="691590"/>
                  <a:pt x="11478716" y="646100"/>
                  <a:pt x="11473979" y="619309"/>
                </a:cubicBezTo>
                <a:cubicBezTo>
                  <a:pt x="11471034" y="602390"/>
                  <a:pt x="11484499" y="572147"/>
                  <a:pt x="11535276" y="595345"/>
                </a:cubicBezTo>
                <a:cubicBezTo>
                  <a:pt x="11554773" y="577790"/>
                  <a:pt x="11580421" y="588428"/>
                  <a:pt x="11569383" y="622136"/>
                </a:cubicBezTo>
                <a:cubicBezTo>
                  <a:pt x="11558614" y="655714"/>
                  <a:pt x="11549249" y="670452"/>
                  <a:pt x="11512315" y="709932"/>
                </a:cubicBezTo>
                <a:cubicBezTo>
                  <a:pt x="11508215" y="714550"/>
                  <a:pt x="11507827" y="719417"/>
                  <a:pt x="11514624" y="719417"/>
                </a:cubicBezTo>
                <a:cubicBezTo>
                  <a:pt x="11517958" y="719417"/>
                  <a:pt x="11534888" y="719417"/>
                  <a:pt x="11538351" y="719417"/>
                </a:cubicBezTo>
                <a:cubicBezTo>
                  <a:pt x="11543476" y="719417"/>
                  <a:pt x="11545537" y="717874"/>
                  <a:pt x="11547069" y="713903"/>
                </a:cubicBezTo>
                <a:cubicBezTo>
                  <a:pt x="11548483" y="709673"/>
                  <a:pt x="11565412" y="656102"/>
                  <a:pt x="11598623" y="630983"/>
                </a:cubicBezTo>
                <a:cubicBezTo>
                  <a:pt x="11601191" y="629063"/>
                  <a:pt x="11603371" y="620474"/>
                  <a:pt x="11608496" y="600869"/>
                </a:cubicBezTo>
                <a:cubicBezTo>
                  <a:pt x="11624529" y="622017"/>
                  <a:pt x="11626709" y="660461"/>
                  <a:pt x="11599130" y="710062"/>
                </a:cubicBezTo>
                <a:cubicBezTo>
                  <a:pt x="11596314" y="715316"/>
                  <a:pt x="11597976" y="719287"/>
                  <a:pt x="11601439" y="719287"/>
                </a:cubicBezTo>
                <a:cubicBezTo>
                  <a:pt x="11603360" y="719287"/>
                  <a:pt x="11618368" y="719287"/>
                  <a:pt x="11622857" y="719287"/>
                </a:cubicBezTo>
                <a:cubicBezTo>
                  <a:pt x="11626828" y="719287"/>
                  <a:pt x="11627982" y="717107"/>
                  <a:pt x="11629525" y="711087"/>
                </a:cubicBezTo>
                <a:cubicBezTo>
                  <a:pt x="11631446" y="703653"/>
                  <a:pt x="11632093" y="700060"/>
                  <a:pt x="11634650" y="693014"/>
                </a:cubicBezTo>
                <a:cubicBezTo>
                  <a:pt x="11636193" y="688655"/>
                  <a:pt x="11636830" y="687889"/>
                  <a:pt x="11654018" y="688018"/>
                </a:cubicBezTo>
                <a:cubicBezTo>
                  <a:pt x="11659402" y="688018"/>
                  <a:pt x="11659024" y="685202"/>
                  <a:pt x="11659024" y="680584"/>
                </a:cubicBezTo>
                <a:cubicBezTo>
                  <a:pt x="11659272" y="614151"/>
                  <a:pt x="11659661" y="544687"/>
                  <a:pt x="11654654" y="520852"/>
                </a:cubicBezTo>
                <a:cubicBezTo>
                  <a:pt x="11647727" y="487403"/>
                  <a:pt x="11618617" y="486378"/>
                  <a:pt x="11603360" y="487533"/>
                </a:cubicBezTo>
                <a:cubicBezTo>
                  <a:pt x="11587456" y="488688"/>
                  <a:pt x="11557449" y="493424"/>
                  <a:pt x="11526547" y="493424"/>
                </a:cubicBezTo>
                <a:cubicBezTo>
                  <a:pt x="11484866" y="493424"/>
                  <a:pt x="11437930" y="481631"/>
                  <a:pt x="11402033" y="464842"/>
                </a:cubicBezTo>
                <a:cubicBezTo>
                  <a:pt x="11395753" y="462026"/>
                  <a:pt x="11398958" y="460742"/>
                  <a:pt x="11401644" y="459199"/>
                </a:cubicBezTo>
                <a:cubicBezTo>
                  <a:pt x="11415110" y="451765"/>
                  <a:pt x="11426774" y="445097"/>
                  <a:pt x="11433960" y="433314"/>
                </a:cubicBezTo>
                <a:cubicBezTo>
                  <a:pt x="11439473" y="424348"/>
                  <a:pt x="11437423" y="421521"/>
                  <a:pt x="11431392" y="426398"/>
                </a:cubicBezTo>
                <a:cubicBezTo>
                  <a:pt x="11415110" y="439982"/>
                  <a:pt x="11391890" y="447546"/>
                  <a:pt x="11365995" y="438191"/>
                </a:cubicBezTo>
                <a:cubicBezTo>
                  <a:pt x="11339959" y="428966"/>
                  <a:pt x="11329957" y="403847"/>
                  <a:pt x="11327648" y="397568"/>
                </a:cubicBezTo>
                <a:cubicBezTo>
                  <a:pt x="11326493" y="394428"/>
                  <a:pt x="11325115" y="392699"/>
                  <a:pt x="11324025" y="392924"/>
                </a:cubicBezTo>
                <a:close/>
                <a:moveTo>
                  <a:pt x="11391491" y="334037"/>
                </a:moveTo>
                <a:cubicBezTo>
                  <a:pt x="11410848" y="334037"/>
                  <a:pt x="11426364" y="349790"/>
                  <a:pt x="11426364" y="368996"/>
                </a:cubicBezTo>
                <a:cubicBezTo>
                  <a:pt x="11426364" y="388332"/>
                  <a:pt x="11410848" y="403955"/>
                  <a:pt x="11391491" y="403955"/>
                </a:cubicBezTo>
                <a:cubicBezTo>
                  <a:pt x="11372134" y="403955"/>
                  <a:pt x="11356360" y="388332"/>
                  <a:pt x="11356360" y="368996"/>
                </a:cubicBezTo>
                <a:cubicBezTo>
                  <a:pt x="11356360" y="349542"/>
                  <a:pt x="11372134" y="334037"/>
                  <a:pt x="11391491" y="334037"/>
                </a:cubicBezTo>
                <a:close/>
                <a:moveTo>
                  <a:pt x="11389959" y="321618"/>
                </a:moveTo>
                <a:cubicBezTo>
                  <a:pt x="11360729" y="321618"/>
                  <a:pt x="11337262" y="345442"/>
                  <a:pt x="11337262" y="374510"/>
                </a:cubicBezTo>
                <a:cubicBezTo>
                  <a:pt x="11337262" y="403836"/>
                  <a:pt x="11360978" y="427401"/>
                  <a:pt x="11389959" y="427401"/>
                </a:cubicBezTo>
                <a:cubicBezTo>
                  <a:pt x="11419189" y="427401"/>
                  <a:pt x="11442656" y="403577"/>
                  <a:pt x="11442656" y="374510"/>
                </a:cubicBezTo>
                <a:cubicBezTo>
                  <a:pt x="11442656" y="345183"/>
                  <a:pt x="11419189" y="321618"/>
                  <a:pt x="11389959" y="321618"/>
                </a:cubicBezTo>
                <a:close/>
                <a:moveTo>
                  <a:pt x="0" y="0"/>
                </a:moveTo>
                <a:lnTo>
                  <a:pt x="12193200" y="0"/>
                </a:lnTo>
                <a:lnTo>
                  <a:pt x="12193200" y="6861600"/>
                </a:lnTo>
                <a:lnTo>
                  <a:pt x="0" y="6861600"/>
                </a:lnTo>
                <a:close/>
              </a:path>
            </a:pathLst>
          </a:custGeom>
          <a:solidFill>
            <a:srgbClr val="D4D7DC"/>
          </a:solidFill>
        </p:spPr>
        <p:txBody>
          <a:bodyPr wrap="square" tIns="72000" anchor="t" anchorCtr="0">
            <a:noAutofit/>
          </a:bodyPr>
          <a:lstStyle>
            <a:lvl1pPr marL="0" indent="0" algn="ctr">
              <a:buNone/>
              <a:defRPr sz="1050">
                <a:solidFill>
                  <a:schemeClr val="bg1"/>
                </a:solidFill>
              </a:defRPr>
            </a:lvl1pPr>
          </a:lstStyle>
          <a:p>
            <a:pPr marL="0" marR="0" lvl="0" indent="0" algn="ctr" defTabSz="685800" rtl="0" eaLnBrk="1" fontAlgn="auto" latinLnBrk="0" hangingPunct="1">
              <a:lnSpc>
                <a:spcPct val="120000"/>
              </a:lnSpc>
              <a:spcBef>
                <a:spcPts val="225"/>
              </a:spcBef>
              <a:spcAft>
                <a:spcPts val="450"/>
              </a:spcAft>
              <a:buClrTx/>
              <a:buSzTx/>
              <a:buFont typeface="Arial" panose="020B0604020202020204" pitchFamily="34" charset="0"/>
              <a:buNone/>
              <a:tabLst/>
              <a:defRPr/>
            </a:pPr>
            <a:r>
              <a:rPr lang="en-GB" dirty="0"/>
              <a:t>Click here and insert picture via Templafy</a:t>
            </a:r>
          </a:p>
        </p:txBody>
      </p:sp>
      <p:sp>
        <p:nvSpPr>
          <p:cNvPr id="3" name="Title 2">
            <a:extLst>
              <a:ext uri="{FF2B5EF4-FFF2-40B4-BE49-F238E27FC236}">
                <a16:creationId xmlns:a16="http://schemas.microsoft.com/office/drawing/2014/main" id="{B4C3EE7D-BC64-44D4-965B-AAAA5C4BD6BC}"/>
              </a:ext>
            </a:extLst>
          </p:cNvPr>
          <p:cNvSpPr>
            <a:spLocks noGrp="1"/>
          </p:cNvSpPr>
          <p:nvPr>
            <p:ph type="title" hasCustomPrompt="1"/>
          </p:nvPr>
        </p:nvSpPr>
        <p:spPr>
          <a:xfrm>
            <a:off x="3010344" y="648000"/>
            <a:ext cx="5648556" cy="5562000"/>
          </a:xfrm>
        </p:spPr>
        <p:txBody>
          <a:bodyPr anchor="ctr"/>
          <a:lstStyle>
            <a:lvl1pPr>
              <a:lnSpc>
                <a:spcPct val="120000"/>
              </a:lnSpc>
              <a:defRPr sz="5400">
                <a:solidFill>
                  <a:schemeClr val="bg1"/>
                </a:solidFill>
              </a:defRPr>
            </a:lvl1pPr>
          </a:lstStyle>
          <a:p>
            <a:r>
              <a:rPr lang="en-GB" dirty="0"/>
              <a:t>Click to add title</a:t>
            </a:r>
          </a:p>
        </p:txBody>
      </p:sp>
      <p:sp>
        <p:nvSpPr>
          <p:cNvPr id="5" name="Text Placeholder 4">
            <a:extLst>
              <a:ext uri="{FF2B5EF4-FFF2-40B4-BE49-F238E27FC236}">
                <a16:creationId xmlns:a16="http://schemas.microsoft.com/office/drawing/2014/main" id="{42E69A22-4168-4C89-915E-68554934A99F}"/>
              </a:ext>
            </a:extLst>
          </p:cNvPr>
          <p:cNvSpPr>
            <a:spLocks noGrp="1"/>
          </p:cNvSpPr>
          <p:nvPr>
            <p:ph type="body" sz="quarter" idx="19" hasCustomPrompt="1"/>
          </p:nvPr>
        </p:nvSpPr>
        <p:spPr>
          <a:xfrm>
            <a:off x="486000" y="2779200"/>
            <a:ext cx="2281344" cy="3430800"/>
          </a:xfrm>
        </p:spPr>
        <p:txBody>
          <a:bodyPr anchor="b"/>
          <a:lstStyle>
            <a:lvl1pPr marL="0" indent="0">
              <a:buNone/>
              <a:defRPr sz="1050">
                <a:solidFill>
                  <a:schemeClr val="bg1"/>
                </a:solidFill>
              </a:defRPr>
            </a:lvl1pPr>
            <a:lvl2pPr>
              <a:defRPr sz="1050">
                <a:solidFill>
                  <a:schemeClr val="bg1"/>
                </a:solidFill>
              </a:defRPr>
            </a:lvl2pPr>
            <a:lvl3pPr>
              <a:defRPr sz="1050">
                <a:solidFill>
                  <a:schemeClr val="bg1"/>
                </a:solidFill>
              </a:defRPr>
            </a:lvl3pPr>
            <a:lvl4pPr>
              <a:defRPr sz="1050">
                <a:solidFill>
                  <a:schemeClr val="bg1"/>
                </a:solidFill>
              </a:defRPr>
            </a:lvl4pPr>
            <a:lvl5pPr>
              <a:defRPr sz="1050">
                <a:solidFill>
                  <a:schemeClr val="bg1"/>
                </a:solidFill>
              </a:defRPr>
            </a:lvl5pPr>
          </a:lstStyle>
          <a:p>
            <a:pPr lvl="0"/>
            <a:r>
              <a:rPr lang="en-GB" dirty="0"/>
              <a:t>Click to add text</a:t>
            </a:r>
          </a:p>
        </p:txBody>
      </p:sp>
      <p:sp>
        <p:nvSpPr>
          <p:cNvPr id="2" name="Tagline" descr="{&quot;templafy&quot;:{&quot;id&quot;:&quot;df9605f9-d61e-4147-8a88-d205aa1d1ea9&quot;}}" title="Form.PLogoChoice.PLogoInsertionWhite">
            <a:extLst>
              <a:ext uri="{FF2B5EF4-FFF2-40B4-BE49-F238E27FC236}">
                <a16:creationId xmlns:a16="http://schemas.microsoft.com/office/drawing/2014/main" id="{E3FA8B5C-51AE-4CBF-B3D5-16E4AB91FC04}"/>
              </a:ext>
            </a:extLst>
          </p:cNvPr>
          <p:cNvSpPr/>
          <p:nvPr userDrawn="1"/>
        </p:nvSpPr>
        <p:spPr>
          <a:xfrm>
            <a:off x="6930490" y="5336922"/>
            <a:ext cx="2070635" cy="13091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s-ES_tradnl" sz="1500" noProof="0" dirty="0" err="1"/>
          </a:p>
        </p:txBody>
      </p:sp>
    </p:spTree>
    <p:extLst>
      <p:ext uri="{BB962C8B-B14F-4D97-AF65-F5344CB8AC3E}">
        <p14:creationId xmlns:p14="http://schemas.microsoft.com/office/powerpoint/2010/main" val="77392043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C. Editorial ">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39581EB9-E0FA-446E-8021-1547926BE143}"/>
              </a:ext>
            </a:extLst>
          </p:cNvPr>
          <p:cNvSpPr>
            <a:spLocks noGrp="1"/>
          </p:cNvSpPr>
          <p:nvPr>
            <p:ph type="pic" sz="quarter" idx="13" hasCustomPrompt="1"/>
          </p:nvPr>
        </p:nvSpPr>
        <p:spPr>
          <a:xfrm>
            <a:off x="0" y="0"/>
            <a:ext cx="9144900" cy="6861600"/>
          </a:xfrm>
          <a:custGeom>
            <a:avLst/>
            <a:gdLst>
              <a:gd name="connsiteX0" fmla="*/ 11666200 w 12193200"/>
              <a:gd name="connsiteY0" fmla="*/ 756760 h 6861600"/>
              <a:gd name="connsiteX1" fmla="*/ 11678975 w 12193200"/>
              <a:gd name="connsiteY1" fmla="*/ 761119 h 6861600"/>
              <a:gd name="connsiteX2" fmla="*/ 11678975 w 12193200"/>
              <a:gd name="connsiteY2" fmla="*/ 808195 h 6861600"/>
              <a:gd name="connsiteX3" fmla="*/ 11678845 w 12193200"/>
              <a:gd name="connsiteY3" fmla="*/ 808195 h 6861600"/>
              <a:gd name="connsiteX4" fmla="*/ 11667095 w 12193200"/>
              <a:gd name="connsiteY4" fmla="*/ 813579 h 6861600"/>
              <a:gd name="connsiteX5" fmla="*/ 11644998 w 12193200"/>
              <a:gd name="connsiteY5" fmla="*/ 784080 h 6861600"/>
              <a:gd name="connsiteX6" fmla="*/ 11666200 w 12193200"/>
              <a:gd name="connsiteY6" fmla="*/ 756760 h 6861600"/>
              <a:gd name="connsiteX7" fmla="*/ 11553608 w 12193200"/>
              <a:gd name="connsiteY7" fmla="*/ 755951 h 6861600"/>
              <a:gd name="connsiteX8" fmla="*/ 11565369 w 12193200"/>
              <a:gd name="connsiteY8" fmla="*/ 760439 h 6861600"/>
              <a:gd name="connsiteX9" fmla="*/ 11571638 w 12193200"/>
              <a:gd name="connsiteY9" fmla="*/ 784954 h 6861600"/>
              <a:gd name="connsiteX10" fmla="*/ 11565369 w 12193200"/>
              <a:gd name="connsiteY10" fmla="*/ 809339 h 6861600"/>
              <a:gd name="connsiteX11" fmla="*/ 11553608 w 12193200"/>
              <a:gd name="connsiteY11" fmla="*/ 813698 h 6861600"/>
              <a:gd name="connsiteX12" fmla="*/ 11542106 w 12193200"/>
              <a:gd name="connsiteY12" fmla="*/ 809339 h 6861600"/>
              <a:gd name="connsiteX13" fmla="*/ 11535837 w 12193200"/>
              <a:gd name="connsiteY13" fmla="*/ 784954 h 6861600"/>
              <a:gd name="connsiteX14" fmla="*/ 11542106 w 12193200"/>
              <a:gd name="connsiteY14" fmla="*/ 760439 h 6861600"/>
              <a:gd name="connsiteX15" fmla="*/ 11553608 w 12193200"/>
              <a:gd name="connsiteY15" fmla="*/ 755951 h 6861600"/>
              <a:gd name="connsiteX16" fmla="*/ 11389948 w 12193200"/>
              <a:gd name="connsiteY16" fmla="*/ 755951 h 6861600"/>
              <a:gd name="connsiteX17" fmla="*/ 11401504 w 12193200"/>
              <a:gd name="connsiteY17" fmla="*/ 760439 h 6861600"/>
              <a:gd name="connsiteX18" fmla="*/ 11407795 w 12193200"/>
              <a:gd name="connsiteY18" fmla="*/ 784954 h 6861600"/>
              <a:gd name="connsiteX19" fmla="*/ 11401504 w 12193200"/>
              <a:gd name="connsiteY19" fmla="*/ 809339 h 6861600"/>
              <a:gd name="connsiteX20" fmla="*/ 11389948 w 12193200"/>
              <a:gd name="connsiteY20" fmla="*/ 813698 h 6861600"/>
              <a:gd name="connsiteX21" fmla="*/ 11378133 w 12193200"/>
              <a:gd name="connsiteY21" fmla="*/ 809339 h 6861600"/>
              <a:gd name="connsiteX22" fmla="*/ 11371843 w 12193200"/>
              <a:gd name="connsiteY22" fmla="*/ 784954 h 6861600"/>
              <a:gd name="connsiteX23" fmla="*/ 11378133 w 12193200"/>
              <a:gd name="connsiteY23" fmla="*/ 760439 h 6861600"/>
              <a:gd name="connsiteX24" fmla="*/ 11389948 w 12193200"/>
              <a:gd name="connsiteY24" fmla="*/ 755951 h 6861600"/>
              <a:gd name="connsiteX25" fmla="*/ 11267462 w 12193200"/>
              <a:gd name="connsiteY25" fmla="*/ 755951 h 6861600"/>
              <a:gd name="connsiteX26" fmla="*/ 11279148 w 12193200"/>
              <a:gd name="connsiteY26" fmla="*/ 760439 h 6861600"/>
              <a:gd name="connsiteX27" fmla="*/ 11285438 w 12193200"/>
              <a:gd name="connsiteY27" fmla="*/ 784954 h 6861600"/>
              <a:gd name="connsiteX28" fmla="*/ 11279148 w 12193200"/>
              <a:gd name="connsiteY28" fmla="*/ 809339 h 6861600"/>
              <a:gd name="connsiteX29" fmla="*/ 11267462 w 12193200"/>
              <a:gd name="connsiteY29" fmla="*/ 813698 h 6861600"/>
              <a:gd name="connsiteX30" fmla="*/ 11255907 w 12193200"/>
              <a:gd name="connsiteY30" fmla="*/ 809339 h 6861600"/>
              <a:gd name="connsiteX31" fmla="*/ 11249616 w 12193200"/>
              <a:gd name="connsiteY31" fmla="*/ 784954 h 6861600"/>
              <a:gd name="connsiteX32" fmla="*/ 11255907 w 12193200"/>
              <a:gd name="connsiteY32" fmla="*/ 760439 h 6861600"/>
              <a:gd name="connsiteX33" fmla="*/ 11267462 w 12193200"/>
              <a:gd name="connsiteY33" fmla="*/ 755951 h 6861600"/>
              <a:gd name="connsiteX34" fmla="*/ 11708668 w 12193200"/>
              <a:gd name="connsiteY34" fmla="*/ 750006 h 6861600"/>
              <a:gd name="connsiteX35" fmla="*/ 11706381 w 12193200"/>
              <a:gd name="connsiteY35" fmla="*/ 752433 h 6861600"/>
              <a:gd name="connsiteX36" fmla="*/ 11706381 w 12193200"/>
              <a:gd name="connsiteY36" fmla="*/ 817032 h 6861600"/>
              <a:gd name="connsiteX37" fmla="*/ 11708420 w 12193200"/>
              <a:gd name="connsiteY37" fmla="*/ 819459 h 6861600"/>
              <a:gd name="connsiteX38" fmla="*/ 11715671 w 12193200"/>
              <a:gd name="connsiteY38" fmla="*/ 819459 h 6861600"/>
              <a:gd name="connsiteX39" fmla="*/ 11718206 w 12193200"/>
              <a:gd name="connsiteY39" fmla="*/ 817032 h 6861600"/>
              <a:gd name="connsiteX40" fmla="*/ 11718206 w 12193200"/>
              <a:gd name="connsiteY40" fmla="*/ 752433 h 6861600"/>
              <a:gd name="connsiteX41" fmla="*/ 11715660 w 12193200"/>
              <a:gd name="connsiteY41" fmla="*/ 750006 h 6861600"/>
              <a:gd name="connsiteX42" fmla="*/ 11708668 w 12193200"/>
              <a:gd name="connsiteY42" fmla="*/ 750006 h 6861600"/>
              <a:gd name="connsiteX43" fmla="*/ 11826514 w 12193200"/>
              <a:gd name="connsiteY43" fmla="*/ 749671 h 6861600"/>
              <a:gd name="connsiteX44" fmla="*/ 11822404 w 12193200"/>
              <a:gd name="connsiteY44" fmla="*/ 751851 h 6861600"/>
              <a:gd name="connsiteX45" fmla="*/ 11798623 w 12193200"/>
              <a:gd name="connsiteY45" fmla="*/ 781695 h 6861600"/>
              <a:gd name="connsiteX46" fmla="*/ 11798105 w 12193200"/>
              <a:gd name="connsiteY46" fmla="*/ 782461 h 6861600"/>
              <a:gd name="connsiteX47" fmla="*/ 11798234 w 12193200"/>
              <a:gd name="connsiteY47" fmla="*/ 783227 h 6861600"/>
              <a:gd name="connsiteX48" fmla="*/ 11822145 w 12193200"/>
              <a:gd name="connsiteY48" fmla="*/ 817420 h 6861600"/>
              <a:gd name="connsiteX49" fmla="*/ 11826126 w 12193200"/>
              <a:gd name="connsiteY49" fmla="*/ 819470 h 6861600"/>
              <a:gd name="connsiteX50" fmla="*/ 11835254 w 12193200"/>
              <a:gd name="connsiteY50" fmla="*/ 819470 h 6861600"/>
              <a:gd name="connsiteX51" fmla="*/ 11837175 w 12193200"/>
              <a:gd name="connsiteY51" fmla="*/ 817798 h 6861600"/>
              <a:gd name="connsiteX52" fmla="*/ 11836279 w 12193200"/>
              <a:gd name="connsiteY52" fmla="*/ 816136 h 6861600"/>
              <a:gd name="connsiteX53" fmla="*/ 11810826 w 12193200"/>
              <a:gd name="connsiteY53" fmla="*/ 782450 h 6861600"/>
              <a:gd name="connsiteX54" fmla="*/ 11810567 w 12193200"/>
              <a:gd name="connsiteY54" fmla="*/ 782192 h 6861600"/>
              <a:gd name="connsiteX55" fmla="*/ 11834607 w 12193200"/>
              <a:gd name="connsiteY55" fmla="*/ 753890 h 6861600"/>
              <a:gd name="connsiteX56" fmla="*/ 11835254 w 12193200"/>
              <a:gd name="connsiteY56" fmla="*/ 751203 h 6861600"/>
              <a:gd name="connsiteX57" fmla="*/ 11832816 w 12193200"/>
              <a:gd name="connsiteY57" fmla="*/ 749671 h 6861600"/>
              <a:gd name="connsiteX58" fmla="*/ 11826514 w 12193200"/>
              <a:gd name="connsiteY58" fmla="*/ 749671 h 6861600"/>
              <a:gd name="connsiteX59" fmla="*/ 11301634 w 12193200"/>
              <a:gd name="connsiteY59" fmla="*/ 749671 h 6861600"/>
              <a:gd name="connsiteX60" fmla="*/ 11299832 w 12193200"/>
              <a:gd name="connsiteY60" fmla="*/ 751462 h 6861600"/>
              <a:gd name="connsiteX61" fmla="*/ 11300350 w 12193200"/>
              <a:gd name="connsiteY61" fmla="*/ 753383 h 6861600"/>
              <a:gd name="connsiteX62" fmla="*/ 11324605 w 12193200"/>
              <a:gd name="connsiteY62" fmla="*/ 817399 h 6861600"/>
              <a:gd name="connsiteX63" fmla="*/ 11326785 w 12193200"/>
              <a:gd name="connsiteY63" fmla="*/ 819449 h 6861600"/>
              <a:gd name="connsiteX64" fmla="*/ 11332050 w 12193200"/>
              <a:gd name="connsiteY64" fmla="*/ 819449 h 6861600"/>
              <a:gd name="connsiteX65" fmla="*/ 11334489 w 12193200"/>
              <a:gd name="connsiteY65" fmla="*/ 817399 h 6861600"/>
              <a:gd name="connsiteX66" fmla="*/ 11358108 w 12193200"/>
              <a:gd name="connsiteY66" fmla="*/ 753135 h 6861600"/>
              <a:gd name="connsiteX67" fmla="*/ 11358366 w 12193200"/>
              <a:gd name="connsiteY67" fmla="*/ 751085 h 6861600"/>
              <a:gd name="connsiteX68" fmla="*/ 11356694 w 12193200"/>
              <a:gd name="connsiteY68" fmla="*/ 749671 h 6861600"/>
              <a:gd name="connsiteX69" fmla="*/ 11350015 w 12193200"/>
              <a:gd name="connsiteY69" fmla="*/ 749671 h 6861600"/>
              <a:gd name="connsiteX70" fmla="*/ 11348343 w 12193200"/>
              <a:gd name="connsiteY70" fmla="*/ 751592 h 6861600"/>
              <a:gd name="connsiteX71" fmla="*/ 11330885 w 12193200"/>
              <a:gd name="connsiteY71" fmla="*/ 802908 h 6861600"/>
              <a:gd name="connsiteX72" fmla="*/ 11312920 w 12193200"/>
              <a:gd name="connsiteY72" fmla="*/ 751851 h 6861600"/>
              <a:gd name="connsiteX73" fmla="*/ 11309845 w 12193200"/>
              <a:gd name="connsiteY73" fmla="*/ 749671 h 6861600"/>
              <a:gd name="connsiteX74" fmla="*/ 11301634 w 12193200"/>
              <a:gd name="connsiteY74" fmla="*/ 749671 h 6861600"/>
              <a:gd name="connsiteX75" fmla="*/ 11754223 w 12193200"/>
              <a:gd name="connsiteY75" fmla="*/ 748506 h 6861600"/>
              <a:gd name="connsiteX76" fmla="*/ 11731241 w 12193200"/>
              <a:gd name="connsiteY76" fmla="*/ 767625 h 6861600"/>
              <a:gd name="connsiteX77" fmla="*/ 11749346 w 12193200"/>
              <a:gd name="connsiteY77" fmla="*/ 788417 h 6861600"/>
              <a:gd name="connsiteX78" fmla="*/ 11764236 w 12193200"/>
              <a:gd name="connsiteY78" fmla="*/ 801894 h 6861600"/>
              <a:gd name="connsiteX79" fmla="*/ 11750500 w 12193200"/>
              <a:gd name="connsiteY79" fmla="*/ 813698 h 6861600"/>
              <a:gd name="connsiteX80" fmla="*/ 11733679 w 12193200"/>
              <a:gd name="connsiteY80" fmla="*/ 806641 h 6861600"/>
              <a:gd name="connsiteX81" fmla="*/ 11728673 w 12193200"/>
              <a:gd name="connsiteY81" fmla="*/ 811130 h 6861600"/>
              <a:gd name="connsiteX82" fmla="*/ 11750241 w 12193200"/>
              <a:gd name="connsiteY82" fmla="*/ 821402 h 6861600"/>
              <a:gd name="connsiteX83" fmla="*/ 11774896 w 12193200"/>
              <a:gd name="connsiteY83" fmla="*/ 800610 h 6861600"/>
              <a:gd name="connsiteX84" fmla="*/ 11741901 w 12193200"/>
              <a:gd name="connsiteY84" fmla="*/ 766471 h 6861600"/>
              <a:gd name="connsiteX85" fmla="*/ 11753457 w 12193200"/>
              <a:gd name="connsiteY85" fmla="*/ 756199 h 6861600"/>
              <a:gd name="connsiteX86" fmla="*/ 11767322 w 12193200"/>
              <a:gd name="connsiteY86" fmla="*/ 761335 h 6861600"/>
              <a:gd name="connsiteX87" fmla="*/ 11772328 w 12193200"/>
              <a:gd name="connsiteY87" fmla="*/ 756587 h 6861600"/>
              <a:gd name="connsiteX88" fmla="*/ 11754223 w 12193200"/>
              <a:gd name="connsiteY88" fmla="*/ 748506 h 6861600"/>
              <a:gd name="connsiteX89" fmla="*/ 11614257 w 12193200"/>
              <a:gd name="connsiteY89" fmla="*/ 748117 h 6861600"/>
              <a:gd name="connsiteX90" fmla="*/ 11599001 w 12193200"/>
              <a:gd name="connsiteY90" fmla="*/ 750167 h 6861600"/>
              <a:gd name="connsiteX91" fmla="*/ 11592721 w 12193200"/>
              <a:gd name="connsiteY91" fmla="*/ 755660 h 6861600"/>
              <a:gd name="connsiteX92" fmla="*/ 11592721 w 12193200"/>
              <a:gd name="connsiteY92" fmla="*/ 816902 h 6861600"/>
              <a:gd name="connsiteX93" fmla="*/ 11595418 w 12193200"/>
              <a:gd name="connsiteY93" fmla="*/ 819071 h 6861600"/>
              <a:gd name="connsiteX94" fmla="*/ 11602216 w 12193200"/>
              <a:gd name="connsiteY94" fmla="*/ 819071 h 6861600"/>
              <a:gd name="connsiteX95" fmla="*/ 11604654 w 12193200"/>
              <a:gd name="connsiteY95" fmla="*/ 816902 h 6861600"/>
              <a:gd name="connsiteX96" fmla="*/ 11604654 w 12193200"/>
              <a:gd name="connsiteY96" fmla="*/ 760774 h 6861600"/>
              <a:gd name="connsiteX97" fmla="*/ 11611452 w 12193200"/>
              <a:gd name="connsiteY97" fmla="*/ 754764 h 6861600"/>
              <a:gd name="connsiteX98" fmla="*/ 11625943 w 12193200"/>
              <a:gd name="connsiteY98" fmla="*/ 761033 h 6861600"/>
              <a:gd name="connsiteX99" fmla="*/ 11631823 w 12193200"/>
              <a:gd name="connsiteY99" fmla="*/ 755152 h 6861600"/>
              <a:gd name="connsiteX100" fmla="*/ 11614257 w 12193200"/>
              <a:gd name="connsiteY100" fmla="*/ 748117 h 6861600"/>
              <a:gd name="connsiteX101" fmla="*/ 11553619 w 12193200"/>
              <a:gd name="connsiteY101" fmla="*/ 748117 h 6861600"/>
              <a:gd name="connsiteX102" fmla="*/ 11536236 w 12193200"/>
              <a:gd name="connsiteY102" fmla="*/ 753124 h 6861600"/>
              <a:gd name="connsiteX103" fmla="*/ 11523450 w 12193200"/>
              <a:gd name="connsiteY103" fmla="*/ 784954 h 6861600"/>
              <a:gd name="connsiteX104" fmla="*/ 11536236 w 12193200"/>
              <a:gd name="connsiteY104" fmla="*/ 816654 h 6861600"/>
              <a:gd name="connsiteX105" fmla="*/ 11553619 w 12193200"/>
              <a:gd name="connsiteY105" fmla="*/ 821531 h 6861600"/>
              <a:gd name="connsiteX106" fmla="*/ 11571001 w 12193200"/>
              <a:gd name="connsiteY106" fmla="*/ 816654 h 6861600"/>
              <a:gd name="connsiteX107" fmla="*/ 11583917 w 12193200"/>
              <a:gd name="connsiteY107" fmla="*/ 784954 h 6861600"/>
              <a:gd name="connsiteX108" fmla="*/ 11571001 w 12193200"/>
              <a:gd name="connsiteY108" fmla="*/ 753124 h 6861600"/>
              <a:gd name="connsiteX109" fmla="*/ 11553619 w 12193200"/>
              <a:gd name="connsiteY109" fmla="*/ 748117 h 6861600"/>
              <a:gd name="connsiteX110" fmla="*/ 11486031 w 12193200"/>
              <a:gd name="connsiteY110" fmla="*/ 748117 h 6861600"/>
              <a:gd name="connsiteX111" fmla="*/ 11465229 w 12193200"/>
              <a:gd name="connsiteY111" fmla="*/ 751452 h 6861600"/>
              <a:gd name="connsiteX112" fmla="*/ 11459230 w 12193200"/>
              <a:gd name="connsiteY112" fmla="*/ 756965 h 6861600"/>
              <a:gd name="connsiteX113" fmla="*/ 11459230 w 12193200"/>
              <a:gd name="connsiteY113" fmla="*/ 817010 h 6861600"/>
              <a:gd name="connsiteX114" fmla="*/ 11461787 w 12193200"/>
              <a:gd name="connsiteY114" fmla="*/ 819449 h 6861600"/>
              <a:gd name="connsiteX115" fmla="*/ 11468422 w 12193200"/>
              <a:gd name="connsiteY115" fmla="*/ 819449 h 6861600"/>
              <a:gd name="connsiteX116" fmla="*/ 11471228 w 12193200"/>
              <a:gd name="connsiteY116" fmla="*/ 816751 h 6861600"/>
              <a:gd name="connsiteX117" fmla="*/ 11471228 w 12193200"/>
              <a:gd name="connsiteY117" fmla="*/ 761454 h 6861600"/>
              <a:gd name="connsiteX118" fmla="*/ 11485654 w 12193200"/>
              <a:gd name="connsiteY118" fmla="*/ 755422 h 6861600"/>
              <a:gd name="connsiteX119" fmla="*/ 11501223 w 12193200"/>
              <a:gd name="connsiteY119" fmla="*/ 771844 h 6861600"/>
              <a:gd name="connsiteX120" fmla="*/ 11501223 w 12193200"/>
              <a:gd name="connsiteY120" fmla="*/ 816751 h 6861600"/>
              <a:gd name="connsiteX121" fmla="*/ 11504288 w 12193200"/>
              <a:gd name="connsiteY121" fmla="*/ 819449 h 6861600"/>
              <a:gd name="connsiteX122" fmla="*/ 11511690 w 12193200"/>
              <a:gd name="connsiteY122" fmla="*/ 819449 h 6861600"/>
              <a:gd name="connsiteX123" fmla="*/ 11512963 w 12193200"/>
              <a:gd name="connsiteY123" fmla="*/ 816762 h 6861600"/>
              <a:gd name="connsiteX124" fmla="*/ 11512963 w 12193200"/>
              <a:gd name="connsiteY124" fmla="*/ 770312 h 6861600"/>
              <a:gd name="connsiteX125" fmla="*/ 11486031 w 12193200"/>
              <a:gd name="connsiteY125" fmla="*/ 748117 h 6861600"/>
              <a:gd name="connsiteX126" fmla="*/ 11389700 w 12193200"/>
              <a:gd name="connsiteY126" fmla="*/ 748117 h 6861600"/>
              <a:gd name="connsiteX127" fmla="*/ 11372242 w 12193200"/>
              <a:gd name="connsiteY127" fmla="*/ 753124 h 6861600"/>
              <a:gd name="connsiteX128" fmla="*/ 11359402 w 12193200"/>
              <a:gd name="connsiteY128" fmla="*/ 784954 h 6861600"/>
              <a:gd name="connsiteX129" fmla="*/ 11372242 w 12193200"/>
              <a:gd name="connsiteY129" fmla="*/ 816654 h 6861600"/>
              <a:gd name="connsiteX130" fmla="*/ 11389700 w 12193200"/>
              <a:gd name="connsiteY130" fmla="*/ 821531 h 6861600"/>
              <a:gd name="connsiteX131" fmla="*/ 11407158 w 12193200"/>
              <a:gd name="connsiteY131" fmla="*/ 816654 h 6861600"/>
              <a:gd name="connsiteX132" fmla="*/ 11420127 w 12193200"/>
              <a:gd name="connsiteY132" fmla="*/ 784954 h 6861600"/>
              <a:gd name="connsiteX133" fmla="*/ 11407158 w 12193200"/>
              <a:gd name="connsiteY133" fmla="*/ 753124 h 6861600"/>
              <a:gd name="connsiteX134" fmla="*/ 11389700 w 12193200"/>
              <a:gd name="connsiteY134" fmla="*/ 748117 h 6861600"/>
              <a:gd name="connsiteX135" fmla="*/ 11267473 w 12193200"/>
              <a:gd name="connsiteY135" fmla="*/ 748117 h 6861600"/>
              <a:gd name="connsiteX136" fmla="*/ 11250015 w 12193200"/>
              <a:gd name="connsiteY136" fmla="*/ 753124 h 6861600"/>
              <a:gd name="connsiteX137" fmla="*/ 11237046 w 12193200"/>
              <a:gd name="connsiteY137" fmla="*/ 784954 h 6861600"/>
              <a:gd name="connsiteX138" fmla="*/ 11250015 w 12193200"/>
              <a:gd name="connsiteY138" fmla="*/ 816654 h 6861600"/>
              <a:gd name="connsiteX139" fmla="*/ 11267473 w 12193200"/>
              <a:gd name="connsiteY139" fmla="*/ 821531 h 6861600"/>
              <a:gd name="connsiteX140" fmla="*/ 11284931 w 12193200"/>
              <a:gd name="connsiteY140" fmla="*/ 816654 h 6861600"/>
              <a:gd name="connsiteX141" fmla="*/ 11297771 w 12193200"/>
              <a:gd name="connsiteY141" fmla="*/ 784954 h 6861600"/>
              <a:gd name="connsiteX142" fmla="*/ 11284931 w 12193200"/>
              <a:gd name="connsiteY142" fmla="*/ 753124 h 6861600"/>
              <a:gd name="connsiteX143" fmla="*/ 11267473 w 12193200"/>
              <a:gd name="connsiteY143" fmla="*/ 748117 h 6861600"/>
              <a:gd name="connsiteX144" fmla="*/ 11199756 w 12193200"/>
              <a:gd name="connsiteY144" fmla="*/ 748117 h 6861600"/>
              <a:gd name="connsiteX145" fmla="*/ 11178857 w 12193200"/>
              <a:gd name="connsiteY145" fmla="*/ 751452 h 6861600"/>
              <a:gd name="connsiteX146" fmla="*/ 11172825 w 12193200"/>
              <a:gd name="connsiteY146" fmla="*/ 756965 h 6861600"/>
              <a:gd name="connsiteX147" fmla="*/ 11172825 w 12193200"/>
              <a:gd name="connsiteY147" fmla="*/ 817010 h 6861600"/>
              <a:gd name="connsiteX148" fmla="*/ 11175263 w 12193200"/>
              <a:gd name="connsiteY148" fmla="*/ 819449 h 6861600"/>
              <a:gd name="connsiteX149" fmla="*/ 11181932 w 12193200"/>
              <a:gd name="connsiteY149" fmla="*/ 819449 h 6861600"/>
              <a:gd name="connsiteX150" fmla="*/ 11184748 w 12193200"/>
              <a:gd name="connsiteY150" fmla="*/ 816751 h 6861600"/>
              <a:gd name="connsiteX151" fmla="*/ 11184748 w 12193200"/>
              <a:gd name="connsiteY151" fmla="*/ 761454 h 6861600"/>
              <a:gd name="connsiteX152" fmla="*/ 11199238 w 12193200"/>
              <a:gd name="connsiteY152" fmla="*/ 755422 h 6861600"/>
              <a:gd name="connsiteX153" fmla="*/ 11214884 w 12193200"/>
              <a:gd name="connsiteY153" fmla="*/ 771844 h 6861600"/>
              <a:gd name="connsiteX154" fmla="*/ 11214884 w 12193200"/>
              <a:gd name="connsiteY154" fmla="*/ 816751 h 6861600"/>
              <a:gd name="connsiteX155" fmla="*/ 11217959 w 12193200"/>
              <a:gd name="connsiteY155" fmla="*/ 819449 h 6861600"/>
              <a:gd name="connsiteX156" fmla="*/ 11225393 w 12193200"/>
              <a:gd name="connsiteY156" fmla="*/ 819449 h 6861600"/>
              <a:gd name="connsiteX157" fmla="*/ 11226817 w 12193200"/>
              <a:gd name="connsiteY157" fmla="*/ 816762 h 6861600"/>
              <a:gd name="connsiteX158" fmla="*/ 11226817 w 12193200"/>
              <a:gd name="connsiteY158" fmla="*/ 770312 h 6861600"/>
              <a:gd name="connsiteX159" fmla="*/ 11199756 w 12193200"/>
              <a:gd name="connsiteY159" fmla="*/ 748117 h 6861600"/>
              <a:gd name="connsiteX160" fmla="*/ 11681273 w 12193200"/>
              <a:gd name="connsiteY160" fmla="*/ 724801 h 6861600"/>
              <a:gd name="connsiteX161" fmla="*/ 11678845 w 12193200"/>
              <a:gd name="connsiteY161" fmla="*/ 727876 h 6861600"/>
              <a:gd name="connsiteX162" fmla="*/ 11678845 w 12193200"/>
              <a:gd name="connsiteY162" fmla="*/ 752250 h 6861600"/>
              <a:gd name="connsiteX163" fmla="*/ 11664279 w 12193200"/>
              <a:gd name="connsiteY163" fmla="*/ 748527 h 6861600"/>
              <a:gd name="connsiteX164" fmla="*/ 11632848 w 12193200"/>
              <a:gd name="connsiteY164" fmla="*/ 784954 h 6861600"/>
              <a:gd name="connsiteX165" fmla="*/ 11666707 w 12193200"/>
              <a:gd name="connsiteY165" fmla="*/ 821510 h 6861600"/>
              <a:gd name="connsiteX166" fmla="*/ 11690477 w 12193200"/>
              <a:gd name="connsiteY166" fmla="*/ 812036 h 6861600"/>
              <a:gd name="connsiteX167" fmla="*/ 11690477 w 12193200"/>
              <a:gd name="connsiteY167" fmla="*/ 727498 h 6861600"/>
              <a:gd name="connsiteX168" fmla="*/ 11687919 w 12193200"/>
              <a:gd name="connsiteY168" fmla="*/ 724801 h 6861600"/>
              <a:gd name="connsiteX169" fmla="*/ 11681273 w 12193200"/>
              <a:gd name="connsiteY169" fmla="*/ 724801 h 6861600"/>
              <a:gd name="connsiteX170" fmla="*/ 11786797 w 12193200"/>
              <a:gd name="connsiteY170" fmla="*/ 724552 h 6861600"/>
              <a:gd name="connsiteX171" fmla="*/ 11784607 w 12193200"/>
              <a:gd name="connsiteY171" fmla="*/ 726732 h 6861600"/>
              <a:gd name="connsiteX172" fmla="*/ 11784607 w 12193200"/>
              <a:gd name="connsiteY172" fmla="*/ 817280 h 6861600"/>
              <a:gd name="connsiteX173" fmla="*/ 11786797 w 12193200"/>
              <a:gd name="connsiteY173" fmla="*/ 819330 h 6861600"/>
              <a:gd name="connsiteX174" fmla="*/ 11793864 w 12193200"/>
              <a:gd name="connsiteY174" fmla="*/ 819330 h 6861600"/>
              <a:gd name="connsiteX175" fmla="*/ 11796303 w 12193200"/>
              <a:gd name="connsiteY175" fmla="*/ 817409 h 6861600"/>
              <a:gd name="connsiteX176" fmla="*/ 11796303 w 12193200"/>
              <a:gd name="connsiteY176" fmla="*/ 726473 h 6861600"/>
              <a:gd name="connsiteX177" fmla="*/ 11793864 w 12193200"/>
              <a:gd name="connsiteY177" fmla="*/ 724552 h 6861600"/>
              <a:gd name="connsiteX178" fmla="*/ 11786797 w 12193200"/>
              <a:gd name="connsiteY178" fmla="*/ 724552 h 6861600"/>
              <a:gd name="connsiteX179" fmla="*/ 11712617 w 12193200"/>
              <a:gd name="connsiteY179" fmla="*/ 723776 h 6861600"/>
              <a:gd name="connsiteX180" fmla="*/ 11705237 w 12193200"/>
              <a:gd name="connsiteY180" fmla="*/ 730940 h 6861600"/>
              <a:gd name="connsiteX181" fmla="*/ 11712358 w 12193200"/>
              <a:gd name="connsiteY181" fmla="*/ 737975 h 6861600"/>
              <a:gd name="connsiteX182" fmla="*/ 11719609 w 12193200"/>
              <a:gd name="connsiteY182" fmla="*/ 730433 h 6861600"/>
              <a:gd name="connsiteX183" fmla="*/ 11712617 w 12193200"/>
              <a:gd name="connsiteY183" fmla="*/ 723776 h 6861600"/>
              <a:gd name="connsiteX184" fmla="*/ 11855021 w 12193200"/>
              <a:gd name="connsiteY184" fmla="*/ 713601 h 6861600"/>
              <a:gd name="connsiteX185" fmla="*/ 11855284 w 12193200"/>
              <a:gd name="connsiteY185" fmla="*/ 713794 h 6861600"/>
              <a:gd name="connsiteX186" fmla="*/ 11855021 w 12193200"/>
              <a:gd name="connsiteY186" fmla="*/ 713860 h 6861600"/>
              <a:gd name="connsiteX187" fmla="*/ 11855021 w 12193200"/>
              <a:gd name="connsiteY187" fmla="*/ 713601 h 6861600"/>
              <a:gd name="connsiteX188" fmla="*/ 11847209 w 12193200"/>
              <a:gd name="connsiteY188" fmla="*/ 704235 h 6861600"/>
              <a:gd name="connsiteX189" fmla="*/ 11851428 w 12193200"/>
              <a:gd name="connsiteY189" fmla="*/ 704235 h 6861600"/>
              <a:gd name="connsiteX190" fmla="*/ 11857190 w 12193200"/>
              <a:gd name="connsiteY190" fmla="*/ 707699 h 6861600"/>
              <a:gd name="connsiteX191" fmla="*/ 11851817 w 12193200"/>
              <a:gd name="connsiteY191" fmla="*/ 711162 h 6861600"/>
              <a:gd name="connsiteX192" fmla="*/ 11847209 w 12193200"/>
              <a:gd name="connsiteY192" fmla="*/ 711162 h 6861600"/>
              <a:gd name="connsiteX193" fmla="*/ 11843627 w 12193200"/>
              <a:gd name="connsiteY193" fmla="*/ 701020 h 6861600"/>
              <a:gd name="connsiteX194" fmla="*/ 11843627 w 12193200"/>
              <a:gd name="connsiteY194" fmla="*/ 724250 h 6861600"/>
              <a:gd name="connsiteX195" fmla="*/ 11847468 w 12193200"/>
              <a:gd name="connsiteY195" fmla="*/ 724250 h 6861600"/>
              <a:gd name="connsiteX196" fmla="*/ 11847468 w 12193200"/>
              <a:gd name="connsiteY196" fmla="*/ 714367 h 6861600"/>
              <a:gd name="connsiteX197" fmla="*/ 11849648 w 12193200"/>
              <a:gd name="connsiteY197" fmla="*/ 714367 h 6861600"/>
              <a:gd name="connsiteX198" fmla="*/ 11856553 w 12193200"/>
              <a:gd name="connsiteY198" fmla="*/ 720528 h 6861600"/>
              <a:gd name="connsiteX199" fmla="*/ 11858603 w 12193200"/>
              <a:gd name="connsiteY199" fmla="*/ 724121 h 6861600"/>
              <a:gd name="connsiteX200" fmla="*/ 11863081 w 12193200"/>
              <a:gd name="connsiteY200" fmla="*/ 724121 h 6861600"/>
              <a:gd name="connsiteX201" fmla="*/ 11860265 w 12193200"/>
              <a:gd name="connsiteY201" fmla="*/ 719503 h 6861600"/>
              <a:gd name="connsiteX202" fmla="*/ 11857064 w 12193200"/>
              <a:gd name="connsiteY202" fmla="*/ 715107 h 6861600"/>
              <a:gd name="connsiteX203" fmla="*/ 11855284 w 12193200"/>
              <a:gd name="connsiteY203" fmla="*/ 713794 h 6861600"/>
              <a:gd name="connsiteX204" fmla="*/ 11858039 w 12193200"/>
              <a:gd name="connsiteY204" fmla="*/ 713106 h 6861600"/>
              <a:gd name="connsiteX205" fmla="*/ 11861549 w 12193200"/>
              <a:gd name="connsiteY205" fmla="*/ 707310 h 6861600"/>
              <a:gd name="connsiteX206" fmla="*/ 11859370 w 12193200"/>
              <a:gd name="connsiteY206" fmla="*/ 702822 h 6861600"/>
              <a:gd name="connsiteX207" fmla="*/ 11851817 w 12193200"/>
              <a:gd name="connsiteY207" fmla="*/ 701020 h 6861600"/>
              <a:gd name="connsiteX208" fmla="*/ 11843627 w 12193200"/>
              <a:gd name="connsiteY208" fmla="*/ 701020 h 6861600"/>
              <a:gd name="connsiteX209" fmla="*/ 11852712 w 12193200"/>
              <a:gd name="connsiteY209" fmla="*/ 694611 h 6861600"/>
              <a:gd name="connsiteX210" fmla="*/ 11870623 w 12193200"/>
              <a:gd name="connsiteY210" fmla="*/ 712446 h 6861600"/>
              <a:gd name="connsiteX211" fmla="*/ 11852712 w 12193200"/>
              <a:gd name="connsiteY211" fmla="*/ 730541 h 6861600"/>
              <a:gd name="connsiteX212" fmla="*/ 11834931 w 12193200"/>
              <a:gd name="connsiteY212" fmla="*/ 712446 h 6861600"/>
              <a:gd name="connsiteX213" fmla="*/ 11852712 w 12193200"/>
              <a:gd name="connsiteY213" fmla="*/ 694611 h 6861600"/>
              <a:gd name="connsiteX214" fmla="*/ 11852712 w 12193200"/>
              <a:gd name="connsiteY214" fmla="*/ 690888 h 6861600"/>
              <a:gd name="connsiteX215" fmla="*/ 11831348 w 12193200"/>
              <a:gd name="connsiteY215" fmla="*/ 712446 h 6861600"/>
              <a:gd name="connsiteX216" fmla="*/ 11852712 w 12193200"/>
              <a:gd name="connsiteY216" fmla="*/ 734004 h 6861600"/>
              <a:gd name="connsiteX217" fmla="*/ 11874076 w 12193200"/>
              <a:gd name="connsiteY217" fmla="*/ 712446 h 6861600"/>
              <a:gd name="connsiteX218" fmla="*/ 11852712 w 12193200"/>
              <a:gd name="connsiteY218" fmla="*/ 690888 h 6861600"/>
              <a:gd name="connsiteX219" fmla="*/ 11639380 w 12193200"/>
              <a:gd name="connsiteY219" fmla="*/ 551044 h 6861600"/>
              <a:gd name="connsiteX220" fmla="*/ 11641189 w 12193200"/>
              <a:gd name="connsiteY220" fmla="*/ 551862 h 6861600"/>
              <a:gd name="connsiteX221" fmla="*/ 11644652 w 12193200"/>
              <a:gd name="connsiteY221" fmla="*/ 634274 h 6861600"/>
              <a:gd name="connsiteX222" fmla="*/ 11640682 w 12193200"/>
              <a:gd name="connsiteY222" fmla="*/ 633508 h 6861600"/>
              <a:gd name="connsiteX223" fmla="*/ 11634273 w 12193200"/>
              <a:gd name="connsiteY223" fmla="*/ 599671 h 6861600"/>
              <a:gd name="connsiteX224" fmla="*/ 11638243 w 12193200"/>
              <a:gd name="connsiteY224" fmla="*/ 552250 h 6861600"/>
              <a:gd name="connsiteX225" fmla="*/ 11639380 w 12193200"/>
              <a:gd name="connsiteY225" fmla="*/ 551044 h 6861600"/>
              <a:gd name="connsiteX226" fmla="*/ 11490639 w 12193200"/>
              <a:gd name="connsiteY226" fmla="*/ 502002 h 6861600"/>
              <a:gd name="connsiteX227" fmla="*/ 11550015 w 12193200"/>
              <a:gd name="connsiteY227" fmla="*/ 504052 h 6861600"/>
              <a:gd name="connsiteX228" fmla="*/ 11548343 w 12193200"/>
              <a:gd name="connsiteY228" fmla="*/ 536605 h 6861600"/>
              <a:gd name="connsiteX229" fmla="*/ 11499486 w 12193200"/>
              <a:gd name="connsiteY229" fmla="*/ 541094 h 6861600"/>
              <a:gd name="connsiteX230" fmla="*/ 11492948 w 12193200"/>
              <a:gd name="connsiteY230" fmla="*/ 533659 h 6861600"/>
              <a:gd name="connsiteX231" fmla="*/ 11490639 w 12193200"/>
              <a:gd name="connsiteY231" fmla="*/ 502002 h 6861600"/>
              <a:gd name="connsiteX232" fmla="*/ 11594253 w 12193200"/>
              <a:gd name="connsiteY232" fmla="*/ 498797 h 6861600"/>
              <a:gd name="connsiteX233" fmla="*/ 11598612 w 12193200"/>
              <a:gd name="connsiteY233" fmla="*/ 520075 h 6861600"/>
              <a:gd name="connsiteX234" fmla="*/ 11588351 w 12193200"/>
              <a:gd name="connsiteY234" fmla="*/ 527509 h 6861600"/>
              <a:gd name="connsiteX235" fmla="*/ 11580011 w 12193200"/>
              <a:gd name="connsiteY235" fmla="*/ 500718 h 6861600"/>
              <a:gd name="connsiteX236" fmla="*/ 11594253 w 12193200"/>
              <a:gd name="connsiteY236" fmla="*/ 498797 h 6861600"/>
              <a:gd name="connsiteX237" fmla="*/ 11441405 w 12193200"/>
              <a:gd name="connsiteY237" fmla="*/ 491374 h 6861600"/>
              <a:gd name="connsiteX238" fmla="*/ 11460384 w 12193200"/>
              <a:gd name="connsiteY238" fmla="*/ 496499 h 6861600"/>
              <a:gd name="connsiteX239" fmla="*/ 11442948 w 12193200"/>
              <a:gd name="connsiteY239" fmla="*/ 533670 h 6861600"/>
              <a:gd name="connsiteX240" fmla="*/ 11434607 w 12193200"/>
              <a:gd name="connsiteY240" fmla="*/ 527131 h 6861600"/>
              <a:gd name="connsiteX241" fmla="*/ 11441405 w 12193200"/>
              <a:gd name="connsiteY241" fmla="*/ 491374 h 6861600"/>
              <a:gd name="connsiteX242" fmla="*/ 11419441 w 12193200"/>
              <a:gd name="connsiteY242" fmla="*/ 484343 h 6861600"/>
              <a:gd name="connsiteX243" fmla="*/ 11431543 w 12193200"/>
              <a:gd name="connsiteY243" fmla="*/ 488299 h 6861600"/>
              <a:gd name="connsiteX244" fmla="*/ 11423202 w 12193200"/>
              <a:gd name="connsiteY244" fmla="*/ 532257 h 6861600"/>
              <a:gd name="connsiteX245" fmla="*/ 11444102 w 12193200"/>
              <a:gd name="connsiteY245" fmla="*/ 543154 h 6861600"/>
              <a:gd name="connsiteX246" fmla="*/ 11469620 w 12193200"/>
              <a:gd name="connsiteY246" fmla="*/ 498549 h 6861600"/>
              <a:gd name="connsiteX247" fmla="*/ 11481672 w 12193200"/>
              <a:gd name="connsiteY247" fmla="*/ 500729 h 6861600"/>
              <a:gd name="connsiteX248" fmla="*/ 11485395 w 12193200"/>
              <a:gd name="connsiteY248" fmla="*/ 542507 h 6861600"/>
              <a:gd name="connsiteX249" fmla="*/ 11498472 w 12193200"/>
              <a:gd name="connsiteY249" fmla="*/ 550707 h 6861600"/>
              <a:gd name="connsiteX250" fmla="*/ 11555917 w 12193200"/>
              <a:gd name="connsiteY250" fmla="*/ 543532 h 6861600"/>
              <a:gd name="connsiteX251" fmla="*/ 11559122 w 12193200"/>
              <a:gd name="connsiteY251" fmla="*/ 503286 h 6861600"/>
              <a:gd name="connsiteX252" fmla="*/ 11570149 w 12193200"/>
              <a:gd name="connsiteY252" fmla="*/ 502002 h 6861600"/>
              <a:gd name="connsiteX253" fmla="*/ 11579385 w 12193200"/>
              <a:gd name="connsiteY253" fmla="*/ 528405 h 6861600"/>
              <a:gd name="connsiteX254" fmla="*/ 11598752 w 12193200"/>
              <a:gd name="connsiteY254" fmla="*/ 531739 h 6861600"/>
              <a:gd name="connsiteX255" fmla="*/ 11602723 w 12193200"/>
              <a:gd name="connsiteY255" fmla="*/ 497772 h 6861600"/>
              <a:gd name="connsiteX256" fmla="*/ 11625673 w 12193200"/>
              <a:gd name="connsiteY256" fmla="*/ 533282 h 6861600"/>
              <a:gd name="connsiteX257" fmla="*/ 11612855 w 12193200"/>
              <a:gd name="connsiteY257" fmla="*/ 586216 h 6861600"/>
              <a:gd name="connsiteX258" fmla="*/ 11537326 w 12193200"/>
              <a:gd name="connsiteY258" fmla="*/ 569427 h 6861600"/>
              <a:gd name="connsiteX259" fmla="*/ 11459488 w 12193200"/>
              <a:gd name="connsiteY259" fmla="*/ 611465 h 6861600"/>
              <a:gd name="connsiteX260" fmla="*/ 11456154 w 12193200"/>
              <a:gd name="connsiteY260" fmla="*/ 612360 h 6861600"/>
              <a:gd name="connsiteX261" fmla="*/ 11418325 w 12193200"/>
              <a:gd name="connsiteY261" fmla="*/ 585191 h 6861600"/>
              <a:gd name="connsiteX262" fmla="*/ 11388707 w 12193200"/>
              <a:gd name="connsiteY262" fmla="*/ 549434 h 6861600"/>
              <a:gd name="connsiteX263" fmla="*/ 11414743 w 12193200"/>
              <a:gd name="connsiteY263" fmla="*/ 487403 h 6861600"/>
              <a:gd name="connsiteX264" fmla="*/ 11419441 w 12193200"/>
              <a:gd name="connsiteY264" fmla="*/ 484343 h 6861600"/>
              <a:gd name="connsiteX265" fmla="*/ 11358173 w 12193200"/>
              <a:gd name="connsiteY265" fmla="*/ 469801 h 6861600"/>
              <a:gd name="connsiteX266" fmla="*/ 11346260 w 12193200"/>
              <a:gd name="connsiteY266" fmla="*/ 478275 h 6861600"/>
              <a:gd name="connsiteX267" fmla="*/ 11361744 w 12193200"/>
              <a:gd name="connsiteY267" fmla="*/ 470744 h 6861600"/>
              <a:gd name="connsiteX268" fmla="*/ 11358173 w 12193200"/>
              <a:gd name="connsiteY268" fmla="*/ 469801 h 6861600"/>
              <a:gd name="connsiteX269" fmla="*/ 11354455 w 12193200"/>
              <a:gd name="connsiteY269" fmla="*/ 453696 h 6861600"/>
              <a:gd name="connsiteX270" fmla="*/ 11379471 w 12193200"/>
              <a:gd name="connsiteY270" fmla="*/ 464454 h 6861600"/>
              <a:gd name="connsiteX271" fmla="*/ 11401267 w 12193200"/>
              <a:gd name="connsiteY271" fmla="*/ 487522 h 6861600"/>
              <a:gd name="connsiteX272" fmla="*/ 11376515 w 12193200"/>
              <a:gd name="connsiteY272" fmla="*/ 541611 h 6861600"/>
              <a:gd name="connsiteX273" fmla="*/ 11357665 w 12193200"/>
              <a:gd name="connsiteY273" fmla="*/ 511745 h 6861600"/>
              <a:gd name="connsiteX274" fmla="*/ 11330734 w 12193200"/>
              <a:gd name="connsiteY274" fmla="*/ 504052 h 6861600"/>
              <a:gd name="connsiteX275" fmla="*/ 11328166 w 12193200"/>
              <a:gd name="connsiteY275" fmla="*/ 491881 h 6861600"/>
              <a:gd name="connsiteX276" fmla="*/ 11335600 w 12193200"/>
              <a:gd name="connsiteY276" fmla="*/ 481879 h 6861600"/>
              <a:gd name="connsiteX277" fmla="*/ 11338297 w 12193200"/>
              <a:gd name="connsiteY277" fmla="*/ 470604 h 6861600"/>
              <a:gd name="connsiteX278" fmla="*/ 11349972 w 12193200"/>
              <a:gd name="connsiteY278" fmla="*/ 456124 h 6861600"/>
              <a:gd name="connsiteX279" fmla="*/ 11354455 w 12193200"/>
              <a:gd name="connsiteY279" fmla="*/ 453696 h 6861600"/>
              <a:gd name="connsiteX280" fmla="*/ 11324025 w 12193200"/>
              <a:gd name="connsiteY280" fmla="*/ 392924 h 6861600"/>
              <a:gd name="connsiteX281" fmla="*/ 11322134 w 12193200"/>
              <a:gd name="connsiteY281" fmla="*/ 400006 h 6861600"/>
              <a:gd name="connsiteX282" fmla="*/ 11335988 w 12193200"/>
              <a:gd name="connsiteY282" fmla="*/ 441536 h 6861600"/>
              <a:gd name="connsiteX283" fmla="*/ 11339193 w 12193200"/>
              <a:gd name="connsiteY283" fmla="*/ 451786 h 6861600"/>
              <a:gd name="connsiteX284" fmla="*/ 11328425 w 12193200"/>
              <a:gd name="connsiteY284" fmla="*/ 467162 h 6861600"/>
              <a:gd name="connsiteX285" fmla="*/ 11327270 w 12193200"/>
              <a:gd name="connsiteY285" fmla="*/ 474855 h 6861600"/>
              <a:gd name="connsiteX286" fmla="*/ 11315477 w 12193200"/>
              <a:gd name="connsiteY286" fmla="*/ 490748 h 6861600"/>
              <a:gd name="connsiteX287" fmla="*/ 11317268 w 12193200"/>
              <a:gd name="connsiteY287" fmla="*/ 503696 h 6861600"/>
              <a:gd name="connsiteX288" fmla="*/ 11327788 w 12193200"/>
              <a:gd name="connsiteY288" fmla="*/ 514594 h 6861600"/>
              <a:gd name="connsiteX289" fmla="*/ 11341890 w 12193200"/>
              <a:gd name="connsiteY289" fmla="*/ 516137 h 6861600"/>
              <a:gd name="connsiteX290" fmla="*/ 11358561 w 12193200"/>
              <a:gd name="connsiteY290" fmla="*/ 529214 h 6861600"/>
              <a:gd name="connsiteX291" fmla="*/ 11388308 w 12193200"/>
              <a:gd name="connsiteY291" fmla="*/ 580476 h 6861600"/>
              <a:gd name="connsiteX292" fmla="*/ 11394717 w 12193200"/>
              <a:gd name="connsiteY292" fmla="*/ 606490 h 6861600"/>
              <a:gd name="connsiteX293" fmla="*/ 11360611 w 12193200"/>
              <a:gd name="connsiteY293" fmla="*/ 709026 h 6861600"/>
              <a:gd name="connsiteX294" fmla="*/ 11362402 w 12193200"/>
              <a:gd name="connsiteY294" fmla="*/ 719406 h 6861600"/>
              <a:gd name="connsiteX295" fmla="*/ 11388567 w 12193200"/>
              <a:gd name="connsiteY295" fmla="*/ 719406 h 6861600"/>
              <a:gd name="connsiteX296" fmla="*/ 11394210 w 12193200"/>
              <a:gd name="connsiteY296" fmla="*/ 711972 h 6861600"/>
              <a:gd name="connsiteX297" fmla="*/ 11429094 w 12193200"/>
              <a:gd name="connsiteY297" fmla="*/ 608411 h 6861600"/>
              <a:gd name="connsiteX298" fmla="*/ 11464484 w 12193200"/>
              <a:gd name="connsiteY298" fmla="*/ 709921 h 6861600"/>
              <a:gd name="connsiteX299" fmla="*/ 11468207 w 12193200"/>
              <a:gd name="connsiteY299" fmla="*/ 719665 h 6861600"/>
              <a:gd name="connsiteX300" fmla="*/ 11490650 w 12193200"/>
              <a:gd name="connsiteY300" fmla="*/ 719665 h 6861600"/>
              <a:gd name="connsiteX301" fmla="*/ 11497954 w 12193200"/>
              <a:gd name="connsiteY301" fmla="*/ 713126 h 6861600"/>
              <a:gd name="connsiteX302" fmla="*/ 11473979 w 12193200"/>
              <a:gd name="connsiteY302" fmla="*/ 619309 h 6861600"/>
              <a:gd name="connsiteX303" fmla="*/ 11535276 w 12193200"/>
              <a:gd name="connsiteY303" fmla="*/ 595345 h 6861600"/>
              <a:gd name="connsiteX304" fmla="*/ 11569383 w 12193200"/>
              <a:gd name="connsiteY304" fmla="*/ 622136 h 6861600"/>
              <a:gd name="connsiteX305" fmla="*/ 11512315 w 12193200"/>
              <a:gd name="connsiteY305" fmla="*/ 709932 h 6861600"/>
              <a:gd name="connsiteX306" fmla="*/ 11514624 w 12193200"/>
              <a:gd name="connsiteY306" fmla="*/ 719417 h 6861600"/>
              <a:gd name="connsiteX307" fmla="*/ 11538351 w 12193200"/>
              <a:gd name="connsiteY307" fmla="*/ 719417 h 6861600"/>
              <a:gd name="connsiteX308" fmla="*/ 11547069 w 12193200"/>
              <a:gd name="connsiteY308" fmla="*/ 713903 h 6861600"/>
              <a:gd name="connsiteX309" fmla="*/ 11598623 w 12193200"/>
              <a:gd name="connsiteY309" fmla="*/ 630983 h 6861600"/>
              <a:gd name="connsiteX310" fmla="*/ 11608496 w 12193200"/>
              <a:gd name="connsiteY310" fmla="*/ 600869 h 6861600"/>
              <a:gd name="connsiteX311" fmla="*/ 11599130 w 12193200"/>
              <a:gd name="connsiteY311" fmla="*/ 710062 h 6861600"/>
              <a:gd name="connsiteX312" fmla="*/ 11601439 w 12193200"/>
              <a:gd name="connsiteY312" fmla="*/ 719287 h 6861600"/>
              <a:gd name="connsiteX313" fmla="*/ 11622857 w 12193200"/>
              <a:gd name="connsiteY313" fmla="*/ 719287 h 6861600"/>
              <a:gd name="connsiteX314" fmla="*/ 11629525 w 12193200"/>
              <a:gd name="connsiteY314" fmla="*/ 711087 h 6861600"/>
              <a:gd name="connsiteX315" fmla="*/ 11634650 w 12193200"/>
              <a:gd name="connsiteY315" fmla="*/ 693014 h 6861600"/>
              <a:gd name="connsiteX316" fmla="*/ 11654018 w 12193200"/>
              <a:gd name="connsiteY316" fmla="*/ 688018 h 6861600"/>
              <a:gd name="connsiteX317" fmla="*/ 11659024 w 12193200"/>
              <a:gd name="connsiteY317" fmla="*/ 680584 h 6861600"/>
              <a:gd name="connsiteX318" fmla="*/ 11654654 w 12193200"/>
              <a:gd name="connsiteY318" fmla="*/ 520852 h 6861600"/>
              <a:gd name="connsiteX319" fmla="*/ 11603360 w 12193200"/>
              <a:gd name="connsiteY319" fmla="*/ 487533 h 6861600"/>
              <a:gd name="connsiteX320" fmla="*/ 11526547 w 12193200"/>
              <a:gd name="connsiteY320" fmla="*/ 493424 h 6861600"/>
              <a:gd name="connsiteX321" fmla="*/ 11402033 w 12193200"/>
              <a:gd name="connsiteY321" fmla="*/ 464842 h 6861600"/>
              <a:gd name="connsiteX322" fmla="*/ 11401644 w 12193200"/>
              <a:gd name="connsiteY322" fmla="*/ 459199 h 6861600"/>
              <a:gd name="connsiteX323" fmla="*/ 11433960 w 12193200"/>
              <a:gd name="connsiteY323" fmla="*/ 433314 h 6861600"/>
              <a:gd name="connsiteX324" fmla="*/ 11431392 w 12193200"/>
              <a:gd name="connsiteY324" fmla="*/ 426398 h 6861600"/>
              <a:gd name="connsiteX325" fmla="*/ 11365995 w 12193200"/>
              <a:gd name="connsiteY325" fmla="*/ 438191 h 6861600"/>
              <a:gd name="connsiteX326" fmla="*/ 11327648 w 12193200"/>
              <a:gd name="connsiteY326" fmla="*/ 397568 h 6861600"/>
              <a:gd name="connsiteX327" fmla="*/ 11324025 w 12193200"/>
              <a:gd name="connsiteY327" fmla="*/ 392924 h 6861600"/>
              <a:gd name="connsiteX328" fmla="*/ 11391491 w 12193200"/>
              <a:gd name="connsiteY328" fmla="*/ 334037 h 6861600"/>
              <a:gd name="connsiteX329" fmla="*/ 11426364 w 12193200"/>
              <a:gd name="connsiteY329" fmla="*/ 368996 h 6861600"/>
              <a:gd name="connsiteX330" fmla="*/ 11391491 w 12193200"/>
              <a:gd name="connsiteY330" fmla="*/ 403955 h 6861600"/>
              <a:gd name="connsiteX331" fmla="*/ 11356360 w 12193200"/>
              <a:gd name="connsiteY331" fmla="*/ 368996 h 6861600"/>
              <a:gd name="connsiteX332" fmla="*/ 11391491 w 12193200"/>
              <a:gd name="connsiteY332" fmla="*/ 334037 h 6861600"/>
              <a:gd name="connsiteX333" fmla="*/ 11389959 w 12193200"/>
              <a:gd name="connsiteY333" fmla="*/ 321618 h 6861600"/>
              <a:gd name="connsiteX334" fmla="*/ 11337262 w 12193200"/>
              <a:gd name="connsiteY334" fmla="*/ 374510 h 6861600"/>
              <a:gd name="connsiteX335" fmla="*/ 11389959 w 12193200"/>
              <a:gd name="connsiteY335" fmla="*/ 427401 h 6861600"/>
              <a:gd name="connsiteX336" fmla="*/ 11442656 w 12193200"/>
              <a:gd name="connsiteY336" fmla="*/ 374510 h 6861600"/>
              <a:gd name="connsiteX337" fmla="*/ 11389959 w 12193200"/>
              <a:gd name="connsiteY337" fmla="*/ 321618 h 6861600"/>
              <a:gd name="connsiteX338" fmla="*/ 0 w 12193200"/>
              <a:gd name="connsiteY338" fmla="*/ 0 h 6861600"/>
              <a:gd name="connsiteX339" fmla="*/ 12193200 w 12193200"/>
              <a:gd name="connsiteY339" fmla="*/ 0 h 6861600"/>
              <a:gd name="connsiteX340" fmla="*/ 12193200 w 12193200"/>
              <a:gd name="connsiteY340" fmla="*/ 6861600 h 6861600"/>
              <a:gd name="connsiteX341" fmla="*/ 0 w 12193200"/>
              <a:gd name="connsiteY341" fmla="*/ 6861600 h 686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Lst>
            <a:rect l="l" t="t" r="r" b="b"/>
            <a:pathLst>
              <a:path w="12193200" h="6861600">
                <a:moveTo>
                  <a:pt x="11666200" y="756760"/>
                </a:moveTo>
                <a:cubicBezTo>
                  <a:pt x="11673094" y="756760"/>
                  <a:pt x="11676288" y="758939"/>
                  <a:pt x="11678975" y="761119"/>
                </a:cubicBezTo>
                <a:cubicBezTo>
                  <a:pt x="11678975" y="808195"/>
                  <a:pt x="11678975" y="808195"/>
                  <a:pt x="11678975" y="808195"/>
                </a:cubicBezTo>
                <a:lnTo>
                  <a:pt x="11678845" y="808195"/>
                </a:lnTo>
                <a:cubicBezTo>
                  <a:pt x="11678845" y="811658"/>
                  <a:pt x="11673094" y="813579"/>
                  <a:pt x="11667095" y="813579"/>
                </a:cubicBezTo>
                <a:cubicBezTo>
                  <a:pt x="11654191" y="813579"/>
                  <a:pt x="11644998" y="802671"/>
                  <a:pt x="11644998" y="784080"/>
                </a:cubicBezTo>
                <a:cubicBezTo>
                  <a:pt x="11644998" y="767658"/>
                  <a:pt x="11653942" y="756760"/>
                  <a:pt x="11666200" y="756760"/>
                </a:cubicBezTo>
                <a:close/>
                <a:moveTo>
                  <a:pt x="11553608" y="755951"/>
                </a:moveTo>
                <a:cubicBezTo>
                  <a:pt x="11558334" y="755951"/>
                  <a:pt x="11561787" y="756976"/>
                  <a:pt x="11565369" y="760439"/>
                </a:cubicBezTo>
                <a:cubicBezTo>
                  <a:pt x="11569210" y="764032"/>
                  <a:pt x="11571638" y="771995"/>
                  <a:pt x="11571638" y="784954"/>
                </a:cubicBezTo>
                <a:cubicBezTo>
                  <a:pt x="11571638" y="797535"/>
                  <a:pt x="11569210" y="805746"/>
                  <a:pt x="11565369" y="809339"/>
                </a:cubicBezTo>
                <a:cubicBezTo>
                  <a:pt x="11561787" y="812802"/>
                  <a:pt x="11558334" y="813698"/>
                  <a:pt x="11553608" y="813698"/>
                </a:cubicBezTo>
                <a:cubicBezTo>
                  <a:pt x="11548882" y="813698"/>
                  <a:pt x="11545677" y="812802"/>
                  <a:pt x="11542106" y="809339"/>
                </a:cubicBezTo>
                <a:cubicBezTo>
                  <a:pt x="11538394" y="805746"/>
                  <a:pt x="11535837" y="797783"/>
                  <a:pt x="11535837" y="784954"/>
                </a:cubicBezTo>
                <a:cubicBezTo>
                  <a:pt x="11535837" y="772243"/>
                  <a:pt x="11538394" y="764032"/>
                  <a:pt x="11542106" y="760439"/>
                </a:cubicBezTo>
                <a:cubicBezTo>
                  <a:pt x="11545688" y="756976"/>
                  <a:pt x="11549141" y="755951"/>
                  <a:pt x="11553608" y="755951"/>
                </a:cubicBezTo>
                <a:close/>
                <a:moveTo>
                  <a:pt x="11389948" y="755951"/>
                </a:moveTo>
                <a:cubicBezTo>
                  <a:pt x="11394707" y="755951"/>
                  <a:pt x="11397911" y="756976"/>
                  <a:pt x="11401504" y="760439"/>
                </a:cubicBezTo>
                <a:cubicBezTo>
                  <a:pt x="11405356" y="764032"/>
                  <a:pt x="11407795" y="771995"/>
                  <a:pt x="11407795" y="784954"/>
                </a:cubicBezTo>
                <a:cubicBezTo>
                  <a:pt x="11407795" y="797535"/>
                  <a:pt x="11405356" y="805746"/>
                  <a:pt x="11401504" y="809339"/>
                </a:cubicBezTo>
                <a:cubicBezTo>
                  <a:pt x="11397911" y="812802"/>
                  <a:pt x="11394448" y="813698"/>
                  <a:pt x="11389948" y="813698"/>
                </a:cubicBezTo>
                <a:cubicBezTo>
                  <a:pt x="11385201" y="813698"/>
                  <a:pt x="11381985" y="812802"/>
                  <a:pt x="11378133" y="809339"/>
                </a:cubicBezTo>
                <a:cubicBezTo>
                  <a:pt x="11374411" y="805746"/>
                  <a:pt x="11371843" y="797783"/>
                  <a:pt x="11371843" y="784954"/>
                </a:cubicBezTo>
                <a:cubicBezTo>
                  <a:pt x="11371843" y="772243"/>
                  <a:pt x="11374411" y="764032"/>
                  <a:pt x="11378133" y="760439"/>
                </a:cubicBezTo>
                <a:cubicBezTo>
                  <a:pt x="11381726" y="756976"/>
                  <a:pt x="11385190" y="755951"/>
                  <a:pt x="11389948" y="755951"/>
                </a:cubicBezTo>
                <a:close/>
                <a:moveTo>
                  <a:pt x="11267462" y="755951"/>
                </a:moveTo>
                <a:cubicBezTo>
                  <a:pt x="11272210" y="755951"/>
                  <a:pt x="11275425" y="756976"/>
                  <a:pt x="11279148" y="760439"/>
                </a:cubicBezTo>
                <a:cubicBezTo>
                  <a:pt x="11282881" y="764032"/>
                  <a:pt x="11285438" y="771995"/>
                  <a:pt x="11285438" y="784954"/>
                </a:cubicBezTo>
                <a:cubicBezTo>
                  <a:pt x="11285438" y="797535"/>
                  <a:pt x="11283000" y="805746"/>
                  <a:pt x="11279148" y="809339"/>
                </a:cubicBezTo>
                <a:cubicBezTo>
                  <a:pt x="11275555" y="812802"/>
                  <a:pt x="11272210" y="813698"/>
                  <a:pt x="11267462" y="813698"/>
                </a:cubicBezTo>
                <a:cubicBezTo>
                  <a:pt x="11262715" y="813698"/>
                  <a:pt x="11259499" y="812802"/>
                  <a:pt x="11255907" y="809339"/>
                </a:cubicBezTo>
                <a:cubicBezTo>
                  <a:pt x="11252054" y="805746"/>
                  <a:pt x="11249616" y="797783"/>
                  <a:pt x="11249616" y="784954"/>
                </a:cubicBezTo>
                <a:cubicBezTo>
                  <a:pt x="11249616" y="772243"/>
                  <a:pt x="11252054" y="764032"/>
                  <a:pt x="11255907" y="760439"/>
                </a:cubicBezTo>
                <a:cubicBezTo>
                  <a:pt x="11259499" y="756976"/>
                  <a:pt x="11262844" y="755951"/>
                  <a:pt x="11267462" y="755951"/>
                </a:cubicBezTo>
                <a:close/>
                <a:moveTo>
                  <a:pt x="11708668" y="750006"/>
                </a:moveTo>
                <a:cubicBezTo>
                  <a:pt x="11706381" y="750006"/>
                  <a:pt x="11706381" y="750772"/>
                  <a:pt x="11706381" y="752433"/>
                </a:cubicBezTo>
                <a:cubicBezTo>
                  <a:pt x="11706381" y="817032"/>
                  <a:pt x="11706381" y="817032"/>
                  <a:pt x="11706381" y="817032"/>
                </a:cubicBezTo>
                <a:cubicBezTo>
                  <a:pt x="11706381" y="818952"/>
                  <a:pt x="11706381" y="819459"/>
                  <a:pt x="11708420" y="819459"/>
                </a:cubicBezTo>
                <a:cubicBezTo>
                  <a:pt x="11715671" y="819459"/>
                  <a:pt x="11715671" y="819459"/>
                  <a:pt x="11715671" y="819459"/>
                </a:cubicBezTo>
                <a:cubicBezTo>
                  <a:pt x="11717699" y="819330"/>
                  <a:pt x="11718206" y="819330"/>
                  <a:pt x="11718206" y="817032"/>
                </a:cubicBezTo>
                <a:cubicBezTo>
                  <a:pt x="11718206" y="752433"/>
                  <a:pt x="11718206" y="752433"/>
                  <a:pt x="11718206" y="752433"/>
                </a:cubicBezTo>
                <a:cubicBezTo>
                  <a:pt x="11718206" y="750383"/>
                  <a:pt x="11717699" y="750006"/>
                  <a:pt x="11715660" y="750006"/>
                </a:cubicBezTo>
                <a:cubicBezTo>
                  <a:pt x="11708668" y="750006"/>
                  <a:pt x="11708668" y="750006"/>
                  <a:pt x="11708668" y="750006"/>
                </a:cubicBezTo>
                <a:close/>
                <a:moveTo>
                  <a:pt x="11826514" y="749671"/>
                </a:moveTo>
                <a:cubicBezTo>
                  <a:pt x="11824076" y="749671"/>
                  <a:pt x="11823170" y="749542"/>
                  <a:pt x="11822404" y="751851"/>
                </a:cubicBezTo>
                <a:cubicBezTo>
                  <a:pt x="11818552" y="763374"/>
                  <a:pt x="11808647" y="775804"/>
                  <a:pt x="11798623" y="781695"/>
                </a:cubicBezTo>
                <a:cubicBezTo>
                  <a:pt x="11798234" y="782084"/>
                  <a:pt x="11798105" y="782461"/>
                  <a:pt x="11798105" y="782461"/>
                </a:cubicBezTo>
                <a:cubicBezTo>
                  <a:pt x="11798105" y="782591"/>
                  <a:pt x="11798234" y="782968"/>
                  <a:pt x="11798234" y="783227"/>
                </a:cubicBezTo>
                <a:cubicBezTo>
                  <a:pt x="11822145" y="817420"/>
                  <a:pt x="11822145" y="817420"/>
                  <a:pt x="11822145" y="817420"/>
                </a:cubicBezTo>
                <a:cubicBezTo>
                  <a:pt x="11823558" y="819470"/>
                  <a:pt x="11824076" y="819470"/>
                  <a:pt x="11826126" y="819470"/>
                </a:cubicBezTo>
                <a:cubicBezTo>
                  <a:pt x="11835254" y="819470"/>
                  <a:pt x="11835254" y="819470"/>
                  <a:pt x="11835254" y="819470"/>
                </a:cubicBezTo>
                <a:cubicBezTo>
                  <a:pt x="11835891" y="819330"/>
                  <a:pt x="11837175" y="819330"/>
                  <a:pt x="11837175" y="817798"/>
                </a:cubicBezTo>
                <a:cubicBezTo>
                  <a:pt x="11837175" y="817291"/>
                  <a:pt x="11836786" y="816643"/>
                  <a:pt x="11836279" y="816136"/>
                </a:cubicBezTo>
                <a:cubicBezTo>
                  <a:pt x="11810826" y="782450"/>
                  <a:pt x="11810826" y="782450"/>
                  <a:pt x="11810826" y="782450"/>
                </a:cubicBezTo>
                <a:cubicBezTo>
                  <a:pt x="11810567" y="782192"/>
                  <a:pt x="11810567" y="782192"/>
                  <a:pt x="11810567" y="782192"/>
                </a:cubicBezTo>
                <a:cubicBezTo>
                  <a:pt x="11819566" y="775534"/>
                  <a:pt x="11828824" y="765154"/>
                  <a:pt x="11834607" y="753890"/>
                </a:cubicBezTo>
                <a:cubicBezTo>
                  <a:pt x="11835125" y="752606"/>
                  <a:pt x="11835254" y="751969"/>
                  <a:pt x="11835254" y="751203"/>
                </a:cubicBezTo>
                <a:cubicBezTo>
                  <a:pt x="11835254" y="750049"/>
                  <a:pt x="11834607" y="749671"/>
                  <a:pt x="11832816" y="749671"/>
                </a:cubicBezTo>
                <a:cubicBezTo>
                  <a:pt x="11826514" y="749671"/>
                  <a:pt x="11826514" y="749671"/>
                  <a:pt x="11826514" y="749671"/>
                </a:cubicBezTo>
                <a:close/>
                <a:moveTo>
                  <a:pt x="11301634" y="749671"/>
                </a:moveTo>
                <a:cubicBezTo>
                  <a:pt x="11301116" y="749671"/>
                  <a:pt x="11299832" y="749671"/>
                  <a:pt x="11299832" y="751462"/>
                </a:cubicBezTo>
                <a:cubicBezTo>
                  <a:pt x="11299832" y="751980"/>
                  <a:pt x="11299961" y="752617"/>
                  <a:pt x="11300350" y="753383"/>
                </a:cubicBezTo>
                <a:cubicBezTo>
                  <a:pt x="11324605" y="817399"/>
                  <a:pt x="11324605" y="817399"/>
                  <a:pt x="11324605" y="817399"/>
                </a:cubicBezTo>
                <a:cubicBezTo>
                  <a:pt x="11325371" y="818942"/>
                  <a:pt x="11325630" y="819449"/>
                  <a:pt x="11326785" y="819449"/>
                </a:cubicBezTo>
                <a:cubicBezTo>
                  <a:pt x="11332050" y="819449"/>
                  <a:pt x="11332050" y="819449"/>
                  <a:pt x="11332050" y="819449"/>
                </a:cubicBezTo>
                <a:cubicBezTo>
                  <a:pt x="11333593" y="819449"/>
                  <a:pt x="11333971" y="819190"/>
                  <a:pt x="11334489" y="817399"/>
                </a:cubicBezTo>
                <a:cubicBezTo>
                  <a:pt x="11358108" y="753135"/>
                  <a:pt x="11358108" y="753135"/>
                  <a:pt x="11358108" y="753135"/>
                </a:cubicBezTo>
                <a:cubicBezTo>
                  <a:pt x="11358366" y="751592"/>
                  <a:pt x="11358366" y="751462"/>
                  <a:pt x="11358366" y="751085"/>
                </a:cubicBezTo>
                <a:cubicBezTo>
                  <a:pt x="11358366" y="749671"/>
                  <a:pt x="11357341" y="749671"/>
                  <a:pt x="11356694" y="749671"/>
                </a:cubicBezTo>
                <a:cubicBezTo>
                  <a:pt x="11350015" y="749671"/>
                  <a:pt x="11350015" y="749671"/>
                  <a:pt x="11350015" y="749671"/>
                </a:cubicBezTo>
                <a:cubicBezTo>
                  <a:pt x="11349120" y="749930"/>
                  <a:pt x="11348990" y="750308"/>
                  <a:pt x="11348343" y="751592"/>
                </a:cubicBezTo>
                <a:cubicBezTo>
                  <a:pt x="11330885" y="802908"/>
                  <a:pt x="11330885" y="802908"/>
                  <a:pt x="11330885" y="802908"/>
                </a:cubicBezTo>
                <a:cubicBezTo>
                  <a:pt x="11312920" y="751851"/>
                  <a:pt x="11312920" y="751851"/>
                  <a:pt x="11312920" y="751851"/>
                </a:cubicBezTo>
                <a:cubicBezTo>
                  <a:pt x="11312154" y="749930"/>
                  <a:pt x="11311895" y="749671"/>
                  <a:pt x="11309845" y="749671"/>
                </a:cubicBezTo>
                <a:cubicBezTo>
                  <a:pt x="11301634" y="749671"/>
                  <a:pt x="11301634" y="749671"/>
                  <a:pt x="11301634" y="749671"/>
                </a:cubicBezTo>
                <a:close/>
                <a:moveTo>
                  <a:pt x="11754223" y="748506"/>
                </a:moveTo>
                <a:cubicBezTo>
                  <a:pt x="11742149" y="748506"/>
                  <a:pt x="11731241" y="755185"/>
                  <a:pt x="11731241" y="767625"/>
                </a:cubicBezTo>
                <a:cubicBezTo>
                  <a:pt x="11731241" y="779300"/>
                  <a:pt x="11739462" y="784177"/>
                  <a:pt x="11749346" y="788417"/>
                </a:cubicBezTo>
                <a:cubicBezTo>
                  <a:pt x="11757050" y="791622"/>
                  <a:pt x="11764236" y="794708"/>
                  <a:pt x="11764236" y="801894"/>
                </a:cubicBezTo>
                <a:cubicBezTo>
                  <a:pt x="11764236" y="807407"/>
                  <a:pt x="11759866" y="813698"/>
                  <a:pt x="11750500" y="813698"/>
                </a:cubicBezTo>
                <a:cubicBezTo>
                  <a:pt x="11740995" y="813698"/>
                  <a:pt x="11738308" y="806641"/>
                  <a:pt x="11733679" y="806641"/>
                </a:cubicBezTo>
                <a:cubicBezTo>
                  <a:pt x="11731500" y="806641"/>
                  <a:pt x="11728673" y="807666"/>
                  <a:pt x="11728673" y="811130"/>
                </a:cubicBezTo>
                <a:cubicBezTo>
                  <a:pt x="11728673" y="816643"/>
                  <a:pt x="11739462" y="821402"/>
                  <a:pt x="11750241" y="821402"/>
                </a:cubicBezTo>
                <a:cubicBezTo>
                  <a:pt x="11762434" y="821531"/>
                  <a:pt x="11774896" y="815111"/>
                  <a:pt x="11774896" y="800610"/>
                </a:cubicBezTo>
                <a:cubicBezTo>
                  <a:pt x="11774896" y="777897"/>
                  <a:pt x="11741901" y="781490"/>
                  <a:pt x="11741901" y="766471"/>
                </a:cubicBezTo>
                <a:cubicBezTo>
                  <a:pt x="11741901" y="761335"/>
                  <a:pt x="11745882" y="756199"/>
                  <a:pt x="11753457" y="756199"/>
                </a:cubicBezTo>
                <a:cubicBezTo>
                  <a:pt x="11761290" y="756199"/>
                  <a:pt x="11763340" y="761335"/>
                  <a:pt x="11767322" y="761335"/>
                </a:cubicBezTo>
                <a:cubicBezTo>
                  <a:pt x="11769372" y="761335"/>
                  <a:pt x="11772328" y="760180"/>
                  <a:pt x="11772328" y="756587"/>
                </a:cubicBezTo>
                <a:cubicBezTo>
                  <a:pt x="11772328" y="751452"/>
                  <a:pt x="11763599" y="748506"/>
                  <a:pt x="11754223" y="748506"/>
                </a:cubicBezTo>
                <a:close/>
                <a:moveTo>
                  <a:pt x="11614257" y="748117"/>
                </a:moveTo>
                <a:cubicBezTo>
                  <a:pt x="11607082" y="748117"/>
                  <a:pt x="11602594" y="749272"/>
                  <a:pt x="11599001" y="750167"/>
                </a:cubicBezTo>
                <a:cubicBezTo>
                  <a:pt x="11594383" y="751322"/>
                  <a:pt x="11592721" y="753491"/>
                  <a:pt x="11592721" y="755660"/>
                </a:cubicBezTo>
                <a:cubicBezTo>
                  <a:pt x="11592721" y="816902"/>
                  <a:pt x="11592721" y="816902"/>
                  <a:pt x="11592721" y="816902"/>
                </a:cubicBezTo>
                <a:cubicBezTo>
                  <a:pt x="11592721" y="818952"/>
                  <a:pt x="11593487" y="819071"/>
                  <a:pt x="11595418" y="819071"/>
                </a:cubicBezTo>
                <a:cubicBezTo>
                  <a:pt x="11602216" y="819071"/>
                  <a:pt x="11602216" y="819071"/>
                  <a:pt x="11602216" y="819071"/>
                </a:cubicBezTo>
                <a:cubicBezTo>
                  <a:pt x="11603878" y="819071"/>
                  <a:pt x="11604654" y="818942"/>
                  <a:pt x="11604654" y="816902"/>
                </a:cubicBezTo>
                <a:cubicBezTo>
                  <a:pt x="11604654" y="760774"/>
                  <a:pt x="11604654" y="760774"/>
                  <a:pt x="11604654" y="760774"/>
                </a:cubicBezTo>
                <a:cubicBezTo>
                  <a:pt x="11604654" y="757192"/>
                  <a:pt x="11607471" y="754764"/>
                  <a:pt x="11611452" y="754764"/>
                </a:cubicBezTo>
                <a:cubicBezTo>
                  <a:pt x="11620041" y="754764"/>
                  <a:pt x="11621325" y="761033"/>
                  <a:pt x="11625943" y="761033"/>
                </a:cubicBezTo>
                <a:cubicBezTo>
                  <a:pt x="11629255" y="761162"/>
                  <a:pt x="11631823" y="759112"/>
                  <a:pt x="11631823" y="755152"/>
                </a:cubicBezTo>
                <a:cubicBezTo>
                  <a:pt x="11631823" y="750167"/>
                  <a:pt x="11623623" y="748117"/>
                  <a:pt x="11614257" y="748117"/>
                </a:cubicBezTo>
                <a:close/>
                <a:moveTo>
                  <a:pt x="11553619" y="748117"/>
                </a:moveTo>
                <a:cubicBezTo>
                  <a:pt x="11547609" y="748117"/>
                  <a:pt x="11541221" y="749919"/>
                  <a:pt x="11536236" y="753124"/>
                </a:cubicBezTo>
                <a:cubicBezTo>
                  <a:pt x="11528565" y="758519"/>
                  <a:pt x="11523450" y="768780"/>
                  <a:pt x="11523450" y="784954"/>
                </a:cubicBezTo>
                <a:cubicBezTo>
                  <a:pt x="11523450" y="800998"/>
                  <a:pt x="11528565" y="811270"/>
                  <a:pt x="11536236" y="816654"/>
                </a:cubicBezTo>
                <a:cubicBezTo>
                  <a:pt x="11540962" y="819988"/>
                  <a:pt x="11547490" y="821531"/>
                  <a:pt x="11553619" y="821531"/>
                </a:cubicBezTo>
                <a:cubicBezTo>
                  <a:pt x="11559888" y="821531"/>
                  <a:pt x="11566275" y="819859"/>
                  <a:pt x="11571001" y="816654"/>
                </a:cubicBezTo>
                <a:cubicBezTo>
                  <a:pt x="11578802" y="811259"/>
                  <a:pt x="11583917" y="800998"/>
                  <a:pt x="11583917" y="784954"/>
                </a:cubicBezTo>
                <a:cubicBezTo>
                  <a:pt x="11583917" y="768780"/>
                  <a:pt x="11578802" y="758519"/>
                  <a:pt x="11571001" y="753124"/>
                </a:cubicBezTo>
                <a:cubicBezTo>
                  <a:pt x="11566146" y="749660"/>
                  <a:pt x="11559747" y="748117"/>
                  <a:pt x="11553619" y="748117"/>
                </a:cubicBezTo>
                <a:close/>
                <a:moveTo>
                  <a:pt x="11486031" y="748117"/>
                </a:moveTo>
                <a:cubicBezTo>
                  <a:pt x="11475824" y="748117"/>
                  <a:pt x="11468930" y="750297"/>
                  <a:pt x="11465229" y="751452"/>
                </a:cubicBezTo>
                <a:cubicBezTo>
                  <a:pt x="11460632" y="752994"/>
                  <a:pt x="11459230" y="754656"/>
                  <a:pt x="11459230" y="756965"/>
                </a:cubicBezTo>
                <a:cubicBezTo>
                  <a:pt x="11459230" y="817010"/>
                  <a:pt x="11459230" y="817010"/>
                  <a:pt x="11459230" y="817010"/>
                </a:cubicBezTo>
                <a:cubicBezTo>
                  <a:pt x="11459230" y="819190"/>
                  <a:pt x="11459737" y="819449"/>
                  <a:pt x="11461787" y="819449"/>
                </a:cubicBezTo>
                <a:cubicBezTo>
                  <a:pt x="11468422" y="819449"/>
                  <a:pt x="11468422" y="819449"/>
                  <a:pt x="11468422" y="819449"/>
                </a:cubicBezTo>
                <a:cubicBezTo>
                  <a:pt x="11470332" y="819449"/>
                  <a:pt x="11471228" y="819190"/>
                  <a:pt x="11471228" y="816751"/>
                </a:cubicBezTo>
                <a:cubicBezTo>
                  <a:pt x="11471228" y="761454"/>
                  <a:pt x="11471228" y="761454"/>
                  <a:pt x="11471228" y="761454"/>
                </a:cubicBezTo>
                <a:cubicBezTo>
                  <a:pt x="11471228" y="758497"/>
                  <a:pt x="11476331" y="755422"/>
                  <a:pt x="11485654" y="755422"/>
                </a:cubicBezTo>
                <a:cubicBezTo>
                  <a:pt x="11501223" y="755422"/>
                  <a:pt x="11501223" y="765554"/>
                  <a:pt x="11501223" y="771844"/>
                </a:cubicBezTo>
                <a:cubicBezTo>
                  <a:pt x="11501223" y="816751"/>
                  <a:pt x="11501223" y="816751"/>
                  <a:pt x="11501223" y="816751"/>
                </a:cubicBezTo>
                <a:cubicBezTo>
                  <a:pt x="11501223" y="819190"/>
                  <a:pt x="11501990" y="819449"/>
                  <a:pt x="11504288" y="819449"/>
                </a:cubicBezTo>
                <a:cubicBezTo>
                  <a:pt x="11511690" y="819449"/>
                  <a:pt x="11511690" y="819449"/>
                  <a:pt x="11511690" y="819449"/>
                </a:cubicBezTo>
                <a:cubicBezTo>
                  <a:pt x="11512963" y="819201"/>
                  <a:pt x="11512963" y="817917"/>
                  <a:pt x="11512963" y="816762"/>
                </a:cubicBezTo>
                <a:cubicBezTo>
                  <a:pt x="11512963" y="770312"/>
                  <a:pt x="11512963" y="770312"/>
                  <a:pt x="11512963" y="770312"/>
                </a:cubicBezTo>
                <a:cubicBezTo>
                  <a:pt x="11512963" y="762230"/>
                  <a:pt x="11512704" y="748117"/>
                  <a:pt x="11486031" y="748117"/>
                </a:cubicBezTo>
                <a:close/>
                <a:moveTo>
                  <a:pt x="11389700" y="748117"/>
                </a:moveTo>
                <a:cubicBezTo>
                  <a:pt x="11383539" y="748117"/>
                  <a:pt x="11377249" y="749919"/>
                  <a:pt x="11372242" y="753124"/>
                </a:cubicBezTo>
                <a:cubicBezTo>
                  <a:pt x="11364538" y="758519"/>
                  <a:pt x="11359402" y="768780"/>
                  <a:pt x="11359402" y="784954"/>
                </a:cubicBezTo>
                <a:cubicBezTo>
                  <a:pt x="11359402" y="800998"/>
                  <a:pt x="11364538" y="811270"/>
                  <a:pt x="11372242" y="816654"/>
                </a:cubicBezTo>
                <a:cubicBezTo>
                  <a:pt x="11376990" y="819988"/>
                  <a:pt x="11383539" y="821531"/>
                  <a:pt x="11389700" y="821531"/>
                </a:cubicBezTo>
                <a:cubicBezTo>
                  <a:pt x="11395990" y="821531"/>
                  <a:pt x="11402281" y="819859"/>
                  <a:pt x="11407158" y="816654"/>
                </a:cubicBezTo>
                <a:cubicBezTo>
                  <a:pt x="11414991" y="811259"/>
                  <a:pt x="11420127" y="800998"/>
                  <a:pt x="11420127" y="784954"/>
                </a:cubicBezTo>
                <a:cubicBezTo>
                  <a:pt x="11420127" y="768780"/>
                  <a:pt x="11414991" y="758519"/>
                  <a:pt x="11407158" y="753124"/>
                </a:cubicBezTo>
                <a:cubicBezTo>
                  <a:pt x="11402540" y="749660"/>
                  <a:pt x="11395990" y="748117"/>
                  <a:pt x="11389700" y="748117"/>
                </a:cubicBezTo>
                <a:close/>
                <a:moveTo>
                  <a:pt x="11267473" y="748117"/>
                </a:moveTo>
                <a:cubicBezTo>
                  <a:pt x="11261312" y="748117"/>
                  <a:pt x="11254892" y="749919"/>
                  <a:pt x="11250015" y="753124"/>
                </a:cubicBezTo>
                <a:cubicBezTo>
                  <a:pt x="11242182" y="758519"/>
                  <a:pt x="11237046" y="768780"/>
                  <a:pt x="11237046" y="784954"/>
                </a:cubicBezTo>
                <a:cubicBezTo>
                  <a:pt x="11237046" y="800998"/>
                  <a:pt x="11242182" y="811270"/>
                  <a:pt x="11250015" y="816654"/>
                </a:cubicBezTo>
                <a:cubicBezTo>
                  <a:pt x="11254763" y="819988"/>
                  <a:pt x="11261183" y="821531"/>
                  <a:pt x="11267473" y="821531"/>
                </a:cubicBezTo>
                <a:cubicBezTo>
                  <a:pt x="11273764" y="821531"/>
                  <a:pt x="11279925" y="819859"/>
                  <a:pt x="11284931" y="816654"/>
                </a:cubicBezTo>
                <a:cubicBezTo>
                  <a:pt x="11292635" y="811259"/>
                  <a:pt x="11297771" y="800998"/>
                  <a:pt x="11297771" y="784954"/>
                </a:cubicBezTo>
                <a:cubicBezTo>
                  <a:pt x="11297771" y="768780"/>
                  <a:pt x="11292635" y="758519"/>
                  <a:pt x="11284931" y="753124"/>
                </a:cubicBezTo>
                <a:cubicBezTo>
                  <a:pt x="11279925" y="749660"/>
                  <a:pt x="11273764" y="748117"/>
                  <a:pt x="11267473" y="748117"/>
                </a:cubicBezTo>
                <a:close/>
                <a:moveTo>
                  <a:pt x="11199756" y="748117"/>
                </a:moveTo>
                <a:cubicBezTo>
                  <a:pt x="11189495" y="748117"/>
                  <a:pt x="11182698" y="750297"/>
                  <a:pt x="11178857" y="751452"/>
                </a:cubicBezTo>
                <a:cubicBezTo>
                  <a:pt x="11174368" y="752994"/>
                  <a:pt x="11172825" y="754656"/>
                  <a:pt x="11172825" y="756965"/>
                </a:cubicBezTo>
                <a:cubicBezTo>
                  <a:pt x="11172825" y="817010"/>
                  <a:pt x="11172825" y="817010"/>
                  <a:pt x="11172825" y="817010"/>
                </a:cubicBezTo>
                <a:cubicBezTo>
                  <a:pt x="11172825" y="819190"/>
                  <a:pt x="11173343" y="819449"/>
                  <a:pt x="11175263" y="819449"/>
                </a:cubicBezTo>
                <a:cubicBezTo>
                  <a:pt x="11181932" y="819449"/>
                  <a:pt x="11181932" y="819449"/>
                  <a:pt x="11181932" y="819449"/>
                </a:cubicBezTo>
                <a:cubicBezTo>
                  <a:pt x="11183852" y="819449"/>
                  <a:pt x="11184748" y="819190"/>
                  <a:pt x="11184748" y="816751"/>
                </a:cubicBezTo>
                <a:cubicBezTo>
                  <a:pt x="11184748" y="761454"/>
                  <a:pt x="11184748" y="761454"/>
                  <a:pt x="11184748" y="761454"/>
                </a:cubicBezTo>
                <a:cubicBezTo>
                  <a:pt x="11184748" y="758497"/>
                  <a:pt x="11189873" y="755422"/>
                  <a:pt x="11199238" y="755422"/>
                </a:cubicBezTo>
                <a:cubicBezTo>
                  <a:pt x="11214884" y="755422"/>
                  <a:pt x="11214884" y="765554"/>
                  <a:pt x="11214884" y="771844"/>
                </a:cubicBezTo>
                <a:cubicBezTo>
                  <a:pt x="11214884" y="816751"/>
                  <a:pt x="11214884" y="816751"/>
                  <a:pt x="11214884" y="816751"/>
                </a:cubicBezTo>
                <a:cubicBezTo>
                  <a:pt x="11214884" y="819190"/>
                  <a:pt x="11215650" y="819449"/>
                  <a:pt x="11217959" y="819449"/>
                </a:cubicBezTo>
                <a:cubicBezTo>
                  <a:pt x="11225393" y="819449"/>
                  <a:pt x="11225393" y="819449"/>
                  <a:pt x="11225393" y="819449"/>
                </a:cubicBezTo>
                <a:cubicBezTo>
                  <a:pt x="11226688" y="819201"/>
                  <a:pt x="11226817" y="817917"/>
                  <a:pt x="11226817" y="816762"/>
                </a:cubicBezTo>
                <a:cubicBezTo>
                  <a:pt x="11226817" y="770312"/>
                  <a:pt x="11226817" y="770312"/>
                  <a:pt x="11226817" y="770312"/>
                </a:cubicBezTo>
                <a:cubicBezTo>
                  <a:pt x="11226817" y="762230"/>
                  <a:pt x="11226688" y="748117"/>
                  <a:pt x="11199756" y="748117"/>
                </a:cubicBezTo>
                <a:close/>
                <a:moveTo>
                  <a:pt x="11681273" y="724801"/>
                </a:moveTo>
                <a:cubicBezTo>
                  <a:pt x="11678975" y="724801"/>
                  <a:pt x="11678845" y="725567"/>
                  <a:pt x="11678845" y="727876"/>
                </a:cubicBezTo>
                <a:cubicBezTo>
                  <a:pt x="11678845" y="752250"/>
                  <a:pt x="11678845" y="752250"/>
                  <a:pt x="11678845" y="752250"/>
                </a:cubicBezTo>
                <a:cubicBezTo>
                  <a:pt x="11674626" y="750070"/>
                  <a:pt x="11670537" y="748527"/>
                  <a:pt x="11664279" y="748527"/>
                </a:cubicBezTo>
                <a:cubicBezTo>
                  <a:pt x="11643455" y="748527"/>
                  <a:pt x="11632848" y="768413"/>
                  <a:pt x="11632848" y="784954"/>
                </a:cubicBezTo>
                <a:cubicBezTo>
                  <a:pt x="11632848" y="809587"/>
                  <a:pt x="11646260" y="821510"/>
                  <a:pt x="11666707" y="821510"/>
                </a:cubicBezTo>
                <a:cubicBezTo>
                  <a:pt x="11676547" y="821531"/>
                  <a:pt x="11690477" y="816654"/>
                  <a:pt x="11690477" y="812036"/>
                </a:cubicBezTo>
                <a:cubicBezTo>
                  <a:pt x="11690477" y="727498"/>
                  <a:pt x="11690477" y="727498"/>
                  <a:pt x="11690477" y="727498"/>
                </a:cubicBezTo>
                <a:cubicBezTo>
                  <a:pt x="11690477" y="724930"/>
                  <a:pt x="11689711" y="724801"/>
                  <a:pt x="11687919" y="724801"/>
                </a:cubicBezTo>
                <a:cubicBezTo>
                  <a:pt x="11681273" y="724801"/>
                  <a:pt x="11681273" y="724801"/>
                  <a:pt x="11681273" y="724801"/>
                </a:cubicBezTo>
                <a:close/>
                <a:moveTo>
                  <a:pt x="11786797" y="724552"/>
                </a:moveTo>
                <a:cubicBezTo>
                  <a:pt x="11785384" y="724552"/>
                  <a:pt x="11784607" y="724811"/>
                  <a:pt x="11784607" y="726732"/>
                </a:cubicBezTo>
                <a:cubicBezTo>
                  <a:pt x="11784607" y="817280"/>
                  <a:pt x="11784607" y="817280"/>
                  <a:pt x="11784607" y="817280"/>
                </a:cubicBezTo>
                <a:cubicBezTo>
                  <a:pt x="11784607" y="819071"/>
                  <a:pt x="11784995" y="819330"/>
                  <a:pt x="11786797" y="819330"/>
                </a:cubicBezTo>
                <a:cubicBezTo>
                  <a:pt x="11793864" y="819330"/>
                  <a:pt x="11793864" y="819330"/>
                  <a:pt x="11793864" y="819330"/>
                </a:cubicBezTo>
                <a:cubicBezTo>
                  <a:pt x="11795526" y="819330"/>
                  <a:pt x="11796303" y="819330"/>
                  <a:pt x="11796303" y="817409"/>
                </a:cubicBezTo>
                <a:cubicBezTo>
                  <a:pt x="11796303" y="726473"/>
                  <a:pt x="11796303" y="726473"/>
                  <a:pt x="11796303" y="726473"/>
                </a:cubicBezTo>
                <a:cubicBezTo>
                  <a:pt x="11796303" y="724552"/>
                  <a:pt x="11795407" y="724552"/>
                  <a:pt x="11793864" y="724552"/>
                </a:cubicBezTo>
                <a:cubicBezTo>
                  <a:pt x="11786797" y="724552"/>
                  <a:pt x="11786797" y="724552"/>
                  <a:pt x="11786797" y="724552"/>
                </a:cubicBezTo>
                <a:close/>
                <a:moveTo>
                  <a:pt x="11712617" y="723776"/>
                </a:moveTo>
                <a:cubicBezTo>
                  <a:pt x="11708291" y="723776"/>
                  <a:pt x="11705237" y="726851"/>
                  <a:pt x="11705237" y="730940"/>
                </a:cubicBezTo>
                <a:cubicBezTo>
                  <a:pt x="11705237" y="734781"/>
                  <a:pt x="11707913" y="737975"/>
                  <a:pt x="11712358" y="737975"/>
                </a:cubicBezTo>
                <a:cubicBezTo>
                  <a:pt x="11716933" y="737845"/>
                  <a:pt x="11719739" y="734263"/>
                  <a:pt x="11719609" y="730433"/>
                </a:cubicBezTo>
                <a:cubicBezTo>
                  <a:pt x="11719350" y="726462"/>
                  <a:pt x="11716178" y="723776"/>
                  <a:pt x="11712617" y="723776"/>
                </a:cubicBezTo>
                <a:close/>
                <a:moveTo>
                  <a:pt x="11855021" y="713601"/>
                </a:moveTo>
                <a:lnTo>
                  <a:pt x="11855284" y="713794"/>
                </a:lnTo>
                <a:lnTo>
                  <a:pt x="11855021" y="713860"/>
                </a:lnTo>
                <a:cubicBezTo>
                  <a:pt x="11855021" y="713860"/>
                  <a:pt x="11855021" y="713860"/>
                  <a:pt x="11855021" y="713601"/>
                </a:cubicBezTo>
                <a:close/>
                <a:moveTo>
                  <a:pt x="11847209" y="704235"/>
                </a:moveTo>
                <a:cubicBezTo>
                  <a:pt x="11851428" y="704235"/>
                  <a:pt x="11851428" y="704235"/>
                  <a:pt x="11851428" y="704235"/>
                </a:cubicBezTo>
                <a:cubicBezTo>
                  <a:pt x="11853608" y="704235"/>
                  <a:pt x="11857190" y="704235"/>
                  <a:pt x="11857190" y="707699"/>
                </a:cubicBezTo>
                <a:cubicBezTo>
                  <a:pt x="11857190" y="711162"/>
                  <a:pt x="11853478" y="711162"/>
                  <a:pt x="11851817" y="711162"/>
                </a:cubicBezTo>
                <a:cubicBezTo>
                  <a:pt x="11847209" y="711162"/>
                  <a:pt x="11847209" y="711162"/>
                  <a:pt x="11847209" y="711162"/>
                </a:cubicBezTo>
                <a:close/>
                <a:moveTo>
                  <a:pt x="11843627" y="701020"/>
                </a:moveTo>
                <a:lnTo>
                  <a:pt x="11843627" y="724250"/>
                </a:lnTo>
                <a:cubicBezTo>
                  <a:pt x="11847468" y="724250"/>
                  <a:pt x="11847468" y="724250"/>
                  <a:pt x="11847468" y="724250"/>
                </a:cubicBezTo>
                <a:cubicBezTo>
                  <a:pt x="11847468" y="714367"/>
                  <a:pt x="11847468" y="714367"/>
                  <a:pt x="11847468" y="714367"/>
                </a:cubicBezTo>
                <a:cubicBezTo>
                  <a:pt x="11849648" y="714367"/>
                  <a:pt x="11849648" y="714367"/>
                  <a:pt x="11849648" y="714367"/>
                </a:cubicBezTo>
                <a:cubicBezTo>
                  <a:pt x="11852723" y="714367"/>
                  <a:pt x="11853867" y="715521"/>
                  <a:pt x="11856553" y="720528"/>
                </a:cubicBezTo>
                <a:cubicBezTo>
                  <a:pt x="11858603" y="724121"/>
                  <a:pt x="11858603" y="724121"/>
                  <a:pt x="11858603" y="724121"/>
                </a:cubicBezTo>
                <a:cubicBezTo>
                  <a:pt x="11863081" y="724121"/>
                  <a:pt x="11863081" y="724121"/>
                  <a:pt x="11863081" y="724121"/>
                </a:cubicBezTo>
                <a:cubicBezTo>
                  <a:pt x="11860265" y="719503"/>
                  <a:pt x="11860265" y="719503"/>
                  <a:pt x="11860265" y="719503"/>
                </a:cubicBezTo>
                <a:cubicBezTo>
                  <a:pt x="11858857" y="717258"/>
                  <a:pt x="11857864" y="715942"/>
                  <a:pt x="11857064" y="715107"/>
                </a:cubicBezTo>
                <a:lnTo>
                  <a:pt x="11855284" y="713794"/>
                </a:lnTo>
                <a:lnTo>
                  <a:pt x="11858039" y="713106"/>
                </a:lnTo>
                <a:cubicBezTo>
                  <a:pt x="11860542" y="711860"/>
                  <a:pt x="11861549" y="709333"/>
                  <a:pt x="11861549" y="707310"/>
                </a:cubicBezTo>
                <a:cubicBezTo>
                  <a:pt x="11861549" y="705390"/>
                  <a:pt x="11860653" y="703717"/>
                  <a:pt x="11859370" y="702822"/>
                </a:cubicBezTo>
                <a:cubicBezTo>
                  <a:pt x="11857449" y="701020"/>
                  <a:pt x="11854385" y="701020"/>
                  <a:pt x="11851817" y="701020"/>
                </a:cubicBezTo>
                <a:cubicBezTo>
                  <a:pt x="11843627" y="701020"/>
                  <a:pt x="11843627" y="701020"/>
                  <a:pt x="11843627" y="701020"/>
                </a:cubicBezTo>
                <a:close/>
                <a:moveTo>
                  <a:pt x="11852712" y="694611"/>
                </a:moveTo>
                <a:cubicBezTo>
                  <a:pt x="11862563" y="694611"/>
                  <a:pt x="11870623" y="702563"/>
                  <a:pt x="11870623" y="712446"/>
                </a:cubicBezTo>
                <a:cubicBezTo>
                  <a:pt x="11870623" y="722330"/>
                  <a:pt x="11862693" y="730541"/>
                  <a:pt x="11852712" y="730541"/>
                </a:cubicBezTo>
                <a:cubicBezTo>
                  <a:pt x="11842861" y="730541"/>
                  <a:pt x="11834931" y="722330"/>
                  <a:pt x="11834931" y="712446"/>
                </a:cubicBezTo>
                <a:cubicBezTo>
                  <a:pt x="11834801" y="702563"/>
                  <a:pt x="11842732" y="694611"/>
                  <a:pt x="11852712" y="694611"/>
                </a:cubicBezTo>
                <a:close/>
                <a:moveTo>
                  <a:pt x="11852712" y="690888"/>
                </a:moveTo>
                <a:cubicBezTo>
                  <a:pt x="11840940" y="690888"/>
                  <a:pt x="11831348" y="700513"/>
                  <a:pt x="11831348" y="712446"/>
                </a:cubicBezTo>
                <a:cubicBezTo>
                  <a:pt x="11831348" y="724509"/>
                  <a:pt x="11840940" y="734004"/>
                  <a:pt x="11852712" y="734004"/>
                </a:cubicBezTo>
                <a:cubicBezTo>
                  <a:pt x="11864613" y="734004"/>
                  <a:pt x="11874076" y="724250"/>
                  <a:pt x="11874076" y="712446"/>
                </a:cubicBezTo>
                <a:cubicBezTo>
                  <a:pt x="11874076" y="700642"/>
                  <a:pt x="11864484" y="690888"/>
                  <a:pt x="11852712" y="690888"/>
                </a:cubicBezTo>
                <a:close/>
                <a:moveTo>
                  <a:pt x="11639380" y="551044"/>
                </a:moveTo>
                <a:cubicBezTo>
                  <a:pt x="11639972" y="550996"/>
                  <a:pt x="11640676" y="551284"/>
                  <a:pt x="11641189" y="551862"/>
                </a:cubicBezTo>
                <a:cubicBezTo>
                  <a:pt x="11649011" y="560062"/>
                  <a:pt x="11646325" y="621974"/>
                  <a:pt x="11644652" y="634274"/>
                </a:cubicBezTo>
                <a:cubicBezTo>
                  <a:pt x="11644264" y="637349"/>
                  <a:pt x="11641448" y="639788"/>
                  <a:pt x="11640682" y="633508"/>
                </a:cubicBezTo>
                <a:cubicBezTo>
                  <a:pt x="11639786" y="625567"/>
                  <a:pt x="11635557" y="607235"/>
                  <a:pt x="11634273" y="599671"/>
                </a:cubicBezTo>
                <a:cubicBezTo>
                  <a:pt x="11632859" y="592496"/>
                  <a:pt x="11636841" y="570582"/>
                  <a:pt x="11638243" y="552250"/>
                </a:cubicBezTo>
                <a:cubicBezTo>
                  <a:pt x="11638308" y="551479"/>
                  <a:pt x="11638788" y="551093"/>
                  <a:pt x="11639380" y="551044"/>
                </a:cubicBezTo>
                <a:close/>
                <a:moveTo>
                  <a:pt x="11490639" y="502002"/>
                </a:moveTo>
                <a:cubicBezTo>
                  <a:pt x="11510395" y="504700"/>
                  <a:pt x="11530399" y="505207"/>
                  <a:pt x="11550015" y="504052"/>
                </a:cubicBezTo>
                <a:cubicBezTo>
                  <a:pt x="11553220" y="516223"/>
                  <a:pt x="11552831" y="532116"/>
                  <a:pt x="11548343" y="536605"/>
                </a:cubicBezTo>
                <a:cubicBezTo>
                  <a:pt x="11541157" y="543910"/>
                  <a:pt x="11508722" y="542496"/>
                  <a:pt x="11499486" y="541094"/>
                </a:cubicBezTo>
                <a:cubicBezTo>
                  <a:pt x="11496918" y="540705"/>
                  <a:pt x="11494361" y="540327"/>
                  <a:pt x="11492948" y="533659"/>
                </a:cubicBezTo>
                <a:cubicBezTo>
                  <a:pt x="11491405" y="525837"/>
                  <a:pt x="11491275" y="511486"/>
                  <a:pt x="11490639" y="502002"/>
                </a:cubicBezTo>
                <a:close/>
                <a:moveTo>
                  <a:pt x="11594253" y="498797"/>
                </a:moveTo>
                <a:cubicBezTo>
                  <a:pt x="11599767" y="509048"/>
                  <a:pt x="11600155" y="514950"/>
                  <a:pt x="11598612" y="520075"/>
                </a:cubicBezTo>
                <a:cubicBezTo>
                  <a:pt x="11597069" y="525200"/>
                  <a:pt x="11589894" y="528146"/>
                  <a:pt x="11588351" y="527509"/>
                </a:cubicBezTo>
                <a:cubicBezTo>
                  <a:pt x="11588092" y="516482"/>
                  <a:pt x="11585147" y="508152"/>
                  <a:pt x="11580011" y="500718"/>
                </a:cubicBezTo>
                <a:cubicBezTo>
                  <a:pt x="11584510" y="499952"/>
                  <a:pt x="11589257" y="499315"/>
                  <a:pt x="11594253" y="498797"/>
                </a:cubicBezTo>
                <a:close/>
                <a:moveTo>
                  <a:pt x="11441405" y="491374"/>
                </a:moveTo>
                <a:cubicBezTo>
                  <a:pt x="11447684" y="493295"/>
                  <a:pt x="11454104" y="494967"/>
                  <a:pt x="11460384" y="496499"/>
                </a:cubicBezTo>
                <a:cubicBezTo>
                  <a:pt x="11456025" y="524056"/>
                  <a:pt x="11447436" y="531868"/>
                  <a:pt x="11442948" y="533670"/>
                </a:cubicBezTo>
                <a:cubicBezTo>
                  <a:pt x="11439473" y="535073"/>
                  <a:pt x="11431910" y="535839"/>
                  <a:pt x="11434607" y="527131"/>
                </a:cubicBezTo>
                <a:cubicBezTo>
                  <a:pt x="11437305" y="518413"/>
                  <a:pt x="11439862" y="503545"/>
                  <a:pt x="11441405" y="491374"/>
                </a:cubicBezTo>
                <a:close/>
                <a:moveTo>
                  <a:pt x="11419441" y="484343"/>
                </a:moveTo>
                <a:cubicBezTo>
                  <a:pt x="11421606" y="484488"/>
                  <a:pt x="11425004" y="485801"/>
                  <a:pt x="11431543" y="488299"/>
                </a:cubicBezTo>
                <a:cubicBezTo>
                  <a:pt x="11430647" y="509447"/>
                  <a:pt x="11425263" y="521499"/>
                  <a:pt x="11423202" y="532257"/>
                </a:cubicBezTo>
                <a:cubicBezTo>
                  <a:pt x="11420893" y="543284"/>
                  <a:pt x="11433204" y="545841"/>
                  <a:pt x="11444102" y="543154"/>
                </a:cubicBezTo>
                <a:cubicBezTo>
                  <a:pt x="11454870" y="540468"/>
                  <a:pt x="11465132" y="529181"/>
                  <a:pt x="11469620" y="498549"/>
                </a:cubicBezTo>
                <a:cubicBezTo>
                  <a:pt x="11473850" y="499574"/>
                  <a:pt x="11477313" y="500092"/>
                  <a:pt x="11481672" y="500729"/>
                </a:cubicBezTo>
                <a:cubicBezTo>
                  <a:pt x="11482190" y="532516"/>
                  <a:pt x="11484111" y="539691"/>
                  <a:pt x="11485395" y="542507"/>
                </a:cubicBezTo>
                <a:cubicBezTo>
                  <a:pt x="11487833" y="548398"/>
                  <a:pt x="11493735" y="550330"/>
                  <a:pt x="11498472" y="550707"/>
                </a:cubicBezTo>
                <a:cubicBezTo>
                  <a:pt x="11523353" y="552628"/>
                  <a:pt x="11547458" y="551862"/>
                  <a:pt x="11555917" y="543532"/>
                </a:cubicBezTo>
                <a:cubicBezTo>
                  <a:pt x="11564506" y="535073"/>
                  <a:pt x="11561560" y="514443"/>
                  <a:pt x="11559122" y="503286"/>
                </a:cubicBezTo>
                <a:cubicBezTo>
                  <a:pt x="11563092" y="502898"/>
                  <a:pt x="11566308" y="502520"/>
                  <a:pt x="11570149" y="502002"/>
                </a:cubicBezTo>
                <a:cubicBezTo>
                  <a:pt x="11578360" y="511486"/>
                  <a:pt x="11579385" y="521866"/>
                  <a:pt x="11579385" y="528405"/>
                </a:cubicBezTo>
                <a:cubicBezTo>
                  <a:pt x="11579385" y="535709"/>
                  <a:pt x="11587466" y="539551"/>
                  <a:pt x="11598752" y="531739"/>
                </a:cubicBezTo>
                <a:cubicBezTo>
                  <a:pt x="11609909" y="523916"/>
                  <a:pt x="11608884" y="510202"/>
                  <a:pt x="11602723" y="497772"/>
                </a:cubicBezTo>
                <a:cubicBezTo>
                  <a:pt x="11628371" y="495722"/>
                  <a:pt x="11627086" y="512511"/>
                  <a:pt x="11625673" y="533282"/>
                </a:cubicBezTo>
                <a:cubicBezTo>
                  <a:pt x="11624389" y="553793"/>
                  <a:pt x="11619771" y="582882"/>
                  <a:pt x="11612855" y="586216"/>
                </a:cubicBezTo>
                <a:cubicBezTo>
                  <a:pt x="11605798" y="589162"/>
                  <a:pt x="11594771" y="570323"/>
                  <a:pt x="11537326" y="569427"/>
                </a:cubicBezTo>
                <a:cubicBezTo>
                  <a:pt x="11496551" y="568661"/>
                  <a:pt x="11465261" y="574175"/>
                  <a:pt x="11459488" y="611465"/>
                </a:cubicBezTo>
                <a:cubicBezTo>
                  <a:pt x="11459100" y="614151"/>
                  <a:pt x="11457568" y="613774"/>
                  <a:pt x="11456154" y="612360"/>
                </a:cubicBezTo>
                <a:cubicBezTo>
                  <a:pt x="11444998" y="600189"/>
                  <a:pt x="11434737" y="594676"/>
                  <a:pt x="11418325" y="585191"/>
                </a:cubicBezTo>
                <a:cubicBezTo>
                  <a:pt x="11401785" y="575448"/>
                  <a:pt x="11390757" y="562382"/>
                  <a:pt x="11388707" y="549434"/>
                </a:cubicBezTo>
                <a:cubicBezTo>
                  <a:pt x="11386657" y="536486"/>
                  <a:pt x="11391405" y="519190"/>
                  <a:pt x="11414743" y="487403"/>
                </a:cubicBezTo>
                <a:cubicBezTo>
                  <a:pt x="11416346" y="485224"/>
                  <a:pt x="11417276" y="484199"/>
                  <a:pt x="11419441" y="484343"/>
                </a:cubicBezTo>
                <a:close/>
                <a:moveTo>
                  <a:pt x="11358173" y="469801"/>
                </a:moveTo>
                <a:cubicBezTo>
                  <a:pt x="11352402" y="469752"/>
                  <a:pt x="11342133" y="472433"/>
                  <a:pt x="11346260" y="478275"/>
                </a:cubicBezTo>
                <a:cubicBezTo>
                  <a:pt x="11351763" y="486314"/>
                  <a:pt x="11362639" y="473042"/>
                  <a:pt x="11361744" y="470744"/>
                </a:cubicBezTo>
                <a:cubicBezTo>
                  <a:pt x="11361520" y="470137"/>
                  <a:pt x="11360096" y="469817"/>
                  <a:pt x="11358173" y="469801"/>
                </a:cubicBezTo>
                <a:close/>
                <a:moveTo>
                  <a:pt x="11354455" y="453696"/>
                </a:moveTo>
                <a:cubicBezTo>
                  <a:pt x="11359222" y="452705"/>
                  <a:pt x="11365520" y="456094"/>
                  <a:pt x="11379471" y="464454"/>
                </a:cubicBezTo>
                <a:cubicBezTo>
                  <a:pt x="11402044" y="478167"/>
                  <a:pt x="11408971" y="475351"/>
                  <a:pt x="11401267" y="487522"/>
                </a:cubicBezTo>
                <a:cubicBezTo>
                  <a:pt x="11396519" y="495345"/>
                  <a:pt x="11380486" y="516104"/>
                  <a:pt x="11376515" y="541611"/>
                </a:cubicBezTo>
                <a:cubicBezTo>
                  <a:pt x="11371131" y="534436"/>
                  <a:pt x="11363815" y="516622"/>
                  <a:pt x="11357665" y="511745"/>
                </a:cubicBezTo>
                <a:cubicBezTo>
                  <a:pt x="11345613" y="502261"/>
                  <a:pt x="11335222" y="509566"/>
                  <a:pt x="11330734" y="504052"/>
                </a:cubicBezTo>
                <a:cubicBezTo>
                  <a:pt x="11325727" y="498031"/>
                  <a:pt x="11323677" y="497643"/>
                  <a:pt x="11328166" y="491881"/>
                </a:cubicBezTo>
                <a:cubicBezTo>
                  <a:pt x="11328166" y="491881"/>
                  <a:pt x="11333550" y="484835"/>
                  <a:pt x="11335600" y="481879"/>
                </a:cubicBezTo>
                <a:cubicBezTo>
                  <a:pt x="11337909" y="478804"/>
                  <a:pt x="11337272" y="473031"/>
                  <a:pt x="11338297" y="470604"/>
                </a:cubicBezTo>
                <a:cubicBezTo>
                  <a:pt x="11339193" y="468165"/>
                  <a:pt x="11344707" y="460861"/>
                  <a:pt x="11349972" y="456124"/>
                </a:cubicBezTo>
                <a:cubicBezTo>
                  <a:pt x="11351448" y="454843"/>
                  <a:pt x="11352866" y="454026"/>
                  <a:pt x="11354455" y="453696"/>
                </a:cubicBezTo>
                <a:close/>
                <a:moveTo>
                  <a:pt x="11324025" y="392924"/>
                </a:moveTo>
                <a:cubicBezTo>
                  <a:pt x="11322935" y="393149"/>
                  <a:pt x="11322134" y="395329"/>
                  <a:pt x="11322134" y="400006"/>
                </a:cubicBezTo>
                <a:cubicBezTo>
                  <a:pt x="11322134" y="423463"/>
                  <a:pt x="11332395" y="437555"/>
                  <a:pt x="11335988" y="441536"/>
                </a:cubicBezTo>
                <a:cubicBezTo>
                  <a:pt x="11339452" y="445507"/>
                  <a:pt x="11341114" y="449477"/>
                  <a:pt x="11339193" y="451786"/>
                </a:cubicBezTo>
                <a:cubicBezTo>
                  <a:pt x="11334068" y="457807"/>
                  <a:pt x="11328554" y="464475"/>
                  <a:pt x="11328425" y="467162"/>
                </a:cubicBezTo>
                <a:cubicBezTo>
                  <a:pt x="11328166" y="470107"/>
                  <a:pt x="11328425" y="471521"/>
                  <a:pt x="11327270" y="474855"/>
                </a:cubicBezTo>
                <a:cubicBezTo>
                  <a:pt x="11326116" y="478059"/>
                  <a:pt x="11322016" y="482796"/>
                  <a:pt x="11315477" y="490748"/>
                </a:cubicBezTo>
                <a:cubicBezTo>
                  <a:pt x="11311884" y="495366"/>
                  <a:pt x="11314193" y="500362"/>
                  <a:pt x="11317268" y="503696"/>
                </a:cubicBezTo>
                <a:cubicBezTo>
                  <a:pt x="11320861" y="507796"/>
                  <a:pt x="11323300" y="512544"/>
                  <a:pt x="11327788" y="514594"/>
                </a:cubicBezTo>
                <a:cubicBezTo>
                  <a:pt x="11332406" y="516644"/>
                  <a:pt x="11336506" y="515230"/>
                  <a:pt x="11341890" y="516137"/>
                </a:cubicBezTo>
                <a:cubicBezTo>
                  <a:pt x="11347016" y="517032"/>
                  <a:pt x="11353436" y="520107"/>
                  <a:pt x="11358561" y="529214"/>
                </a:cubicBezTo>
                <a:cubicBezTo>
                  <a:pt x="11365995" y="542539"/>
                  <a:pt x="11373947" y="563310"/>
                  <a:pt x="11388308" y="580476"/>
                </a:cubicBezTo>
                <a:cubicBezTo>
                  <a:pt x="11394717" y="588040"/>
                  <a:pt x="11394717" y="602013"/>
                  <a:pt x="11394717" y="606490"/>
                </a:cubicBezTo>
                <a:cubicBezTo>
                  <a:pt x="11395106" y="646736"/>
                  <a:pt x="11374076" y="684803"/>
                  <a:pt x="11360611" y="709026"/>
                </a:cubicBezTo>
                <a:cubicBezTo>
                  <a:pt x="11357406" y="714669"/>
                  <a:pt x="11358172" y="719406"/>
                  <a:pt x="11362402" y="719406"/>
                </a:cubicBezTo>
                <a:cubicBezTo>
                  <a:pt x="11367279" y="719406"/>
                  <a:pt x="11385481" y="719406"/>
                  <a:pt x="11388567" y="719406"/>
                </a:cubicBezTo>
                <a:cubicBezTo>
                  <a:pt x="11391901" y="719406"/>
                  <a:pt x="11393951" y="715813"/>
                  <a:pt x="11394210" y="711972"/>
                </a:cubicBezTo>
                <a:cubicBezTo>
                  <a:pt x="11396519" y="679030"/>
                  <a:pt x="11415110" y="618661"/>
                  <a:pt x="11429094" y="608411"/>
                </a:cubicBezTo>
                <a:cubicBezTo>
                  <a:pt x="11452561" y="623150"/>
                  <a:pt x="11475900" y="654678"/>
                  <a:pt x="11464484" y="709921"/>
                </a:cubicBezTo>
                <a:cubicBezTo>
                  <a:pt x="11463966" y="712997"/>
                  <a:pt x="11461150" y="719665"/>
                  <a:pt x="11468207" y="719665"/>
                </a:cubicBezTo>
                <a:cubicBezTo>
                  <a:pt x="11468207" y="719665"/>
                  <a:pt x="11488082" y="719665"/>
                  <a:pt x="11490650" y="719665"/>
                </a:cubicBezTo>
                <a:cubicBezTo>
                  <a:pt x="11493595" y="719665"/>
                  <a:pt x="11498343" y="718510"/>
                  <a:pt x="11497954" y="713126"/>
                </a:cubicBezTo>
                <a:cubicBezTo>
                  <a:pt x="11496800" y="691590"/>
                  <a:pt x="11478716" y="646100"/>
                  <a:pt x="11473979" y="619309"/>
                </a:cubicBezTo>
                <a:cubicBezTo>
                  <a:pt x="11471034" y="602390"/>
                  <a:pt x="11484499" y="572147"/>
                  <a:pt x="11535276" y="595345"/>
                </a:cubicBezTo>
                <a:cubicBezTo>
                  <a:pt x="11554773" y="577790"/>
                  <a:pt x="11580421" y="588428"/>
                  <a:pt x="11569383" y="622136"/>
                </a:cubicBezTo>
                <a:cubicBezTo>
                  <a:pt x="11558614" y="655714"/>
                  <a:pt x="11549249" y="670452"/>
                  <a:pt x="11512315" y="709932"/>
                </a:cubicBezTo>
                <a:cubicBezTo>
                  <a:pt x="11508215" y="714550"/>
                  <a:pt x="11507827" y="719417"/>
                  <a:pt x="11514624" y="719417"/>
                </a:cubicBezTo>
                <a:cubicBezTo>
                  <a:pt x="11517958" y="719417"/>
                  <a:pt x="11534888" y="719417"/>
                  <a:pt x="11538351" y="719417"/>
                </a:cubicBezTo>
                <a:cubicBezTo>
                  <a:pt x="11543476" y="719417"/>
                  <a:pt x="11545537" y="717874"/>
                  <a:pt x="11547069" y="713903"/>
                </a:cubicBezTo>
                <a:cubicBezTo>
                  <a:pt x="11548483" y="709673"/>
                  <a:pt x="11565412" y="656102"/>
                  <a:pt x="11598623" y="630983"/>
                </a:cubicBezTo>
                <a:cubicBezTo>
                  <a:pt x="11601191" y="629063"/>
                  <a:pt x="11603371" y="620474"/>
                  <a:pt x="11608496" y="600869"/>
                </a:cubicBezTo>
                <a:cubicBezTo>
                  <a:pt x="11624529" y="622017"/>
                  <a:pt x="11626709" y="660461"/>
                  <a:pt x="11599130" y="710062"/>
                </a:cubicBezTo>
                <a:cubicBezTo>
                  <a:pt x="11596314" y="715316"/>
                  <a:pt x="11597976" y="719287"/>
                  <a:pt x="11601439" y="719287"/>
                </a:cubicBezTo>
                <a:cubicBezTo>
                  <a:pt x="11603360" y="719287"/>
                  <a:pt x="11618368" y="719287"/>
                  <a:pt x="11622857" y="719287"/>
                </a:cubicBezTo>
                <a:cubicBezTo>
                  <a:pt x="11626828" y="719287"/>
                  <a:pt x="11627982" y="717107"/>
                  <a:pt x="11629525" y="711087"/>
                </a:cubicBezTo>
                <a:cubicBezTo>
                  <a:pt x="11631446" y="703653"/>
                  <a:pt x="11632093" y="700060"/>
                  <a:pt x="11634650" y="693014"/>
                </a:cubicBezTo>
                <a:cubicBezTo>
                  <a:pt x="11636193" y="688655"/>
                  <a:pt x="11636830" y="687889"/>
                  <a:pt x="11654018" y="688018"/>
                </a:cubicBezTo>
                <a:cubicBezTo>
                  <a:pt x="11659402" y="688018"/>
                  <a:pt x="11659024" y="685202"/>
                  <a:pt x="11659024" y="680584"/>
                </a:cubicBezTo>
                <a:cubicBezTo>
                  <a:pt x="11659272" y="614151"/>
                  <a:pt x="11659661" y="544687"/>
                  <a:pt x="11654654" y="520852"/>
                </a:cubicBezTo>
                <a:cubicBezTo>
                  <a:pt x="11647727" y="487403"/>
                  <a:pt x="11618617" y="486378"/>
                  <a:pt x="11603360" y="487533"/>
                </a:cubicBezTo>
                <a:cubicBezTo>
                  <a:pt x="11587456" y="488688"/>
                  <a:pt x="11557449" y="493424"/>
                  <a:pt x="11526547" y="493424"/>
                </a:cubicBezTo>
                <a:cubicBezTo>
                  <a:pt x="11484866" y="493424"/>
                  <a:pt x="11437930" y="481631"/>
                  <a:pt x="11402033" y="464842"/>
                </a:cubicBezTo>
                <a:cubicBezTo>
                  <a:pt x="11395753" y="462026"/>
                  <a:pt x="11398958" y="460742"/>
                  <a:pt x="11401644" y="459199"/>
                </a:cubicBezTo>
                <a:cubicBezTo>
                  <a:pt x="11415110" y="451765"/>
                  <a:pt x="11426774" y="445097"/>
                  <a:pt x="11433960" y="433314"/>
                </a:cubicBezTo>
                <a:cubicBezTo>
                  <a:pt x="11439473" y="424348"/>
                  <a:pt x="11437423" y="421521"/>
                  <a:pt x="11431392" y="426398"/>
                </a:cubicBezTo>
                <a:cubicBezTo>
                  <a:pt x="11415110" y="439982"/>
                  <a:pt x="11391890" y="447546"/>
                  <a:pt x="11365995" y="438191"/>
                </a:cubicBezTo>
                <a:cubicBezTo>
                  <a:pt x="11339959" y="428966"/>
                  <a:pt x="11329957" y="403847"/>
                  <a:pt x="11327648" y="397568"/>
                </a:cubicBezTo>
                <a:cubicBezTo>
                  <a:pt x="11326493" y="394428"/>
                  <a:pt x="11325115" y="392699"/>
                  <a:pt x="11324025" y="392924"/>
                </a:cubicBezTo>
                <a:close/>
                <a:moveTo>
                  <a:pt x="11391491" y="334037"/>
                </a:moveTo>
                <a:cubicBezTo>
                  <a:pt x="11410848" y="334037"/>
                  <a:pt x="11426364" y="349790"/>
                  <a:pt x="11426364" y="368996"/>
                </a:cubicBezTo>
                <a:cubicBezTo>
                  <a:pt x="11426364" y="388332"/>
                  <a:pt x="11410848" y="403955"/>
                  <a:pt x="11391491" y="403955"/>
                </a:cubicBezTo>
                <a:cubicBezTo>
                  <a:pt x="11372134" y="403955"/>
                  <a:pt x="11356360" y="388332"/>
                  <a:pt x="11356360" y="368996"/>
                </a:cubicBezTo>
                <a:cubicBezTo>
                  <a:pt x="11356360" y="349542"/>
                  <a:pt x="11372134" y="334037"/>
                  <a:pt x="11391491" y="334037"/>
                </a:cubicBezTo>
                <a:close/>
                <a:moveTo>
                  <a:pt x="11389959" y="321618"/>
                </a:moveTo>
                <a:cubicBezTo>
                  <a:pt x="11360729" y="321618"/>
                  <a:pt x="11337262" y="345442"/>
                  <a:pt x="11337262" y="374510"/>
                </a:cubicBezTo>
                <a:cubicBezTo>
                  <a:pt x="11337262" y="403836"/>
                  <a:pt x="11360978" y="427401"/>
                  <a:pt x="11389959" y="427401"/>
                </a:cubicBezTo>
                <a:cubicBezTo>
                  <a:pt x="11419189" y="427401"/>
                  <a:pt x="11442656" y="403577"/>
                  <a:pt x="11442656" y="374510"/>
                </a:cubicBezTo>
                <a:cubicBezTo>
                  <a:pt x="11442656" y="345183"/>
                  <a:pt x="11419189" y="321618"/>
                  <a:pt x="11389959" y="321618"/>
                </a:cubicBezTo>
                <a:close/>
                <a:moveTo>
                  <a:pt x="0" y="0"/>
                </a:moveTo>
                <a:lnTo>
                  <a:pt x="12193200" y="0"/>
                </a:lnTo>
                <a:lnTo>
                  <a:pt x="12193200" y="6861600"/>
                </a:lnTo>
                <a:lnTo>
                  <a:pt x="0" y="6861600"/>
                </a:lnTo>
                <a:close/>
              </a:path>
            </a:pathLst>
          </a:custGeom>
          <a:solidFill>
            <a:srgbClr val="D4D7DC"/>
          </a:solidFill>
        </p:spPr>
        <p:txBody>
          <a:bodyPr wrap="square" tIns="72000" anchor="t" anchorCtr="0">
            <a:noAutofit/>
          </a:bodyPr>
          <a:lstStyle>
            <a:lvl1pPr marL="0" indent="0" algn="ctr">
              <a:buNone/>
              <a:defRPr sz="1050">
                <a:solidFill>
                  <a:schemeClr val="bg1"/>
                </a:solidFill>
              </a:defRPr>
            </a:lvl1pPr>
          </a:lstStyle>
          <a:p>
            <a:pPr marL="0" marR="0" lvl="0" indent="0" algn="ctr" defTabSz="685800" rtl="0" eaLnBrk="1" fontAlgn="auto" latinLnBrk="0" hangingPunct="1">
              <a:lnSpc>
                <a:spcPct val="120000"/>
              </a:lnSpc>
              <a:spcBef>
                <a:spcPts val="225"/>
              </a:spcBef>
              <a:spcAft>
                <a:spcPts val="450"/>
              </a:spcAft>
              <a:buClrTx/>
              <a:buSzTx/>
              <a:buFont typeface="Arial" panose="020B0604020202020204" pitchFamily="34" charset="0"/>
              <a:buNone/>
              <a:tabLst/>
              <a:defRPr/>
            </a:pPr>
            <a:r>
              <a:rPr lang="en-GB" dirty="0"/>
              <a:t>Click here and insert picture via Templafy</a:t>
            </a:r>
          </a:p>
        </p:txBody>
      </p:sp>
      <p:sp>
        <p:nvSpPr>
          <p:cNvPr id="3" name="Title 2">
            <a:extLst>
              <a:ext uri="{FF2B5EF4-FFF2-40B4-BE49-F238E27FC236}">
                <a16:creationId xmlns:a16="http://schemas.microsoft.com/office/drawing/2014/main" id="{B4C3EE7D-BC64-44D4-965B-AAAA5C4BD6BC}"/>
              </a:ext>
            </a:extLst>
          </p:cNvPr>
          <p:cNvSpPr>
            <a:spLocks noGrp="1"/>
          </p:cNvSpPr>
          <p:nvPr>
            <p:ph type="title" hasCustomPrompt="1"/>
          </p:nvPr>
        </p:nvSpPr>
        <p:spPr>
          <a:xfrm>
            <a:off x="486000" y="648000"/>
            <a:ext cx="6489001" cy="5562000"/>
          </a:xfrm>
        </p:spPr>
        <p:txBody>
          <a:bodyPr anchor="ctr"/>
          <a:lstStyle>
            <a:lvl1pPr>
              <a:lnSpc>
                <a:spcPct val="120000"/>
              </a:lnSpc>
              <a:defRPr sz="7200">
                <a:solidFill>
                  <a:schemeClr val="bg1"/>
                </a:solidFill>
              </a:defRPr>
            </a:lvl1pPr>
          </a:lstStyle>
          <a:p>
            <a:r>
              <a:rPr lang="en-GB" dirty="0"/>
              <a:t>Click to add title</a:t>
            </a:r>
          </a:p>
        </p:txBody>
      </p:sp>
      <p:sp>
        <p:nvSpPr>
          <p:cNvPr id="5" name="Text Placeholder 4">
            <a:extLst>
              <a:ext uri="{FF2B5EF4-FFF2-40B4-BE49-F238E27FC236}">
                <a16:creationId xmlns:a16="http://schemas.microsoft.com/office/drawing/2014/main" id="{42E69A22-4168-4C89-915E-68554934A99F}"/>
              </a:ext>
            </a:extLst>
          </p:cNvPr>
          <p:cNvSpPr>
            <a:spLocks noGrp="1"/>
          </p:cNvSpPr>
          <p:nvPr>
            <p:ph type="body" sz="quarter" idx="19" hasCustomPrompt="1"/>
          </p:nvPr>
        </p:nvSpPr>
        <p:spPr>
          <a:xfrm>
            <a:off x="7218000" y="3429000"/>
            <a:ext cx="1440000" cy="2781000"/>
          </a:xfrm>
        </p:spPr>
        <p:txBody>
          <a:bodyPr anchor="t"/>
          <a:lstStyle>
            <a:lvl1pPr marL="0" indent="0">
              <a:buNone/>
              <a:defRPr sz="1050">
                <a:solidFill>
                  <a:schemeClr val="bg1"/>
                </a:solidFill>
              </a:defRPr>
            </a:lvl1pPr>
            <a:lvl2pPr>
              <a:defRPr sz="1050">
                <a:solidFill>
                  <a:schemeClr val="bg1"/>
                </a:solidFill>
              </a:defRPr>
            </a:lvl2pPr>
            <a:lvl3pPr>
              <a:defRPr sz="1050">
                <a:solidFill>
                  <a:schemeClr val="bg1"/>
                </a:solidFill>
              </a:defRPr>
            </a:lvl3pPr>
            <a:lvl4pPr>
              <a:defRPr sz="1050">
                <a:solidFill>
                  <a:schemeClr val="bg1"/>
                </a:solidFill>
              </a:defRPr>
            </a:lvl4pPr>
            <a:lvl5pPr>
              <a:defRPr sz="1050">
                <a:solidFill>
                  <a:schemeClr val="bg1"/>
                </a:solidFill>
              </a:defRPr>
            </a:lvl5pPr>
          </a:lstStyle>
          <a:p>
            <a:pPr lvl="0"/>
            <a:r>
              <a:rPr lang="en-GB" dirty="0"/>
              <a:t>Click to add text</a:t>
            </a:r>
          </a:p>
        </p:txBody>
      </p:sp>
      <p:sp>
        <p:nvSpPr>
          <p:cNvPr id="2" name="Tagline" descr="{&quot;templafy&quot;:{&quot;id&quot;:&quot;fa3b164a-8417-4ff9-9115-3c1575321fa7&quot;}}" title="Form.PLogoChoice.PLogoInsertionWhite">
            <a:extLst>
              <a:ext uri="{FF2B5EF4-FFF2-40B4-BE49-F238E27FC236}">
                <a16:creationId xmlns:a16="http://schemas.microsoft.com/office/drawing/2014/main" id="{152DA9A1-3FA7-4BC8-9172-644A881C6F4B}"/>
              </a:ext>
            </a:extLst>
          </p:cNvPr>
          <p:cNvSpPr/>
          <p:nvPr userDrawn="1"/>
        </p:nvSpPr>
        <p:spPr>
          <a:xfrm>
            <a:off x="6930490" y="5336922"/>
            <a:ext cx="2070635" cy="13091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s-ES_tradnl" sz="1500" noProof="0" dirty="0" err="1"/>
          </a:p>
        </p:txBody>
      </p:sp>
    </p:spTree>
    <p:extLst>
      <p:ext uri="{BB962C8B-B14F-4D97-AF65-F5344CB8AC3E}">
        <p14:creationId xmlns:p14="http://schemas.microsoft.com/office/powerpoint/2010/main" val="369807911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D. Editorial">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78F7754C-3E86-406C-B149-CDBE81C128E2}"/>
              </a:ext>
            </a:extLst>
          </p:cNvPr>
          <p:cNvSpPr>
            <a:spLocks noGrp="1"/>
          </p:cNvSpPr>
          <p:nvPr>
            <p:ph type="pic" sz="quarter" idx="13" hasCustomPrompt="1"/>
          </p:nvPr>
        </p:nvSpPr>
        <p:spPr>
          <a:xfrm>
            <a:off x="0" y="0"/>
            <a:ext cx="9144900" cy="6861600"/>
          </a:xfrm>
          <a:custGeom>
            <a:avLst/>
            <a:gdLst>
              <a:gd name="connsiteX0" fmla="*/ 11666200 w 12193200"/>
              <a:gd name="connsiteY0" fmla="*/ 756760 h 6861600"/>
              <a:gd name="connsiteX1" fmla="*/ 11678975 w 12193200"/>
              <a:gd name="connsiteY1" fmla="*/ 761119 h 6861600"/>
              <a:gd name="connsiteX2" fmla="*/ 11678975 w 12193200"/>
              <a:gd name="connsiteY2" fmla="*/ 808195 h 6861600"/>
              <a:gd name="connsiteX3" fmla="*/ 11678845 w 12193200"/>
              <a:gd name="connsiteY3" fmla="*/ 808195 h 6861600"/>
              <a:gd name="connsiteX4" fmla="*/ 11667095 w 12193200"/>
              <a:gd name="connsiteY4" fmla="*/ 813579 h 6861600"/>
              <a:gd name="connsiteX5" fmla="*/ 11644998 w 12193200"/>
              <a:gd name="connsiteY5" fmla="*/ 784080 h 6861600"/>
              <a:gd name="connsiteX6" fmla="*/ 11666200 w 12193200"/>
              <a:gd name="connsiteY6" fmla="*/ 756760 h 6861600"/>
              <a:gd name="connsiteX7" fmla="*/ 11553608 w 12193200"/>
              <a:gd name="connsiteY7" fmla="*/ 755951 h 6861600"/>
              <a:gd name="connsiteX8" fmla="*/ 11565369 w 12193200"/>
              <a:gd name="connsiteY8" fmla="*/ 760439 h 6861600"/>
              <a:gd name="connsiteX9" fmla="*/ 11571638 w 12193200"/>
              <a:gd name="connsiteY9" fmla="*/ 784954 h 6861600"/>
              <a:gd name="connsiteX10" fmla="*/ 11565369 w 12193200"/>
              <a:gd name="connsiteY10" fmla="*/ 809339 h 6861600"/>
              <a:gd name="connsiteX11" fmla="*/ 11553608 w 12193200"/>
              <a:gd name="connsiteY11" fmla="*/ 813698 h 6861600"/>
              <a:gd name="connsiteX12" fmla="*/ 11542106 w 12193200"/>
              <a:gd name="connsiteY12" fmla="*/ 809339 h 6861600"/>
              <a:gd name="connsiteX13" fmla="*/ 11535837 w 12193200"/>
              <a:gd name="connsiteY13" fmla="*/ 784954 h 6861600"/>
              <a:gd name="connsiteX14" fmla="*/ 11542106 w 12193200"/>
              <a:gd name="connsiteY14" fmla="*/ 760439 h 6861600"/>
              <a:gd name="connsiteX15" fmla="*/ 11553608 w 12193200"/>
              <a:gd name="connsiteY15" fmla="*/ 755951 h 6861600"/>
              <a:gd name="connsiteX16" fmla="*/ 11389948 w 12193200"/>
              <a:gd name="connsiteY16" fmla="*/ 755951 h 6861600"/>
              <a:gd name="connsiteX17" fmla="*/ 11401504 w 12193200"/>
              <a:gd name="connsiteY17" fmla="*/ 760439 h 6861600"/>
              <a:gd name="connsiteX18" fmla="*/ 11407795 w 12193200"/>
              <a:gd name="connsiteY18" fmla="*/ 784954 h 6861600"/>
              <a:gd name="connsiteX19" fmla="*/ 11401504 w 12193200"/>
              <a:gd name="connsiteY19" fmla="*/ 809339 h 6861600"/>
              <a:gd name="connsiteX20" fmla="*/ 11389948 w 12193200"/>
              <a:gd name="connsiteY20" fmla="*/ 813698 h 6861600"/>
              <a:gd name="connsiteX21" fmla="*/ 11378133 w 12193200"/>
              <a:gd name="connsiteY21" fmla="*/ 809339 h 6861600"/>
              <a:gd name="connsiteX22" fmla="*/ 11371843 w 12193200"/>
              <a:gd name="connsiteY22" fmla="*/ 784954 h 6861600"/>
              <a:gd name="connsiteX23" fmla="*/ 11378133 w 12193200"/>
              <a:gd name="connsiteY23" fmla="*/ 760439 h 6861600"/>
              <a:gd name="connsiteX24" fmla="*/ 11389948 w 12193200"/>
              <a:gd name="connsiteY24" fmla="*/ 755951 h 6861600"/>
              <a:gd name="connsiteX25" fmla="*/ 11267462 w 12193200"/>
              <a:gd name="connsiteY25" fmla="*/ 755951 h 6861600"/>
              <a:gd name="connsiteX26" fmla="*/ 11279148 w 12193200"/>
              <a:gd name="connsiteY26" fmla="*/ 760439 h 6861600"/>
              <a:gd name="connsiteX27" fmla="*/ 11285438 w 12193200"/>
              <a:gd name="connsiteY27" fmla="*/ 784954 h 6861600"/>
              <a:gd name="connsiteX28" fmla="*/ 11279148 w 12193200"/>
              <a:gd name="connsiteY28" fmla="*/ 809339 h 6861600"/>
              <a:gd name="connsiteX29" fmla="*/ 11267462 w 12193200"/>
              <a:gd name="connsiteY29" fmla="*/ 813698 h 6861600"/>
              <a:gd name="connsiteX30" fmla="*/ 11255907 w 12193200"/>
              <a:gd name="connsiteY30" fmla="*/ 809339 h 6861600"/>
              <a:gd name="connsiteX31" fmla="*/ 11249616 w 12193200"/>
              <a:gd name="connsiteY31" fmla="*/ 784954 h 6861600"/>
              <a:gd name="connsiteX32" fmla="*/ 11255907 w 12193200"/>
              <a:gd name="connsiteY32" fmla="*/ 760439 h 6861600"/>
              <a:gd name="connsiteX33" fmla="*/ 11267462 w 12193200"/>
              <a:gd name="connsiteY33" fmla="*/ 755951 h 6861600"/>
              <a:gd name="connsiteX34" fmla="*/ 11708668 w 12193200"/>
              <a:gd name="connsiteY34" fmla="*/ 750006 h 6861600"/>
              <a:gd name="connsiteX35" fmla="*/ 11706381 w 12193200"/>
              <a:gd name="connsiteY35" fmla="*/ 752433 h 6861600"/>
              <a:gd name="connsiteX36" fmla="*/ 11706381 w 12193200"/>
              <a:gd name="connsiteY36" fmla="*/ 817032 h 6861600"/>
              <a:gd name="connsiteX37" fmla="*/ 11708420 w 12193200"/>
              <a:gd name="connsiteY37" fmla="*/ 819459 h 6861600"/>
              <a:gd name="connsiteX38" fmla="*/ 11715671 w 12193200"/>
              <a:gd name="connsiteY38" fmla="*/ 819459 h 6861600"/>
              <a:gd name="connsiteX39" fmla="*/ 11718206 w 12193200"/>
              <a:gd name="connsiteY39" fmla="*/ 817032 h 6861600"/>
              <a:gd name="connsiteX40" fmla="*/ 11718206 w 12193200"/>
              <a:gd name="connsiteY40" fmla="*/ 752433 h 6861600"/>
              <a:gd name="connsiteX41" fmla="*/ 11715660 w 12193200"/>
              <a:gd name="connsiteY41" fmla="*/ 750006 h 6861600"/>
              <a:gd name="connsiteX42" fmla="*/ 11708668 w 12193200"/>
              <a:gd name="connsiteY42" fmla="*/ 750006 h 6861600"/>
              <a:gd name="connsiteX43" fmla="*/ 11826514 w 12193200"/>
              <a:gd name="connsiteY43" fmla="*/ 749671 h 6861600"/>
              <a:gd name="connsiteX44" fmla="*/ 11822404 w 12193200"/>
              <a:gd name="connsiteY44" fmla="*/ 751851 h 6861600"/>
              <a:gd name="connsiteX45" fmla="*/ 11798623 w 12193200"/>
              <a:gd name="connsiteY45" fmla="*/ 781695 h 6861600"/>
              <a:gd name="connsiteX46" fmla="*/ 11798105 w 12193200"/>
              <a:gd name="connsiteY46" fmla="*/ 782461 h 6861600"/>
              <a:gd name="connsiteX47" fmla="*/ 11798234 w 12193200"/>
              <a:gd name="connsiteY47" fmla="*/ 783227 h 6861600"/>
              <a:gd name="connsiteX48" fmla="*/ 11822145 w 12193200"/>
              <a:gd name="connsiteY48" fmla="*/ 817420 h 6861600"/>
              <a:gd name="connsiteX49" fmla="*/ 11826126 w 12193200"/>
              <a:gd name="connsiteY49" fmla="*/ 819470 h 6861600"/>
              <a:gd name="connsiteX50" fmla="*/ 11835254 w 12193200"/>
              <a:gd name="connsiteY50" fmla="*/ 819470 h 6861600"/>
              <a:gd name="connsiteX51" fmla="*/ 11837175 w 12193200"/>
              <a:gd name="connsiteY51" fmla="*/ 817798 h 6861600"/>
              <a:gd name="connsiteX52" fmla="*/ 11836279 w 12193200"/>
              <a:gd name="connsiteY52" fmla="*/ 816136 h 6861600"/>
              <a:gd name="connsiteX53" fmla="*/ 11810826 w 12193200"/>
              <a:gd name="connsiteY53" fmla="*/ 782450 h 6861600"/>
              <a:gd name="connsiteX54" fmla="*/ 11810567 w 12193200"/>
              <a:gd name="connsiteY54" fmla="*/ 782192 h 6861600"/>
              <a:gd name="connsiteX55" fmla="*/ 11834607 w 12193200"/>
              <a:gd name="connsiteY55" fmla="*/ 753890 h 6861600"/>
              <a:gd name="connsiteX56" fmla="*/ 11835254 w 12193200"/>
              <a:gd name="connsiteY56" fmla="*/ 751203 h 6861600"/>
              <a:gd name="connsiteX57" fmla="*/ 11832816 w 12193200"/>
              <a:gd name="connsiteY57" fmla="*/ 749671 h 6861600"/>
              <a:gd name="connsiteX58" fmla="*/ 11826514 w 12193200"/>
              <a:gd name="connsiteY58" fmla="*/ 749671 h 6861600"/>
              <a:gd name="connsiteX59" fmla="*/ 11301634 w 12193200"/>
              <a:gd name="connsiteY59" fmla="*/ 749671 h 6861600"/>
              <a:gd name="connsiteX60" fmla="*/ 11299832 w 12193200"/>
              <a:gd name="connsiteY60" fmla="*/ 751462 h 6861600"/>
              <a:gd name="connsiteX61" fmla="*/ 11300350 w 12193200"/>
              <a:gd name="connsiteY61" fmla="*/ 753383 h 6861600"/>
              <a:gd name="connsiteX62" fmla="*/ 11324605 w 12193200"/>
              <a:gd name="connsiteY62" fmla="*/ 817399 h 6861600"/>
              <a:gd name="connsiteX63" fmla="*/ 11326785 w 12193200"/>
              <a:gd name="connsiteY63" fmla="*/ 819449 h 6861600"/>
              <a:gd name="connsiteX64" fmla="*/ 11332050 w 12193200"/>
              <a:gd name="connsiteY64" fmla="*/ 819449 h 6861600"/>
              <a:gd name="connsiteX65" fmla="*/ 11334489 w 12193200"/>
              <a:gd name="connsiteY65" fmla="*/ 817399 h 6861600"/>
              <a:gd name="connsiteX66" fmla="*/ 11358108 w 12193200"/>
              <a:gd name="connsiteY66" fmla="*/ 753135 h 6861600"/>
              <a:gd name="connsiteX67" fmla="*/ 11358366 w 12193200"/>
              <a:gd name="connsiteY67" fmla="*/ 751085 h 6861600"/>
              <a:gd name="connsiteX68" fmla="*/ 11356694 w 12193200"/>
              <a:gd name="connsiteY68" fmla="*/ 749671 h 6861600"/>
              <a:gd name="connsiteX69" fmla="*/ 11350015 w 12193200"/>
              <a:gd name="connsiteY69" fmla="*/ 749671 h 6861600"/>
              <a:gd name="connsiteX70" fmla="*/ 11348343 w 12193200"/>
              <a:gd name="connsiteY70" fmla="*/ 751592 h 6861600"/>
              <a:gd name="connsiteX71" fmla="*/ 11330885 w 12193200"/>
              <a:gd name="connsiteY71" fmla="*/ 802908 h 6861600"/>
              <a:gd name="connsiteX72" fmla="*/ 11312920 w 12193200"/>
              <a:gd name="connsiteY72" fmla="*/ 751851 h 6861600"/>
              <a:gd name="connsiteX73" fmla="*/ 11309845 w 12193200"/>
              <a:gd name="connsiteY73" fmla="*/ 749671 h 6861600"/>
              <a:gd name="connsiteX74" fmla="*/ 11301634 w 12193200"/>
              <a:gd name="connsiteY74" fmla="*/ 749671 h 6861600"/>
              <a:gd name="connsiteX75" fmla="*/ 11754223 w 12193200"/>
              <a:gd name="connsiteY75" fmla="*/ 748506 h 6861600"/>
              <a:gd name="connsiteX76" fmla="*/ 11731241 w 12193200"/>
              <a:gd name="connsiteY76" fmla="*/ 767625 h 6861600"/>
              <a:gd name="connsiteX77" fmla="*/ 11749346 w 12193200"/>
              <a:gd name="connsiteY77" fmla="*/ 788417 h 6861600"/>
              <a:gd name="connsiteX78" fmla="*/ 11764236 w 12193200"/>
              <a:gd name="connsiteY78" fmla="*/ 801894 h 6861600"/>
              <a:gd name="connsiteX79" fmla="*/ 11750500 w 12193200"/>
              <a:gd name="connsiteY79" fmla="*/ 813698 h 6861600"/>
              <a:gd name="connsiteX80" fmla="*/ 11733679 w 12193200"/>
              <a:gd name="connsiteY80" fmla="*/ 806641 h 6861600"/>
              <a:gd name="connsiteX81" fmla="*/ 11728673 w 12193200"/>
              <a:gd name="connsiteY81" fmla="*/ 811130 h 6861600"/>
              <a:gd name="connsiteX82" fmla="*/ 11750241 w 12193200"/>
              <a:gd name="connsiteY82" fmla="*/ 821402 h 6861600"/>
              <a:gd name="connsiteX83" fmla="*/ 11774896 w 12193200"/>
              <a:gd name="connsiteY83" fmla="*/ 800610 h 6861600"/>
              <a:gd name="connsiteX84" fmla="*/ 11741901 w 12193200"/>
              <a:gd name="connsiteY84" fmla="*/ 766471 h 6861600"/>
              <a:gd name="connsiteX85" fmla="*/ 11753457 w 12193200"/>
              <a:gd name="connsiteY85" fmla="*/ 756199 h 6861600"/>
              <a:gd name="connsiteX86" fmla="*/ 11767322 w 12193200"/>
              <a:gd name="connsiteY86" fmla="*/ 761335 h 6861600"/>
              <a:gd name="connsiteX87" fmla="*/ 11772328 w 12193200"/>
              <a:gd name="connsiteY87" fmla="*/ 756587 h 6861600"/>
              <a:gd name="connsiteX88" fmla="*/ 11754223 w 12193200"/>
              <a:gd name="connsiteY88" fmla="*/ 748506 h 6861600"/>
              <a:gd name="connsiteX89" fmla="*/ 11614257 w 12193200"/>
              <a:gd name="connsiteY89" fmla="*/ 748117 h 6861600"/>
              <a:gd name="connsiteX90" fmla="*/ 11599001 w 12193200"/>
              <a:gd name="connsiteY90" fmla="*/ 750167 h 6861600"/>
              <a:gd name="connsiteX91" fmla="*/ 11592721 w 12193200"/>
              <a:gd name="connsiteY91" fmla="*/ 755660 h 6861600"/>
              <a:gd name="connsiteX92" fmla="*/ 11592721 w 12193200"/>
              <a:gd name="connsiteY92" fmla="*/ 816902 h 6861600"/>
              <a:gd name="connsiteX93" fmla="*/ 11595418 w 12193200"/>
              <a:gd name="connsiteY93" fmla="*/ 819071 h 6861600"/>
              <a:gd name="connsiteX94" fmla="*/ 11602216 w 12193200"/>
              <a:gd name="connsiteY94" fmla="*/ 819071 h 6861600"/>
              <a:gd name="connsiteX95" fmla="*/ 11604654 w 12193200"/>
              <a:gd name="connsiteY95" fmla="*/ 816902 h 6861600"/>
              <a:gd name="connsiteX96" fmla="*/ 11604654 w 12193200"/>
              <a:gd name="connsiteY96" fmla="*/ 760774 h 6861600"/>
              <a:gd name="connsiteX97" fmla="*/ 11611452 w 12193200"/>
              <a:gd name="connsiteY97" fmla="*/ 754764 h 6861600"/>
              <a:gd name="connsiteX98" fmla="*/ 11625943 w 12193200"/>
              <a:gd name="connsiteY98" fmla="*/ 761033 h 6861600"/>
              <a:gd name="connsiteX99" fmla="*/ 11631823 w 12193200"/>
              <a:gd name="connsiteY99" fmla="*/ 755152 h 6861600"/>
              <a:gd name="connsiteX100" fmla="*/ 11614257 w 12193200"/>
              <a:gd name="connsiteY100" fmla="*/ 748117 h 6861600"/>
              <a:gd name="connsiteX101" fmla="*/ 11553619 w 12193200"/>
              <a:gd name="connsiteY101" fmla="*/ 748117 h 6861600"/>
              <a:gd name="connsiteX102" fmla="*/ 11536236 w 12193200"/>
              <a:gd name="connsiteY102" fmla="*/ 753124 h 6861600"/>
              <a:gd name="connsiteX103" fmla="*/ 11523450 w 12193200"/>
              <a:gd name="connsiteY103" fmla="*/ 784954 h 6861600"/>
              <a:gd name="connsiteX104" fmla="*/ 11536236 w 12193200"/>
              <a:gd name="connsiteY104" fmla="*/ 816654 h 6861600"/>
              <a:gd name="connsiteX105" fmla="*/ 11553619 w 12193200"/>
              <a:gd name="connsiteY105" fmla="*/ 821531 h 6861600"/>
              <a:gd name="connsiteX106" fmla="*/ 11571001 w 12193200"/>
              <a:gd name="connsiteY106" fmla="*/ 816654 h 6861600"/>
              <a:gd name="connsiteX107" fmla="*/ 11583917 w 12193200"/>
              <a:gd name="connsiteY107" fmla="*/ 784954 h 6861600"/>
              <a:gd name="connsiteX108" fmla="*/ 11571001 w 12193200"/>
              <a:gd name="connsiteY108" fmla="*/ 753124 h 6861600"/>
              <a:gd name="connsiteX109" fmla="*/ 11553619 w 12193200"/>
              <a:gd name="connsiteY109" fmla="*/ 748117 h 6861600"/>
              <a:gd name="connsiteX110" fmla="*/ 11486031 w 12193200"/>
              <a:gd name="connsiteY110" fmla="*/ 748117 h 6861600"/>
              <a:gd name="connsiteX111" fmla="*/ 11465229 w 12193200"/>
              <a:gd name="connsiteY111" fmla="*/ 751452 h 6861600"/>
              <a:gd name="connsiteX112" fmla="*/ 11459230 w 12193200"/>
              <a:gd name="connsiteY112" fmla="*/ 756965 h 6861600"/>
              <a:gd name="connsiteX113" fmla="*/ 11459230 w 12193200"/>
              <a:gd name="connsiteY113" fmla="*/ 817010 h 6861600"/>
              <a:gd name="connsiteX114" fmla="*/ 11461787 w 12193200"/>
              <a:gd name="connsiteY114" fmla="*/ 819449 h 6861600"/>
              <a:gd name="connsiteX115" fmla="*/ 11468422 w 12193200"/>
              <a:gd name="connsiteY115" fmla="*/ 819449 h 6861600"/>
              <a:gd name="connsiteX116" fmla="*/ 11471228 w 12193200"/>
              <a:gd name="connsiteY116" fmla="*/ 816751 h 6861600"/>
              <a:gd name="connsiteX117" fmla="*/ 11471228 w 12193200"/>
              <a:gd name="connsiteY117" fmla="*/ 761454 h 6861600"/>
              <a:gd name="connsiteX118" fmla="*/ 11485654 w 12193200"/>
              <a:gd name="connsiteY118" fmla="*/ 755422 h 6861600"/>
              <a:gd name="connsiteX119" fmla="*/ 11501223 w 12193200"/>
              <a:gd name="connsiteY119" fmla="*/ 771844 h 6861600"/>
              <a:gd name="connsiteX120" fmla="*/ 11501223 w 12193200"/>
              <a:gd name="connsiteY120" fmla="*/ 816751 h 6861600"/>
              <a:gd name="connsiteX121" fmla="*/ 11504288 w 12193200"/>
              <a:gd name="connsiteY121" fmla="*/ 819449 h 6861600"/>
              <a:gd name="connsiteX122" fmla="*/ 11511690 w 12193200"/>
              <a:gd name="connsiteY122" fmla="*/ 819449 h 6861600"/>
              <a:gd name="connsiteX123" fmla="*/ 11512963 w 12193200"/>
              <a:gd name="connsiteY123" fmla="*/ 816762 h 6861600"/>
              <a:gd name="connsiteX124" fmla="*/ 11512963 w 12193200"/>
              <a:gd name="connsiteY124" fmla="*/ 770312 h 6861600"/>
              <a:gd name="connsiteX125" fmla="*/ 11486031 w 12193200"/>
              <a:gd name="connsiteY125" fmla="*/ 748117 h 6861600"/>
              <a:gd name="connsiteX126" fmla="*/ 11389700 w 12193200"/>
              <a:gd name="connsiteY126" fmla="*/ 748117 h 6861600"/>
              <a:gd name="connsiteX127" fmla="*/ 11372242 w 12193200"/>
              <a:gd name="connsiteY127" fmla="*/ 753124 h 6861600"/>
              <a:gd name="connsiteX128" fmla="*/ 11359402 w 12193200"/>
              <a:gd name="connsiteY128" fmla="*/ 784954 h 6861600"/>
              <a:gd name="connsiteX129" fmla="*/ 11372242 w 12193200"/>
              <a:gd name="connsiteY129" fmla="*/ 816654 h 6861600"/>
              <a:gd name="connsiteX130" fmla="*/ 11389700 w 12193200"/>
              <a:gd name="connsiteY130" fmla="*/ 821531 h 6861600"/>
              <a:gd name="connsiteX131" fmla="*/ 11407158 w 12193200"/>
              <a:gd name="connsiteY131" fmla="*/ 816654 h 6861600"/>
              <a:gd name="connsiteX132" fmla="*/ 11420127 w 12193200"/>
              <a:gd name="connsiteY132" fmla="*/ 784954 h 6861600"/>
              <a:gd name="connsiteX133" fmla="*/ 11407158 w 12193200"/>
              <a:gd name="connsiteY133" fmla="*/ 753124 h 6861600"/>
              <a:gd name="connsiteX134" fmla="*/ 11389700 w 12193200"/>
              <a:gd name="connsiteY134" fmla="*/ 748117 h 6861600"/>
              <a:gd name="connsiteX135" fmla="*/ 11267473 w 12193200"/>
              <a:gd name="connsiteY135" fmla="*/ 748117 h 6861600"/>
              <a:gd name="connsiteX136" fmla="*/ 11250015 w 12193200"/>
              <a:gd name="connsiteY136" fmla="*/ 753124 h 6861600"/>
              <a:gd name="connsiteX137" fmla="*/ 11237046 w 12193200"/>
              <a:gd name="connsiteY137" fmla="*/ 784954 h 6861600"/>
              <a:gd name="connsiteX138" fmla="*/ 11250015 w 12193200"/>
              <a:gd name="connsiteY138" fmla="*/ 816654 h 6861600"/>
              <a:gd name="connsiteX139" fmla="*/ 11267473 w 12193200"/>
              <a:gd name="connsiteY139" fmla="*/ 821531 h 6861600"/>
              <a:gd name="connsiteX140" fmla="*/ 11284931 w 12193200"/>
              <a:gd name="connsiteY140" fmla="*/ 816654 h 6861600"/>
              <a:gd name="connsiteX141" fmla="*/ 11297771 w 12193200"/>
              <a:gd name="connsiteY141" fmla="*/ 784954 h 6861600"/>
              <a:gd name="connsiteX142" fmla="*/ 11284931 w 12193200"/>
              <a:gd name="connsiteY142" fmla="*/ 753124 h 6861600"/>
              <a:gd name="connsiteX143" fmla="*/ 11267473 w 12193200"/>
              <a:gd name="connsiteY143" fmla="*/ 748117 h 6861600"/>
              <a:gd name="connsiteX144" fmla="*/ 11199756 w 12193200"/>
              <a:gd name="connsiteY144" fmla="*/ 748117 h 6861600"/>
              <a:gd name="connsiteX145" fmla="*/ 11178857 w 12193200"/>
              <a:gd name="connsiteY145" fmla="*/ 751452 h 6861600"/>
              <a:gd name="connsiteX146" fmla="*/ 11172825 w 12193200"/>
              <a:gd name="connsiteY146" fmla="*/ 756965 h 6861600"/>
              <a:gd name="connsiteX147" fmla="*/ 11172825 w 12193200"/>
              <a:gd name="connsiteY147" fmla="*/ 817010 h 6861600"/>
              <a:gd name="connsiteX148" fmla="*/ 11175263 w 12193200"/>
              <a:gd name="connsiteY148" fmla="*/ 819449 h 6861600"/>
              <a:gd name="connsiteX149" fmla="*/ 11181932 w 12193200"/>
              <a:gd name="connsiteY149" fmla="*/ 819449 h 6861600"/>
              <a:gd name="connsiteX150" fmla="*/ 11184748 w 12193200"/>
              <a:gd name="connsiteY150" fmla="*/ 816751 h 6861600"/>
              <a:gd name="connsiteX151" fmla="*/ 11184748 w 12193200"/>
              <a:gd name="connsiteY151" fmla="*/ 761454 h 6861600"/>
              <a:gd name="connsiteX152" fmla="*/ 11199238 w 12193200"/>
              <a:gd name="connsiteY152" fmla="*/ 755422 h 6861600"/>
              <a:gd name="connsiteX153" fmla="*/ 11214884 w 12193200"/>
              <a:gd name="connsiteY153" fmla="*/ 771844 h 6861600"/>
              <a:gd name="connsiteX154" fmla="*/ 11214884 w 12193200"/>
              <a:gd name="connsiteY154" fmla="*/ 816751 h 6861600"/>
              <a:gd name="connsiteX155" fmla="*/ 11217959 w 12193200"/>
              <a:gd name="connsiteY155" fmla="*/ 819449 h 6861600"/>
              <a:gd name="connsiteX156" fmla="*/ 11225393 w 12193200"/>
              <a:gd name="connsiteY156" fmla="*/ 819449 h 6861600"/>
              <a:gd name="connsiteX157" fmla="*/ 11226817 w 12193200"/>
              <a:gd name="connsiteY157" fmla="*/ 816762 h 6861600"/>
              <a:gd name="connsiteX158" fmla="*/ 11226817 w 12193200"/>
              <a:gd name="connsiteY158" fmla="*/ 770312 h 6861600"/>
              <a:gd name="connsiteX159" fmla="*/ 11199756 w 12193200"/>
              <a:gd name="connsiteY159" fmla="*/ 748117 h 6861600"/>
              <a:gd name="connsiteX160" fmla="*/ 11681273 w 12193200"/>
              <a:gd name="connsiteY160" fmla="*/ 724801 h 6861600"/>
              <a:gd name="connsiteX161" fmla="*/ 11678845 w 12193200"/>
              <a:gd name="connsiteY161" fmla="*/ 727876 h 6861600"/>
              <a:gd name="connsiteX162" fmla="*/ 11678845 w 12193200"/>
              <a:gd name="connsiteY162" fmla="*/ 752250 h 6861600"/>
              <a:gd name="connsiteX163" fmla="*/ 11664279 w 12193200"/>
              <a:gd name="connsiteY163" fmla="*/ 748527 h 6861600"/>
              <a:gd name="connsiteX164" fmla="*/ 11632848 w 12193200"/>
              <a:gd name="connsiteY164" fmla="*/ 784954 h 6861600"/>
              <a:gd name="connsiteX165" fmla="*/ 11666707 w 12193200"/>
              <a:gd name="connsiteY165" fmla="*/ 821510 h 6861600"/>
              <a:gd name="connsiteX166" fmla="*/ 11690477 w 12193200"/>
              <a:gd name="connsiteY166" fmla="*/ 812036 h 6861600"/>
              <a:gd name="connsiteX167" fmla="*/ 11690477 w 12193200"/>
              <a:gd name="connsiteY167" fmla="*/ 727498 h 6861600"/>
              <a:gd name="connsiteX168" fmla="*/ 11687919 w 12193200"/>
              <a:gd name="connsiteY168" fmla="*/ 724801 h 6861600"/>
              <a:gd name="connsiteX169" fmla="*/ 11681273 w 12193200"/>
              <a:gd name="connsiteY169" fmla="*/ 724801 h 6861600"/>
              <a:gd name="connsiteX170" fmla="*/ 11786797 w 12193200"/>
              <a:gd name="connsiteY170" fmla="*/ 724552 h 6861600"/>
              <a:gd name="connsiteX171" fmla="*/ 11784607 w 12193200"/>
              <a:gd name="connsiteY171" fmla="*/ 726732 h 6861600"/>
              <a:gd name="connsiteX172" fmla="*/ 11784607 w 12193200"/>
              <a:gd name="connsiteY172" fmla="*/ 817280 h 6861600"/>
              <a:gd name="connsiteX173" fmla="*/ 11786797 w 12193200"/>
              <a:gd name="connsiteY173" fmla="*/ 819330 h 6861600"/>
              <a:gd name="connsiteX174" fmla="*/ 11793864 w 12193200"/>
              <a:gd name="connsiteY174" fmla="*/ 819330 h 6861600"/>
              <a:gd name="connsiteX175" fmla="*/ 11796303 w 12193200"/>
              <a:gd name="connsiteY175" fmla="*/ 817409 h 6861600"/>
              <a:gd name="connsiteX176" fmla="*/ 11796303 w 12193200"/>
              <a:gd name="connsiteY176" fmla="*/ 726473 h 6861600"/>
              <a:gd name="connsiteX177" fmla="*/ 11793864 w 12193200"/>
              <a:gd name="connsiteY177" fmla="*/ 724552 h 6861600"/>
              <a:gd name="connsiteX178" fmla="*/ 11786797 w 12193200"/>
              <a:gd name="connsiteY178" fmla="*/ 724552 h 6861600"/>
              <a:gd name="connsiteX179" fmla="*/ 11712617 w 12193200"/>
              <a:gd name="connsiteY179" fmla="*/ 723776 h 6861600"/>
              <a:gd name="connsiteX180" fmla="*/ 11705237 w 12193200"/>
              <a:gd name="connsiteY180" fmla="*/ 730940 h 6861600"/>
              <a:gd name="connsiteX181" fmla="*/ 11712358 w 12193200"/>
              <a:gd name="connsiteY181" fmla="*/ 737975 h 6861600"/>
              <a:gd name="connsiteX182" fmla="*/ 11719609 w 12193200"/>
              <a:gd name="connsiteY182" fmla="*/ 730433 h 6861600"/>
              <a:gd name="connsiteX183" fmla="*/ 11712617 w 12193200"/>
              <a:gd name="connsiteY183" fmla="*/ 723776 h 6861600"/>
              <a:gd name="connsiteX184" fmla="*/ 11855021 w 12193200"/>
              <a:gd name="connsiteY184" fmla="*/ 713601 h 6861600"/>
              <a:gd name="connsiteX185" fmla="*/ 11855284 w 12193200"/>
              <a:gd name="connsiteY185" fmla="*/ 713794 h 6861600"/>
              <a:gd name="connsiteX186" fmla="*/ 11855021 w 12193200"/>
              <a:gd name="connsiteY186" fmla="*/ 713860 h 6861600"/>
              <a:gd name="connsiteX187" fmla="*/ 11855021 w 12193200"/>
              <a:gd name="connsiteY187" fmla="*/ 713601 h 6861600"/>
              <a:gd name="connsiteX188" fmla="*/ 11847209 w 12193200"/>
              <a:gd name="connsiteY188" fmla="*/ 704235 h 6861600"/>
              <a:gd name="connsiteX189" fmla="*/ 11851428 w 12193200"/>
              <a:gd name="connsiteY189" fmla="*/ 704235 h 6861600"/>
              <a:gd name="connsiteX190" fmla="*/ 11857190 w 12193200"/>
              <a:gd name="connsiteY190" fmla="*/ 707699 h 6861600"/>
              <a:gd name="connsiteX191" fmla="*/ 11851817 w 12193200"/>
              <a:gd name="connsiteY191" fmla="*/ 711162 h 6861600"/>
              <a:gd name="connsiteX192" fmla="*/ 11847209 w 12193200"/>
              <a:gd name="connsiteY192" fmla="*/ 711162 h 6861600"/>
              <a:gd name="connsiteX193" fmla="*/ 11843627 w 12193200"/>
              <a:gd name="connsiteY193" fmla="*/ 701020 h 6861600"/>
              <a:gd name="connsiteX194" fmla="*/ 11843627 w 12193200"/>
              <a:gd name="connsiteY194" fmla="*/ 724250 h 6861600"/>
              <a:gd name="connsiteX195" fmla="*/ 11847468 w 12193200"/>
              <a:gd name="connsiteY195" fmla="*/ 724250 h 6861600"/>
              <a:gd name="connsiteX196" fmla="*/ 11847468 w 12193200"/>
              <a:gd name="connsiteY196" fmla="*/ 714367 h 6861600"/>
              <a:gd name="connsiteX197" fmla="*/ 11849648 w 12193200"/>
              <a:gd name="connsiteY197" fmla="*/ 714367 h 6861600"/>
              <a:gd name="connsiteX198" fmla="*/ 11856553 w 12193200"/>
              <a:gd name="connsiteY198" fmla="*/ 720528 h 6861600"/>
              <a:gd name="connsiteX199" fmla="*/ 11858603 w 12193200"/>
              <a:gd name="connsiteY199" fmla="*/ 724121 h 6861600"/>
              <a:gd name="connsiteX200" fmla="*/ 11863081 w 12193200"/>
              <a:gd name="connsiteY200" fmla="*/ 724121 h 6861600"/>
              <a:gd name="connsiteX201" fmla="*/ 11860265 w 12193200"/>
              <a:gd name="connsiteY201" fmla="*/ 719503 h 6861600"/>
              <a:gd name="connsiteX202" fmla="*/ 11857064 w 12193200"/>
              <a:gd name="connsiteY202" fmla="*/ 715107 h 6861600"/>
              <a:gd name="connsiteX203" fmla="*/ 11855284 w 12193200"/>
              <a:gd name="connsiteY203" fmla="*/ 713794 h 6861600"/>
              <a:gd name="connsiteX204" fmla="*/ 11858039 w 12193200"/>
              <a:gd name="connsiteY204" fmla="*/ 713106 h 6861600"/>
              <a:gd name="connsiteX205" fmla="*/ 11861549 w 12193200"/>
              <a:gd name="connsiteY205" fmla="*/ 707310 h 6861600"/>
              <a:gd name="connsiteX206" fmla="*/ 11859370 w 12193200"/>
              <a:gd name="connsiteY206" fmla="*/ 702822 h 6861600"/>
              <a:gd name="connsiteX207" fmla="*/ 11851817 w 12193200"/>
              <a:gd name="connsiteY207" fmla="*/ 701020 h 6861600"/>
              <a:gd name="connsiteX208" fmla="*/ 11843627 w 12193200"/>
              <a:gd name="connsiteY208" fmla="*/ 701020 h 6861600"/>
              <a:gd name="connsiteX209" fmla="*/ 11852712 w 12193200"/>
              <a:gd name="connsiteY209" fmla="*/ 694611 h 6861600"/>
              <a:gd name="connsiteX210" fmla="*/ 11870623 w 12193200"/>
              <a:gd name="connsiteY210" fmla="*/ 712446 h 6861600"/>
              <a:gd name="connsiteX211" fmla="*/ 11852712 w 12193200"/>
              <a:gd name="connsiteY211" fmla="*/ 730541 h 6861600"/>
              <a:gd name="connsiteX212" fmla="*/ 11834931 w 12193200"/>
              <a:gd name="connsiteY212" fmla="*/ 712446 h 6861600"/>
              <a:gd name="connsiteX213" fmla="*/ 11852712 w 12193200"/>
              <a:gd name="connsiteY213" fmla="*/ 694611 h 6861600"/>
              <a:gd name="connsiteX214" fmla="*/ 11852712 w 12193200"/>
              <a:gd name="connsiteY214" fmla="*/ 690888 h 6861600"/>
              <a:gd name="connsiteX215" fmla="*/ 11831348 w 12193200"/>
              <a:gd name="connsiteY215" fmla="*/ 712446 h 6861600"/>
              <a:gd name="connsiteX216" fmla="*/ 11852712 w 12193200"/>
              <a:gd name="connsiteY216" fmla="*/ 734004 h 6861600"/>
              <a:gd name="connsiteX217" fmla="*/ 11874076 w 12193200"/>
              <a:gd name="connsiteY217" fmla="*/ 712446 h 6861600"/>
              <a:gd name="connsiteX218" fmla="*/ 11852712 w 12193200"/>
              <a:gd name="connsiteY218" fmla="*/ 690888 h 6861600"/>
              <a:gd name="connsiteX219" fmla="*/ 11639380 w 12193200"/>
              <a:gd name="connsiteY219" fmla="*/ 551044 h 6861600"/>
              <a:gd name="connsiteX220" fmla="*/ 11641189 w 12193200"/>
              <a:gd name="connsiteY220" fmla="*/ 551862 h 6861600"/>
              <a:gd name="connsiteX221" fmla="*/ 11644652 w 12193200"/>
              <a:gd name="connsiteY221" fmla="*/ 634274 h 6861600"/>
              <a:gd name="connsiteX222" fmla="*/ 11640682 w 12193200"/>
              <a:gd name="connsiteY222" fmla="*/ 633508 h 6861600"/>
              <a:gd name="connsiteX223" fmla="*/ 11634273 w 12193200"/>
              <a:gd name="connsiteY223" fmla="*/ 599671 h 6861600"/>
              <a:gd name="connsiteX224" fmla="*/ 11638243 w 12193200"/>
              <a:gd name="connsiteY224" fmla="*/ 552250 h 6861600"/>
              <a:gd name="connsiteX225" fmla="*/ 11639380 w 12193200"/>
              <a:gd name="connsiteY225" fmla="*/ 551044 h 6861600"/>
              <a:gd name="connsiteX226" fmla="*/ 11490639 w 12193200"/>
              <a:gd name="connsiteY226" fmla="*/ 502002 h 6861600"/>
              <a:gd name="connsiteX227" fmla="*/ 11550015 w 12193200"/>
              <a:gd name="connsiteY227" fmla="*/ 504052 h 6861600"/>
              <a:gd name="connsiteX228" fmla="*/ 11548343 w 12193200"/>
              <a:gd name="connsiteY228" fmla="*/ 536605 h 6861600"/>
              <a:gd name="connsiteX229" fmla="*/ 11499486 w 12193200"/>
              <a:gd name="connsiteY229" fmla="*/ 541094 h 6861600"/>
              <a:gd name="connsiteX230" fmla="*/ 11492948 w 12193200"/>
              <a:gd name="connsiteY230" fmla="*/ 533659 h 6861600"/>
              <a:gd name="connsiteX231" fmla="*/ 11490639 w 12193200"/>
              <a:gd name="connsiteY231" fmla="*/ 502002 h 6861600"/>
              <a:gd name="connsiteX232" fmla="*/ 11594253 w 12193200"/>
              <a:gd name="connsiteY232" fmla="*/ 498797 h 6861600"/>
              <a:gd name="connsiteX233" fmla="*/ 11598612 w 12193200"/>
              <a:gd name="connsiteY233" fmla="*/ 520075 h 6861600"/>
              <a:gd name="connsiteX234" fmla="*/ 11588351 w 12193200"/>
              <a:gd name="connsiteY234" fmla="*/ 527509 h 6861600"/>
              <a:gd name="connsiteX235" fmla="*/ 11580011 w 12193200"/>
              <a:gd name="connsiteY235" fmla="*/ 500718 h 6861600"/>
              <a:gd name="connsiteX236" fmla="*/ 11594253 w 12193200"/>
              <a:gd name="connsiteY236" fmla="*/ 498797 h 6861600"/>
              <a:gd name="connsiteX237" fmla="*/ 11441405 w 12193200"/>
              <a:gd name="connsiteY237" fmla="*/ 491374 h 6861600"/>
              <a:gd name="connsiteX238" fmla="*/ 11460384 w 12193200"/>
              <a:gd name="connsiteY238" fmla="*/ 496499 h 6861600"/>
              <a:gd name="connsiteX239" fmla="*/ 11442948 w 12193200"/>
              <a:gd name="connsiteY239" fmla="*/ 533670 h 6861600"/>
              <a:gd name="connsiteX240" fmla="*/ 11434607 w 12193200"/>
              <a:gd name="connsiteY240" fmla="*/ 527131 h 6861600"/>
              <a:gd name="connsiteX241" fmla="*/ 11441405 w 12193200"/>
              <a:gd name="connsiteY241" fmla="*/ 491374 h 6861600"/>
              <a:gd name="connsiteX242" fmla="*/ 11419441 w 12193200"/>
              <a:gd name="connsiteY242" fmla="*/ 484343 h 6861600"/>
              <a:gd name="connsiteX243" fmla="*/ 11431543 w 12193200"/>
              <a:gd name="connsiteY243" fmla="*/ 488299 h 6861600"/>
              <a:gd name="connsiteX244" fmla="*/ 11423202 w 12193200"/>
              <a:gd name="connsiteY244" fmla="*/ 532257 h 6861600"/>
              <a:gd name="connsiteX245" fmla="*/ 11444102 w 12193200"/>
              <a:gd name="connsiteY245" fmla="*/ 543154 h 6861600"/>
              <a:gd name="connsiteX246" fmla="*/ 11469620 w 12193200"/>
              <a:gd name="connsiteY246" fmla="*/ 498549 h 6861600"/>
              <a:gd name="connsiteX247" fmla="*/ 11481672 w 12193200"/>
              <a:gd name="connsiteY247" fmla="*/ 500729 h 6861600"/>
              <a:gd name="connsiteX248" fmla="*/ 11485395 w 12193200"/>
              <a:gd name="connsiteY248" fmla="*/ 542507 h 6861600"/>
              <a:gd name="connsiteX249" fmla="*/ 11498472 w 12193200"/>
              <a:gd name="connsiteY249" fmla="*/ 550707 h 6861600"/>
              <a:gd name="connsiteX250" fmla="*/ 11555917 w 12193200"/>
              <a:gd name="connsiteY250" fmla="*/ 543532 h 6861600"/>
              <a:gd name="connsiteX251" fmla="*/ 11559122 w 12193200"/>
              <a:gd name="connsiteY251" fmla="*/ 503286 h 6861600"/>
              <a:gd name="connsiteX252" fmla="*/ 11570149 w 12193200"/>
              <a:gd name="connsiteY252" fmla="*/ 502002 h 6861600"/>
              <a:gd name="connsiteX253" fmla="*/ 11579385 w 12193200"/>
              <a:gd name="connsiteY253" fmla="*/ 528405 h 6861600"/>
              <a:gd name="connsiteX254" fmla="*/ 11598752 w 12193200"/>
              <a:gd name="connsiteY254" fmla="*/ 531739 h 6861600"/>
              <a:gd name="connsiteX255" fmla="*/ 11602723 w 12193200"/>
              <a:gd name="connsiteY255" fmla="*/ 497772 h 6861600"/>
              <a:gd name="connsiteX256" fmla="*/ 11625673 w 12193200"/>
              <a:gd name="connsiteY256" fmla="*/ 533282 h 6861600"/>
              <a:gd name="connsiteX257" fmla="*/ 11612855 w 12193200"/>
              <a:gd name="connsiteY257" fmla="*/ 586216 h 6861600"/>
              <a:gd name="connsiteX258" fmla="*/ 11537326 w 12193200"/>
              <a:gd name="connsiteY258" fmla="*/ 569427 h 6861600"/>
              <a:gd name="connsiteX259" fmla="*/ 11459488 w 12193200"/>
              <a:gd name="connsiteY259" fmla="*/ 611465 h 6861600"/>
              <a:gd name="connsiteX260" fmla="*/ 11456154 w 12193200"/>
              <a:gd name="connsiteY260" fmla="*/ 612360 h 6861600"/>
              <a:gd name="connsiteX261" fmla="*/ 11418325 w 12193200"/>
              <a:gd name="connsiteY261" fmla="*/ 585191 h 6861600"/>
              <a:gd name="connsiteX262" fmla="*/ 11388707 w 12193200"/>
              <a:gd name="connsiteY262" fmla="*/ 549434 h 6861600"/>
              <a:gd name="connsiteX263" fmla="*/ 11414743 w 12193200"/>
              <a:gd name="connsiteY263" fmla="*/ 487403 h 6861600"/>
              <a:gd name="connsiteX264" fmla="*/ 11419441 w 12193200"/>
              <a:gd name="connsiteY264" fmla="*/ 484343 h 6861600"/>
              <a:gd name="connsiteX265" fmla="*/ 11358173 w 12193200"/>
              <a:gd name="connsiteY265" fmla="*/ 469801 h 6861600"/>
              <a:gd name="connsiteX266" fmla="*/ 11346260 w 12193200"/>
              <a:gd name="connsiteY266" fmla="*/ 478275 h 6861600"/>
              <a:gd name="connsiteX267" fmla="*/ 11361744 w 12193200"/>
              <a:gd name="connsiteY267" fmla="*/ 470744 h 6861600"/>
              <a:gd name="connsiteX268" fmla="*/ 11358173 w 12193200"/>
              <a:gd name="connsiteY268" fmla="*/ 469801 h 6861600"/>
              <a:gd name="connsiteX269" fmla="*/ 11354455 w 12193200"/>
              <a:gd name="connsiteY269" fmla="*/ 453696 h 6861600"/>
              <a:gd name="connsiteX270" fmla="*/ 11379471 w 12193200"/>
              <a:gd name="connsiteY270" fmla="*/ 464454 h 6861600"/>
              <a:gd name="connsiteX271" fmla="*/ 11401267 w 12193200"/>
              <a:gd name="connsiteY271" fmla="*/ 487522 h 6861600"/>
              <a:gd name="connsiteX272" fmla="*/ 11376515 w 12193200"/>
              <a:gd name="connsiteY272" fmla="*/ 541611 h 6861600"/>
              <a:gd name="connsiteX273" fmla="*/ 11357665 w 12193200"/>
              <a:gd name="connsiteY273" fmla="*/ 511745 h 6861600"/>
              <a:gd name="connsiteX274" fmla="*/ 11330734 w 12193200"/>
              <a:gd name="connsiteY274" fmla="*/ 504052 h 6861600"/>
              <a:gd name="connsiteX275" fmla="*/ 11328166 w 12193200"/>
              <a:gd name="connsiteY275" fmla="*/ 491881 h 6861600"/>
              <a:gd name="connsiteX276" fmla="*/ 11335600 w 12193200"/>
              <a:gd name="connsiteY276" fmla="*/ 481879 h 6861600"/>
              <a:gd name="connsiteX277" fmla="*/ 11338297 w 12193200"/>
              <a:gd name="connsiteY277" fmla="*/ 470604 h 6861600"/>
              <a:gd name="connsiteX278" fmla="*/ 11349972 w 12193200"/>
              <a:gd name="connsiteY278" fmla="*/ 456124 h 6861600"/>
              <a:gd name="connsiteX279" fmla="*/ 11354455 w 12193200"/>
              <a:gd name="connsiteY279" fmla="*/ 453696 h 6861600"/>
              <a:gd name="connsiteX280" fmla="*/ 11324025 w 12193200"/>
              <a:gd name="connsiteY280" fmla="*/ 392924 h 6861600"/>
              <a:gd name="connsiteX281" fmla="*/ 11322134 w 12193200"/>
              <a:gd name="connsiteY281" fmla="*/ 400006 h 6861600"/>
              <a:gd name="connsiteX282" fmla="*/ 11335988 w 12193200"/>
              <a:gd name="connsiteY282" fmla="*/ 441536 h 6861600"/>
              <a:gd name="connsiteX283" fmla="*/ 11339193 w 12193200"/>
              <a:gd name="connsiteY283" fmla="*/ 451786 h 6861600"/>
              <a:gd name="connsiteX284" fmla="*/ 11328425 w 12193200"/>
              <a:gd name="connsiteY284" fmla="*/ 467162 h 6861600"/>
              <a:gd name="connsiteX285" fmla="*/ 11327270 w 12193200"/>
              <a:gd name="connsiteY285" fmla="*/ 474855 h 6861600"/>
              <a:gd name="connsiteX286" fmla="*/ 11315477 w 12193200"/>
              <a:gd name="connsiteY286" fmla="*/ 490748 h 6861600"/>
              <a:gd name="connsiteX287" fmla="*/ 11317268 w 12193200"/>
              <a:gd name="connsiteY287" fmla="*/ 503696 h 6861600"/>
              <a:gd name="connsiteX288" fmla="*/ 11327788 w 12193200"/>
              <a:gd name="connsiteY288" fmla="*/ 514594 h 6861600"/>
              <a:gd name="connsiteX289" fmla="*/ 11341890 w 12193200"/>
              <a:gd name="connsiteY289" fmla="*/ 516137 h 6861600"/>
              <a:gd name="connsiteX290" fmla="*/ 11358561 w 12193200"/>
              <a:gd name="connsiteY290" fmla="*/ 529214 h 6861600"/>
              <a:gd name="connsiteX291" fmla="*/ 11388308 w 12193200"/>
              <a:gd name="connsiteY291" fmla="*/ 580476 h 6861600"/>
              <a:gd name="connsiteX292" fmla="*/ 11394717 w 12193200"/>
              <a:gd name="connsiteY292" fmla="*/ 606490 h 6861600"/>
              <a:gd name="connsiteX293" fmla="*/ 11360611 w 12193200"/>
              <a:gd name="connsiteY293" fmla="*/ 709026 h 6861600"/>
              <a:gd name="connsiteX294" fmla="*/ 11362402 w 12193200"/>
              <a:gd name="connsiteY294" fmla="*/ 719406 h 6861600"/>
              <a:gd name="connsiteX295" fmla="*/ 11388567 w 12193200"/>
              <a:gd name="connsiteY295" fmla="*/ 719406 h 6861600"/>
              <a:gd name="connsiteX296" fmla="*/ 11394210 w 12193200"/>
              <a:gd name="connsiteY296" fmla="*/ 711972 h 6861600"/>
              <a:gd name="connsiteX297" fmla="*/ 11429094 w 12193200"/>
              <a:gd name="connsiteY297" fmla="*/ 608411 h 6861600"/>
              <a:gd name="connsiteX298" fmla="*/ 11464484 w 12193200"/>
              <a:gd name="connsiteY298" fmla="*/ 709921 h 6861600"/>
              <a:gd name="connsiteX299" fmla="*/ 11468207 w 12193200"/>
              <a:gd name="connsiteY299" fmla="*/ 719665 h 6861600"/>
              <a:gd name="connsiteX300" fmla="*/ 11490650 w 12193200"/>
              <a:gd name="connsiteY300" fmla="*/ 719665 h 6861600"/>
              <a:gd name="connsiteX301" fmla="*/ 11497954 w 12193200"/>
              <a:gd name="connsiteY301" fmla="*/ 713126 h 6861600"/>
              <a:gd name="connsiteX302" fmla="*/ 11473979 w 12193200"/>
              <a:gd name="connsiteY302" fmla="*/ 619309 h 6861600"/>
              <a:gd name="connsiteX303" fmla="*/ 11535276 w 12193200"/>
              <a:gd name="connsiteY303" fmla="*/ 595345 h 6861600"/>
              <a:gd name="connsiteX304" fmla="*/ 11569383 w 12193200"/>
              <a:gd name="connsiteY304" fmla="*/ 622136 h 6861600"/>
              <a:gd name="connsiteX305" fmla="*/ 11512315 w 12193200"/>
              <a:gd name="connsiteY305" fmla="*/ 709932 h 6861600"/>
              <a:gd name="connsiteX306" fmla="*/ 11514624 w 12193200"/>
              <a:gd name="connsiteY306" fmla="*/ 719417 h 6861600"/>
              <a:gd name="connsiteX307" fmla="*/ 11538351 w 12193200"/>
              <a:gd name="connsiteY307" fmla="*/ 719417 h 6861600"/>
              <a:gd name="connsiteX308" fmla="*/ 11547069 w 12193200"/>
              <a:gd name="connsiteY308" fmla="*/ 713903 h 6861600"/>
              <a:gd name="connsiteX309" fmla="*/ 11598623 w 12193200"/>
              <a:gd name="connsiteY309" fmla="*/ 630983 h 6861600"/>
              <a:gd name="connsiteX310" fmla="*/ 11608496 w 12193200"/>
              <a:gd name="connsiteY310" fmla="*/ 600869 h 6861600"/>
              <a:gd name="connsiteX311" fmla="*/ 11599130 w 12193200"/>
              <a:gd name="connsiteY311" fmla="*/ 710062 h 6861600"/>
              <a:gd name="connsiteX312" fmla="*/ 11601439 w 12193200"/>
              <a:gd name="connsiteY312" fmla="*/ 719287 h 6861600"/>
              <a:gd name="connsiteX313" fmla="*/ 11622857 w 12193200"/>
              <a:gd name="connsiteY313" fmla="*/ 719287 h 6861600"/>
              <a:gd name="connsiteX314" fmla="*/ 11629525 w 12193200"/>
              <a:gd name="connsiteY314" fmla="*/ 711087 h 6861600"/>
              <a:gd name="connsiteX315" fmla="*/ 11634650 w 12193200"/>
              <a:gd name="connsiteY315" fmla="*/ 693014 h 6861600"/>
              <a:gd name="connsiteX316" fmla="*/ 11654018 w 12193200"/>
              <a:gd name="connsiteY316" fmla="*/ 688018 h 6861600"/>
              <a:gd name="connsiteX317" fmla="*/ 11659024 w 12193200"/>
              <a:gd name="connsiteY317" fmla="*/ 680584 h 6861600"/>
              <a:gd name="connsiteX318" fmla="*/ 11654654 w 12193200"/>
              <a:gd name="connsiteY318" fmla="*/ 520852 h 6861600"/>
              <a:gd name="connsiteX319" fmla="*/ 11603360 w 12193200"/>
              <a:gd name="connsiteY319" fmla="*/ 487533 h 6861600"/>
              <a:gd name="connsiteX320" fmla="*/ 11526547 w 12193200"/>
              <a:gd name="connsiteY320" fmla="*/ 493424 h 6861600"/>
              <a:gd name="connsiteX321" fmla="*/ 11402033 w 12193200"/>
              <a:gd name="connsiteY321" fmla="*/ 464842 h 6861600"/>
              <a:gd name="connsiteX322" fmla="*/ 11401644 w 12193200"/>
              <a:gd name="connsiteY322" fmla="*/ 459199 h 6861600"/>
              <a:gd name="connsiteX323" fmla="*/ 11433960 w 12193200"/>
              <a:gd name="connsiteY323" fmla="*/ 433314 h 6861600"/>
              <a:gd name="connsiteX324" fmla="*/ 11431392 w 12193200"/>
              <a:gd name="connsiteY324" fmla="*/ 426398 h 6861600"/>
              <a:gd name="connsiteX325" fmla="*/ 11365995 w 12193200"/>
              <a:gd name="connsiteY325" fmla="*/ 438191 h 6861600"/>
              <a:gd name="connsiteX326" fmla="*/ 11327648 w 12193200"/>
              <a:gd name="connsiteY326" fmla="*/ 397568 h 6861600"/>
              <a:gd name="connsiteX327" fmla="*/ 11324025 w 12193200"/>
              <a:gd name="connsiteY327" fmla="*/ 392924 h 6861600"/>
              <a:gd name="connsiteX328" fmla="*/ 11391491 w 12193200"/>
              <a:gd name="connsiteY328" fmla="*/ 334037 h 6861600"/>
              <a:gd name="connsiteX329" fmla="*/ 11426364 w 12193200"/>
              <a:gd name="connsiteY329" fmla="*/ 368996 h 6861600"/>
              <a:gd name="connsiteX330" fmla="*/ 11391491 w 12193200"/>
              <a:gd name="connsiteY330" fmla="*/ 403955 h 6861600"/>
              <a:gd name="connsiteX331" fmla="*/ 11356360 w 12193200"/>
              <a:gd name="connsiteY331" fmla="*/ 368996 h 6861600"/>
              <a:gd name="connsiteX332" fmla="*/ 11391491 w 12193200"/>
              <a:gd name="connsiteY332" fmla="*/ 334037 h 6861600"/>
              <a:gd name="connsiteX333" fmla="*/ 11389959 w 12193200"/>
              <a:gd name="connsiteY333" fmla="*/ 321618 h 6861600"/>
              <a:gd name="connsiteX334" fmla="*/ 11337262 w 12193200"/>
              <a:gd name="connsiteY334" fmla="*/ 374510 h 6861600"/>
              <a:gd name="connsiteX335" fmla="*/ 11389959 w 12193200"/>
              <a:gd name="connsiteY335" fmla="*/ 427401 h 6861600"/>
              <a:gd name="connsiteX336" fmla="*/ 11442656 w 12193200"/>
              <a:gd name="connsiteY336" fmla="*/ 374510 h 6861600"/>
              <a:gd name="connsiteX337" fmla="*/ 11389959 w 12193200"/>
              <a:gd name="connsiteY337" fmla="*/ 321618 h 6861600"/>
              <a:gd name="connsiteX338" fmla="*/ 0 w 12193200"/>
              <a:gd name="connsiteY338" fmla="*/ 0 h 6861600"/>
              <a:gd name="connsiteX339" fmla="*/ 12193200 w 12193200"/>
              <a:gd name="connsiteY339" fmla="*/ 0 h 6861600"/>
              <a:gd name="connsiteX340" fmla="*/ 12193200 w 12193200"/>
              <a:gd name="connsiteY340" fmla="*/ 6861600 h 6861600"/>
              <a:gd name="connsiteX341" fmla="*/ 0 w 12193200"/>
              <a:gd name="connsiteY341" fmla="*/ 6861600 h 686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Lst>
            <a:rect l="l" t="t" r="r" b="b"/>
            <a:pathLst>
              <a:path w="12193200" h="6861600">
                <a:moveTo>
                  <a:pt x="11666200" y="756760"/>
                </a:moveTo>
                <a:cubicBezTo>
                  <a:pt x="11673094" y="756760"/>
                  <a:pt x="11676288" y="758939"/>
                  <a:pt x="11678975" y="761119"/>
                </a:cubicBezTo>
                <a:cubicBezTo>
                  <a:pt x="11678975" y="808195"/>
                  <a:pt x="11678975" y="808195"/>
                  <a:pt x="11678975" y="808195"/>
                </a:cubicBezTo>
                <a:lnTo>
                  <a:pt x="11678845" y="808195"/>
                </a:lnTo>
                <a:cubicBezTo>
                  <a:pt x="11678845" y="811658"/>
                  <a:pt x="11673094" y="813579"/>
                  <a:pt x="11667095" y="813579"/>
                </a:cubicBezTo>
                <a:cubicBezTo>
                  <a:pt x="11654191" y="813579"/>
                  <a:pt x="11644998" y="802671"/>
                  <a:pt x="11644998" y="784080"/>
                </a:cubicBezTo>
                <a:cubicBezTo>
                  <a:pt x="11644998" y="767658"/>
                  <a:pt x="11653942" y="756760"/>
                  <a:pt x="11666200" y="756760"/>
                </a:cubicBezTo>
                <a:close/>
                <a:moveTo>
                  <a:pt x="11553608" y="755951"/>
                </a:moveTo>
                <a:cubicBezTo>
                  <a:pt x="11558334" y="755951"/>
                  <a:pt x="11561787" y="756976"/>
                  <a:pt x="11565369" y="760439"/>
                </a:cubicBezTo>
                <a:cubicBezTo>
                  <a:pt x="11569210" y="764032"/>
                  <a:pt x="11571638" y="771995"/>
                  <a:pt x="11571638" y="784954"/>
                </a:cubicBezTo>
                <a:cubicBezTo>
                  <a:pt x="11571638" y="797535"/>
                  <a:pt x="11569210" y="805746"/>
                  <a:pt x="11565369" y="809339"/>
                </a:cubicBezTo>
                <a:cubicBezTo>
                  <a:pt x="11561787" y="812802"/>
                  <a:pt x="11558334" y="813698"/>
                  <a:pt x="11553608" y="813698"/>
                </a:cubicBezTo>
                <a:cubicBezTo>
                  <a:pt x="11548882" y="813698"/>
                  <a:pt x="11545677" y="812802"/>
                  <a:pt x="11542106" y="809339"/>
                </a:cubicBezTo>
                <a:cubicBezTo>
                  <a:pt x="11538394" y="805746"/>
                  <a:pt x="11535837" y="797783"/>
                  <a:pt x="11535837" y="784954"/>
                </a:cubicBezTo>
                <a:cubicBezTo>
                  <a:pt x="11535837" y="772243"/>
                  <a:pt x="11538394" y="764032"/>
                  <a:pt x="11542106" y="760439"/>
                </a:cubicBezTo>
                <a:cubicBezTo>
                  <a:pt x="11545688" y="756976"/>
                  <a:pt x="11549141" y="755951"/>
                  <a:pt x="11553608" y="755951"/>
                </a:cubicBezTo>
                <a:close/>
                <a:moveTo>
                  <a:pt x="11389948" y="755951"/>
                </a:moveTo>
                <a:cubicBezTo>
                  <a:pt x="11394707" y="755951"/>
                  <a:pt x="11397911" y="756976"/>
                  <a:pt x="11401504" y="760439"/>
                </a:cubicBezTo>
                <a:cubicBezTo>
                  <a:pt x="11405356" y="764032"/>
                  <a:pt x="11407795" y="771995"/>
                  <a:pt x="11407795" y="784954"/>
                </a:cubicBezTo>
                <a:cubicBezTo>
                  <a:pt x="11407795" y="797535"/>
                  <a:pt x="11405356" y="805746"/>
                  <a:pt x="11401504" y="809339"/>
                </a:cubicBezTo>
                <a:cubicBezTo>
                  <a:pt x="11397911" y="812802"/>
                  <a:pt x="11394448" y="813698"/>
                  <a:pt x="11389948" y="813698"/>
                </a:cubicBezTo>
                <a:cubicBezTo>
                  <a:pt x="11385201" y="813698"/>
                  <a:pt x="11381985" y="812802"/>
                  <a:pt x="11378133" y="809339"/>
                </a:cubicBezTo>
                <a:cubicBezTo>
                  <a:pt x="11374411" y="805746"/>
                  <a:pt x="11371843" y="797783"/>
                  <a:pt x="11371843" y="784954"/>
                </a:cubicBezTo>
                <a:cubicBezTo>
                  <a:pt x="11371843" y="772243"/>
                  <a:pt x="11374411" y="764032"/>
                  <a:pt x="11378133" y="760439"/>
                </a:cubicBezTo>
                <a:cubicBezTo>
                  <a:pt x="11381726" y="756976"/>
                  <a:pt x="11385190" y="755951"/>
                  <a:pt x="11389948" y="755951"/>
                </a:cubicBezTo>
                <a:close/>
                <a:moveTo>
                  <a:pt x="11267462" y="755951"/>
                </a:moveTo>
                <a:cubicBezTo>
                  <a:pt x="11272210" y="755951"/>
                  <a:pt x="11275425" y="756976"/>
                  <a:pt x="11279148" y="760439"/>
                </a:cubicBezTo>
                <a:cubicBezTo>
                  <a:pt x="11282881" y="764032"/>
                  <a:pt x="11285438" y="771995"/>
                  <a:pt x="11285438" y="784954"/>
                </a:cubicBezTo>
                <a:cubicBezTo>
                  <a:pt x="11285438" y="797535"/>
                  <a:pt x="11283000" y="805746"/>
                  <a:pt x="11279148" y="809339"/>
                </a:cubicBezTo>
                <a:cubicBezTo>
                  <a:pt x="11275555" y="812802"/>
                  <a:pt x="11272210" y="813698"/>
                  <a:pt x="11267462" y="813698"/>
                </a:cubicBezTo>
                <a:cubicBezTo>
                  <a:pt x="11262715" y="813698"/>
                  <a:pt x="11259499" y="812802"/>
                  <a:pt x="11255907" y="809339"/>
                </a:cubicBezTo>
                <a:cubicBezTo>
                  <a:pt x="11252054" y="805746"/>
                  <a:pt x="11249616" y="797783"/>
                  <a:pt x="11249616" y="784954"/>
                </a:cubicBezTo>
                <a:cubicBezTo>
                  <a:pt x="11249616" y="772243"/>
                  <a:pt x="11252054" y="764032"/>
                  <a:pt x="11255907" y="760439"/>
                </a:cubicBezTo>
                <a:cubicBezTo>
                  <a:pt x="11259499" y="756976"/>
                  <a:pt x="11262844" y="755951"/>
                  <a:pt x="11267462" y="755951"/>
                </a:cubicBezTo>
                <a:close/>
                <a:moveTo>
                  <a:pt x="11708668" y="750006"/>
                </a:moveTo>
                <a:cubicBezTo>
                  <a:pt x="11706381" y="750006"/>
                  <a:pt x="11706381" y="750772"/>
                  <a:pt x="11706381" y="752433"/>
                </a:cubicBezTo>
                <a:cubicBezTo>
                  <a:pt x="11706381" y="817032"/>
                  <a:pt x="11706381" y="817032"/>
                  <a:pt x="11706381" y="817032"/>
                </a:cubicBezTo>
                <a:cubicBezTo>
                  <a:pt x="11706381" y="818952"/>
                  <a:pt x="11706381" y="819459"/>
                  <a:pt x="11708420" y="819459"/>
                </a:cubicBezTo>
                <a:cubicBezTo>
                  <a:pt x="11715671" y="819459"/>
                  <a:pt x="11715671" y="819459"/>
                  <a:pt x="11715671" y="819459"/>
                </a:cubicBezTo>
                <a:cubicBezTo>
                  <a:pt x="11717699" y="819330"/>
                  <a:pt x="11718206" y="819330"/>
                  <a:pt x="11718206" y="817032"/>
                </a:cubicBezTo>
                <a:cubicBezTo>
                  <a:pt x="11718206" y="752433"/>
                  <a:pt x="11718206" y="752433"/>
                  <a:pt x="11718206" y="752433"/>
                </a:cubicBezTo>
                <a:cubicBezTo>
                  <a:pt x="11718206" y="750383"/>
                  <a:pt x="11717699" y="750006"/>
                  <a:pt x="11715660" y="750006"/>
                </a:cubicBezTo>
                <a:cubicBezTo>
                  <a:pt x="11708668" y="750006"/>
                  <a:pt x="11708668" y="750006"/>
                  <a:pt x="11708668" y="750006"/>
                </a:cubicBezTo>
                <a:close/>
                <a:moveTo>
                  <a:pt x="11826514" y="749671"/>
                </a:moveTo>
                <a:cubicBezTo>
                  <a:pt x="11824076" y="749671"/>
                  <a:pt x="11823170" y="749542"/>
                  <a:pt x="11822404" y="751851"/>
                </a:cubicBezTo>
                <a:cubicBezTo>
                  <a:pt x="11818552" y="763374"/>
                  <a:pt x="11808647" y="775804"/>
                  <a:pt x="11798623" y="781695"/>
                </a:cubicBezTo>
                <a:cubicBezTo>
                  <a:pt x="11798234" y="782084"/>
                  <a:pt x="11798105" y="782461"/>
                  <a:pt x="11798105" y="782461"/>
                </a:cubicBezTo>
                <a:cubicBezTo>
                  <a:pt x="11798105" y="782591"/>
                  <a:pt x="11798234" y="782968"/>
                  <a:pt x="11798234" y="783227"/>
                </a:cubicBezTo>
                <a:cubicBezTo>
                  <a:pt x="11822145" y="817420"/>
                  <a:pt x="11822145" y="817420"/>
                  <a:pt x="11822145" y="817420"/>
                </a:cubicBezTo>
                <a:cubicBezTo>
                  <a:pt x="11823558" y="819470"/>
                  <a:pt x="11824076" y="819470"/>
                  <a:pt x="11826126" y="819470"/>
                </a:cubicBezTo>
                <a:cubicBezTo>
                  <a:pt x="11835254" y="819470"/>
                  <a:pt x="11835254" y="819470"/>
                  <a:pt x="11835254" y="819470"/>
                </a:cubicBezTo>
                <a:cubicBezTo>
                  <a:pt x="11835891" y="819330"/>
                  <a:pt x="11837175" y="819330"/>
                  <a:pt x="11837175" y="817798"/>
                </a:cubicBezTo>
                <a:cubicBezTo>
                  <a:pt x="11837175" y="817291"/>
                  <a:pt x="11836786" y="816643"/>
                  <a:pt x="11836279" y="816136"/>
                </a:cubicBezTo>
                <a:cubicBezTo>
                  <a:pt x="11810826" y="782450"/>
                  <a:pt x="11810826" y="782450"/>
                  <a:pt x="11810826" y="782450"/>
                </a:cubicBezTo>
                <a:cubicBezTo>
                  <a:pt x="11810567" y="782192"/>
                  <a:pt x="11810567" y="782192"/>
                  <a:pt x="11810567" y="782192"/>
                </a:cubicBezTo>
                <a:cubicBezTo>
                  <a:pt x="11819566" y="775534"/>
                  <a:pt x="11828824" y="765154"/>
                  <a:pt x="11834607" y="753890"/>
                </a:cubicBezTo>
                <a:cubicBezTo>
                  <a:pt x="11835125" y="752606"/>
                  <a:pt x="11835254" y="751969"/>
                  <a:pt x="11835254" y="751203"/>
                </a:cubicBezTo>
                <a:cubicBezTo>
                  <a:pt x="11835254" y="750049"/>
                  <a:pt x="11834607" y="749671"/>
                  <a:pt x="11832816" y="749671"/>
                </a:cubicBezTo>
                <a:cubicBezTo>
                  <a:pt x="11826514" y="749671"/>
                  <a:pt x="11826514" y="749671"/>
                  <a:pt x="11826514" y="749671"/>
                </a:cubicBezTo>
                <a:close/>
                <a:moveTo>
                  <a:pt x="11301634" y="749671"/>
                </a:moveTo>
                <a:cubicBezTo>
                  <a:pt x="11301116" y="749671"/>
                  <a:pt x="11299832" y="749671"/>
                  <a:pt x="11299832" y="751462"/>
                </a:cubicBezTo>
                <a:cubicBezTo>
                  <a:pt x="11299832" y="751980"/>
                  <a:pt x="11299961" y="752617"/>
                  <a:pt x="11300350" y="753383"/>
                </a:cubicBezTo>
                <a:cubicBezTo>
                  <a:pt x="11324605" y="817399"/>
                  <a:pt x="11324605" y="817399"/>
                  <a:pt x="11324605" y="817399"/>
                </a:cubicBezTo>
                <a:cubicBezTo>
                  <a:pt x="11325371" y="818942"/>
                  <a:pt x="11325630" y="819449"/>
                  <a:pt x="11326785" y="819449"/>
                </a:cubicBezTo>
                <a:cubicBezTo>
                  <a:pt x="11332050" y="819449"/>
                  <a:pt x="11332050" y="819449"/>
                  <a:pt x="11332050" y="819449"/>
                </a:cubicBezTo>
                <a:cubicBezTo>
                  <a:pt x="11333593" y="819449"/>
                  <a:pt x="11333971" y="819190"/>
                  <a:pt x="11334489" y="817399"/>
                </a:cubicBezTo>
                <a:cubicBezTo>
                  <a:pt x="11358108" y="753135"/>
                  <a:pt x="11358108" y="753135"/>
                  <a:pt x="11358108" y="753135"/>
                </a:cubicBezTo>
                <a:cubicBezTo>
                  <a:pt x="11358366" y="751592"/>
                  <a:pt x="11358366" y="751462"/>
                  <a:pt x="11358366" y="751085"/>
                </a:cubicBezTo>
                <a:cubicBezTo>
                  <a:pt x="11358366" y="749671"/>
                  <a:pt x="11357341" y="749671"/>
                  <a:pt x="11356694" y="749671"/>
                </a:cubicBezTo>
                <a:cubicBezTo>
                  <a:pt x="11350015" y="749671"/>
                  <a:pt x="11350015" y="749671"/>
                  <a:pt x="11350015" y="749671"/>
                </a:cubicBezTo>
                <a:cubicBezTo>
                  <a:pt x="11349120" y="749930"/>
                  <a:pt x="11348990" y="750308"/>
                  <a:pt x="11348343" y="751592"/>
                </a:cubicBezTo>
                <a:cubicBezTo>
                  <a:pt x="11330885" y="802908"/>
                  <a:pt x="11330885" y="802908"/>
                  <a:pt x="11330885" y="802908"/>
                </a:cubicBezTo>
                <a:cubicBezTo>
                  <a:pt x="11312920" y="751851"/>
                  <a:pt x="11312920" y="751851"/>
                  <a:pt x="11312920" y="751851"/>
                </a:cubicBezTo>
                <a:cubicBezTo>
                  <a:pt x="11312154" y="749930"/>
                  <a:pt x="11311895" y="749671"/>
                  <a:pt x="11309845" y="749671"/>
                </a:cubicBezTo>
                <a:cubicBezTo>
                  <a:pt x="11301634" y="749671"/>
                  <a:pt x="11301634" y="749671"/>
                  <a:pt x="11301634" y="749671"/>
                </a:cubicBezTo>
                <a:close/>
                <a:moveTo>
                  <a:pt x="11754223" y="748506"/>
                </a:moveTo>
                <a:cubicBezTo>
                  <a:pt x="11742149" y="748506"/>
                  <a:pt x="11731241" y="755185"/>
                  <a:pt x="11731241" y="767625"/>
                </a:cubicBezTo>
                <a:cubicBezTo>
                  <a:pt x="11731241" y="779300"/>
                  <a:pt x="11739462" y="784177"/>
                  <a:pt x="11749346" y="788417"/>
                </a:cubicBezTo>
                <a:cubicBezTo>
                  <a:pt x="11757050" y="791622"/>
                  <a:pt x="11764236" y="794708"/>
                  <a:pt x="11764236" y="801894"/>
                </a:cubicBezTo>
                <a:cubicBezTo>
                  <a:pt x="11764236" y="807407"/>
                  <a:pt x="11759866" y="813698"/>
                  <a:pt x="11750500" y="813698"/>
                </a:cubicBezTo>
                <a:cubicBezTo>
                  <a:pt x="11740995" y="813698"/>
                  <a:pt x="11738308" y="806641"/>
                  <a:pt x="11733679" y="806641"/>
                </a:cubicBezTo>
                <a:cubicBezTo>
                  <a:pt x="11731500" y="806641"/>
                  <a:pt x="11728673" y="807666"/>
                  <a:pt x="11728673" y="811130"/>
                </a:cubicBezTo>
                <a:cubicBezTo>
                  <a:pt x="11728673" y="816643"/>
                  <a:pt x="11739462" y="821402"/>
                  <a:pt x="11750241" y="821402"/>
                </a:cubicBezTo>
                <a:cubicBezTo>
                  <a:pt x="11762434" y="821531"/>
                  <a:pt x="11774896" y="815111"/>
                  <a:pt x="11774896" y="800610"/>
                </a:cubicBezTo>
                <a:cubicBezTo>
                  <a:pt x="11774896" y="777897"/>
                  <a:pt x="11741901" y="781490"/>
                  <a:pt x="11741901" y="766471"/>
                </a:cubicBezTo>
                <a:cubicBezTo>
                  <a:pt x="11741901" y="761335"/>
                  <a:pt x="11745882" y="756199"/>
                  <a:pt x="11753457" y="756199"/>
                </a:cubicBezTo>
                <a:cubicBezTo>
                  <a:pt x="11761290" y="756199"/>
                  <a:pt x="11763340" y="761335"/>
                  <a:pt x="11767322" y="761335"/>
                </a:cubicBezTo>
                <a:cubicBezTo>
                  <a:pt x="11769372" y="761335"/>
                  <a:pt x="11772328" y="760180"/>
                  <a:pt x="11772328" y="756587"/>
                </a:cubicBezTo>
                <a:cubicBezTo>
                  <a:pt x="11772328" y="751452"/>
                  <a:pt x="11763599" y="748506"/>
                  <a:pt x="11754223" y="748506"/>
                </a:cubicBezTo>
                <a:close/>
                <a:moveTo>
                  <a:pt x="11614257" y="748117"/>
                </a:moveTo>
                <a:cubicBezTo>
                  <a:pt x="11607082" y="748117"/>
                  <a:pt x="11602594" y="749272"/>
                  <a:pt x="11599001" y="750167"/>
                </a:cubicBezTo>
                <a:cubicBezTo>
                  <a:pt x="11594383" y="751322"/>
                  <a:pt x="11592721" y="753491"/>
                  <a:pt x="11592721" y="755660"/>
                </a:cubicBezTo>
                <a:cubicBezTo>
                  <a:pt x="11592721" y="816902"/>
                  <a:pt x="11592721" y="816902"/>
                  <a:pt x="11592721" y="816902"/>
                </a:cubicBezTo>
                <a:cubicBezTo>
                  <a:pt x="11592721" y="818952"/>
                  <a:pt x="11593487" y="819071"/>
                  <a:pt x="11595418" y="819071"/>
                </a:cubicBezTo>
                <a:cubicBezTo>
                  <a:pt x="11602216" y="819071"/>
                  <a:pt x="11602216" y="819071"/>
                  <a:pt x="11602216" y="819071"/>
                </a:cubicBezTo>
                <a:cubicBezTo>
                  <a:pt x="11603878" y="819071"/>
                  <a:pt x="11604654" y="818942"/>
                  <a:pt x="11604654" y="816902"/>
                </a:cubicBezTo>
                <a:cubicBezTo>
                  <a:pt x="11604654" y="760774"/>
                  <a:pt x="11604654" y="760774"/>
                  <a:pt x="11604654" y="760774"/>
                </a:cubicBezTo>
                <a:cubicBezTo>
                  <a:pt x="11604654" y="757192"/>
                  <a:pt x="11607471" y="754764"/>
                  <a:pt x="11611452" y="754764"/>
                </a:cubicBezTo>
                <a:cubicBezTo>
                  <a:pt x="11620041" y="754764"/>
                  <a:pt x="11621325" y="761033"/>
                  <a:pt x="11625943" y="761033"/>
                </a:cubicBezTo>
                <a:cubicBezTo>
                  <a:pt x="11629255" y="761162"/>
                  <a:pt x="11631823" y="759112"/>
                  <a:pt x="11631823" y="755152"/>
                </a:cubicBezTo>
                <a:cubicBezTo>
                  <a:pt x="11631823" y="750167"/>
                  <a:pt x="11623623" y="748117"/>
                  <a:pt x="11614257" y="748117"/>
                </a:cubicBezTo>
                <a:close/>
                <a:moveTo>
                  <a:pt x="11553619" y="748117"/>
                </a:moveTo>
                <a:cubicBezTo>
                  <a:pt x="11547609" y="748117"/>
                  <a:pt x="11541221" y="749919"/>
                  <a:pt x="11536236" y="753124"/>
                </a:cubicBezTo>
                <a:cubicBezTo>
                  <a:pt x="11528565" y="758519"/>
                  <a:pt x="11523450" y="768780"/>
                  <a:pt x="11523450" y="784954"/>
                </a:cubicBezTo>
                <a:cubicBezTo>
                  <a:pt x="11523450" y="800998"/>
                  <a:pt x="11528565" y="811270"/>
                  <a:pt x="11536236" y="816654"/>
                </a:cubicBezTo>
                <a:cubicBezTo>
                  <a:pt x="11540962" y="819988"/>
                  <a:pt x="11547490" y="821531"/>
                  <a:pt x="11553619" y="821531"/>
                </a:cubicBezTo>
                <a:cubicBezTo>
                  <a:pt x="11559888" y="821531"/>
                  <a:pt x="11566275" y="819859"/>
                  <a:pt x="11571001" y="816654"/>
                </a:cubicBezTo>
                <a:cubicBezTo>
                  <a:pt x="11578802" y="811259"/>
                  <a:pt x="11583917" y="800998"/>
                  <a:pt x="11583917" y="784954"/>
                </a:cubicBezTo>
                <a:cubicBezTo>
                  <a:pt x="11583917" y="768780"/>
                  <a:pt x="11578802" y="758519"/>
                  <a:pt x="11571001" y="753124"/>
                </a:cubicBezTo>
                <a:cubicBezTo>
                  <a:pt x="11566146" y="749660"/>
                  <a:pt x="11559747" y="748117"/>
                  <a:pt x="11553619" y="748117"/>
                </a:cubicBezTo>
                <a:close/>
                <a:moveTo>
                  <a:pt x="11486031" y="748117"/>
                </a:moveTo>
                <a:cubicBezTo>
                  <a:pt x="11475824" y="748117"/>
                  <a:pt x="11468930" y="750297"/>
                  <a:pt x="11465229" y="751452"/>
                </a:cubicBezTo>
                <a:cubicBezTo>
                  <a:pt x="11460632" y="752994"/>
                  <a:pt x="11459230" y="754656"/>
                  <a:pt x="11459230" y="756965"/>
                </a:cubicBezTo>
                <a:cubicBezTo>
                  <a:pt x="11459230" y="817010"/>
                  <a:pt x="11459230" y="817010"/>
                  <a:pt x="11459230" y="817010"/>
                </a:cubicBezTo>
                <a:cubicBezTo>
                  <a:pt x="11459230" y="819190"/>
                  <a:pt x="11459737" y="819449"/>
                  <a:pt x="11461787" y="819449"/>
                </a:cubicBezTo>
                <a:cubicBezTo>
                  <a:pt x="11468422" y="819449"/>
                  <a:pt x="11468422" y="819449"/>
                  <a:pt x="11468422" y="819449"/>
                </a:cubicBezTo>
                <a:cubicBezTo>
                  <a:pt x="11470332" y="819449"/>
                  <a:pt x="11471228" y="819190"/>
                  <a:pt x="11471228" y="816751"/>
                </a:cubicBezTo>
                <a:cubicBezTo>
                  <a:pt x="11471228" y="761454"/>
                  <a:pt x="11471228" y="761454"/>
                  <a:pt x="11471228" y="761454"/>
                </a:cubicBezTo>
                <a:cubicBezTo>
                  <a:pt x="11471228" y="758497"/>
                  <a:pt x="11476331" y="755422"/>
                  <a:pt x="11485654" y="755422"/>
                </a:cubicBezTo>
                <a:cubicBezTo>
                  <a:pt x="11501223" y="755422"/>
                  <a:pt x="11501223" y="765554"/>
                  <a:pt x="11501223" y="771844"/>
                </a:cubicBezTo>
                <a:cubicBezTo>
                  <a:pt x="11501223" y="816751"/>
                  <a:pt x="11501223" y="816751"/>
                  <a:pt x="11501223" y="816751"/>
                </a:cubicBezTo>
                <a:cubicBezTo>
                  <a:pt x="11501223" y="819190"/>
                  <a:pt x="11501990" y="819449"/>
                  <a:pt x="11504288" y="819449"/>
                </a:cubicBezTo>
                <a:cubicBezTo>
                  <a:pt x="11511690" y="819449"/>
                  <a:pt x="11511690" y="819449"/>
                  <a:pt x="11511690" y="819449"/>
                </a:cubicBezTo>
                <a:cubicBezTo>
                  <a:pt x="11512963" y="819201"/>
                  <a:pt x="11512963" y="817917"/>
                  <a:pt x="11512963" y="816762"/>
                </a:cubicBezTo>
                <a:cubicBezTo>
                  <a:pt x="11512963" y="770312"/>
                  <a:pt x="11512963" y="770312"/>
                  <a:pt x="11512963" y="770312"/>
                </a:cubicBezTo>
                <a:cubicBezTo>
                  <a:pt x="11512963" y="762230"/>
                  <a:pt x="11512704" y="748117"/>
                  <a:pt x="11486031" y="748117"/>
                </a:cubicBezTo>
                <a:close/>
                <a:moveTo>
                  <a:pt x="11389700" y="748117"/>
                </a:moveTo>
                <a:cubicBezTo>
                  <a:pt x="11383539" y="748117"/>
                  <a:pt x="11377249" y="749919"/>
                  <a:pt x="11372242" y="753124"/>
                </a:cubicBezTo>
                <a:cubicBezTo>
                  <a:pt x="11364538" y="758519"/>
                  <a:pt x="11359402" y="768780"/>
                  <a:pt x="11359402" y="784954"/>
                </a:cubicBezTo>
                <a:cubicBezTo>
                  <a:pt x="11359402" y="800998"/>
                  <a:pt x="11364538" y="811270"/>
                  <a:pt x="11372242" y="816654"/>
                </a:cubicBezTo>
                <a:cubicBezTo>
                  <a:pt x="11376990" y="819988"/>
                  <a:pt x="11383539" y="821531"/>
                  <a:pt x="11389700" y="821531"/>
                </a:cubicBezTo>
                <a:cubicBezTo>
                  <a:pt x="11395990" y="821531"/>
                  <a:pt x="11402281" y="819859"/>
                  <a:pt x="11407158" y="816654"/>
                </a:cubicBezTo>
                <a:cubicBezTo>
                  <a:pt x="11414991" y="811259"/>
                  <a:pt x="11420127" y="800998"/>
                  <a:pt x="11420127" y="784954"/>
                </a:cubicBezTo>
                <a:cubicBezTo>
                  <a:pt x="11420127" y="768780"/>
                  <a:pt x="11414991" y="758519"/>
                  <a:pt x="11407158" y="753124"/>
                </a:cubicBezTo>
                <a:cubicBezTo>
                  <a:pt x="11402540" y="749660"/>
                  <a:pt x="11395990" y="748117"/>
                  <a:pt x="11389700" y="748117"/>
                </a:cubicBezTo>
                <a:close/>
                <a:moveTo>
                  <a:pt x="11267473" y="748117"/>
                </a:moveTo>
                <a:cubicBezTo>
                  <a:pt x="11261312" y="748117"/>
                  <a:pt x="11254892" y="749919"/>
                  <a:pt x="11250015" y="753124"/>
                </a:cubicBezTo>
                <a:cubicBezTo>
                  <a:pt x="11242182" y="758519"/>
                  <a:pt x="11237046" y="768780"/>
                  <a:pt x="11237046" y="784954"/>
                </a:cubicBezTo>
                <a:cubicBezTo>
                  <a:pt x="11237046" y="800998"/>
                  <a:pt x="11242182" y="811270"/>
                  <a:pt x="11250015" y="816654"/>
                </a:cubicBezTo>
                <a:cubicBezTo>
                  <a:pt x="11254763" y="819988"/>
                  <a:pt x="11261183" y="821531"/>
                  <a:pt x="11267473" y="821531"/>
                </a:cubicBezTo>
                <a:cubicBezTo>
                  <a:pt x="11273764" y="821531"/>
                  <a:pt x="11279925" y="819859"/>
                  <a:pt x="11284931" y="816654"/>
                </a:cubicBezTo>
                <a:cubicBezTo>
                  <a:pt x="11292635" y="811259"/>
                  <a:pt x="11297771" y="800998"/>
                  <a:pt x="11297771" y="784954"/>
                </a:cubicBezTo>
                <a:cubicBezTo>
                  <a:pt x="11297771" y="768780"/>
                  <a:pt x="11292635" y="758519"/>
                  <a:pt x="11284931" y="753124"/>
                </a:cubicBezTo>
                <a:cubicBezTo>
                  <a:pt x="11279925" y="749660"/>
                  <a:pt x="11273764" y="748117"/>
                  <a:pt x="11267473" y="748117"/>
                </a:cubicBezTo>
                <a:close/>
                <a:moveTo>
                  <a:pt x="11199756" y="748117"/>
                </a:moveTo>
                <a:cubicBezTo>
                  <a:pt x="11189495" y="748117"/>
                  <a:pt x="11182698" y="750297"/>
                  <a:pt x="11178857" y="751452"/>
                </a:cubicBezTo>
                <a:cubicBezTo>
                  <a:pt x="11174368" y="752994"/>
                  <a:pt x="11172825" y="754656"/>
                  <a:pt x="11172825" y="756965"/>
                </a:cubicBezTo>
                <a:cubicBezTo>
                  <a:pt x="11172825" y="817010"/>
                  <a:pt x="11172825" y="817010"/>
                  <a:pt x="11172825" y="817010"/>
                </a:cubicBezTo>
                <a:cubicBezTo>
                  <a:pt x="11172825" y="819190"/>
                  <a:pt x="11173343" y="819449"/>
                  <a:pt x="11175263" y="819449"/>
                </a:cubicBezTo>
                <a:cubicBezTo>
                  <a:pt x="11181932" y="819449"/>
                  <a:pt x="11181932" y="819449"/>
                  <a:pt x="11181932" y="819449"/>
                </a:cubicBezTo>
                <a:cubicBezTo>
                  <a:pt x="11183852" y="819449"/>
                  <a:pt x="11184748" y="819190"/>
                  <a:pt x="11184748" y="816751"/>
                </a:cubicBezTo>
                <a:cubicBezTo>
                  <a:pt x="11184748" y="761454"/>
                  <a:pt x="11184748" y="761454"/>
                  <a:pt x="11184748" y="761454"/>
                </a:cubicBezTo>
                <a:cubicBezTo>
                  <a:pt x="11184748" y="758497"/>
                  <a:pt x="11189873" y="755422"/>
                  <a:pt x="11199238" y="755422"/>
                </a:cubicBezTo>
                <a:cubicBezTo>
                  <a:pt x="11214884" y="755422"/>
                  <a:pt x="11214884" y="765554"/>
                  <a:pt x="11214884" y="771844"/>
                </a:cubicBezTo>
                <a:cubicBezTo>
                  <a:pt x="11214884" y="816751"/>
                  <a:pt x="11214884" y="816751"/>
                  <a:pt x="11214884" y="816751"/>
                </a:cubicBezTo>
                <a:cubicBezTo>
                  <a:pt x="11214884" y="819190"/>
                  <a:pt x="11215650" y="819449"/>
                  <a:pt x="11217959" y="819449"/>
                </a:cubicBezTo>
                <a:cubicBezTo>
                  <a:pt x="11225393" y="819449"/>
                  <a:pt x="11225393" y="819449"/>
                  <a:pt x="11225393" y="819449"/>
                </a:cubicBezTo>
                <a:cubicBezTo>
                  <a:pt x="11226688" y="819201"/>
                  <a:pt x="11226817" y="817917"/>
                  <a:pt x="11226817" y="816762"/>
                </a:cubicBezTo>
                <a:cubicBezTo>
                  <a:pt x="11226817" y="770312"/>
                  <a:pt x="11226817" y="770312"/>
                  <a:pt x="11226817" y="770312"/>
                </a:cubicBezTo>
                <a:cubicBezTo>
                  <a:pt x="11226817" y="762230"/>
                  <a:pt x="11226688" y="748117"/>
                  <a:pt x="11199756" y="748117"/>
                </a:cubicBezTo>
                <a:close/>
                <a:moveTo>
                  <a:pt x="11681273" y="724801"/>
                </a:moveTo>
                <a:cubicBezTo>
                  <a:pt x="11678975" y="724801"/>
                  <a:pt x="11678845" y="725567"/>
                  <a:pt x="11678845" y="727876"/>
                </a:cubicBezTo>
                <a:cubicBezTo>
                  <a:pt x="11678845" y="752250"/>
                  <a:pt x="11678845" y="752250"/>
                  <a:pt x="11678845" y="752250"/>
                </a:cubicBezTo>
                <a:cubicBezTo>
                  <a:pt x="11674626" y="750070"/>
                  <a:pt x="11670537" y="748527"/>
                  <a:pt x="11664279" y="748527"/>
                </a:cubicBezTo>
                <a:cubicBezTo>
                  <a:pt x="11643455" y="748527"/>
                  <a:pt x="11632848" y="768413"/>
                  <a:pt x="11632848" y="784954"/>
                </a:cubicBezTo>
                <a:cubicBezTo>
                  <a:pt x="11632848" y="809587"/>
                  <a:pt x="11646260" y="821510"/>
                  <a:pt x="11666707" y="821510"/>
                </a:cubicBezTo>
                <a:cubicBezTo>
                  <a:pt x="11676547" y="821531"/>
                  <a:pt x="11690477" y="816654"/>
                  <a:pt x="11690477" y="812036"/>
                </a:cubicBezTo>
                <a:cubicBezTo>
                  <a:pt x="11690477" y="727498"/>
                  <a:pt x="11690477" y="727498"/>
                  <a:pt x="11690477" y="727498"/>
                </a:cubicBezTo>
                <a:cubicBezTo>
                  <a:pt x="11690477" y="724930"/>
                  <a:pt x="11689711" y="724801"/>
                  <a:pt x="11687919" y="724801"/>
                </a:cubicBezTo>
                <a:cubicBezTo>
                  <a:pt x="11681273" y="724801"/>
                  <a:pt x="11681273" y="724801"/>
                  <a:pt x="11681273" y="724801"/>
                </a:cubicBezTo>
                <a:close/>
                <a:moveTo>
                  <a:pt x="11786797" y="724552"/>
                </a:moveTo>
                <a:cubicBezTo>
                  <a:pt x="11785384" y="724552"/>
                  <a:pt x="11784607" y="724811"/>
                  <a:pt x="11784607" y="726732"/>
                </a:cubicBezTo>
                <a:cubicBezTo>
                  <a:pt x="11784607" y="817280"/>
                  <a:pt x="11784607" y="817280"/>
                  <a:pt x="11784607" y="817280"/>
                </a:cubicBezTo>
                <a:cubicBezTo>
                  <a:pt x="11784607" y="819071"/>
                  <a:pt x="11784995" y="819330"/>
                  <a:pt x="11786797" y="819330"/>
                </a:cubicBezTo>
                <a:cubicBezTo>
                  <a:pt x="11793864" y="819330"/>
                  <a:pt x="11793864" y="819330"/>
                  <a:pt x="11793864" y="819330"/>
                </a:cubicBezTo>
                <a:cubicBezTo>
                  <a:pt x="11795526" y="819330"/>
                  <a:pt x="11796303" y="819330"/>
                  <a:pt x="11796303" y="817409"/>
                </a:cubicBezTo>
                <a:cubicBezTo>
                  <a:pt x="11796303" y="726473"/>
                  <a:pt x="11796303" y="726473"/>
                  <a:pt x="11796303" y="726473"/>
                </a:cubicBezTo>
                <a:cubicBezTo>
                  <a:pt x="11796303" y="724552"/>
                  <a:pt x="11795407" y="724552"/>
                  <a:pt x="11793864" y="724552"/>
                </a:cubicBezTo>
                <a:cubicBezTo>
                  <a:pt x="11786797" y="724552"/>
                  <a:pt x="11786797" y="724552"/>
                  <a:pt x="11786797" y="724552"/>
                </a:cubicBezTo>
                <a:close/>
                <a:moveTo>
                  <a:pt x="11712617" y="723776"/>
                </a:moveTo>
                <a:cubicBezTo>
                  <a:pt x="11708291" y="723776"/>
                  <a:pt x="11705237" y="726851"/>
                  <a:pt x="11705237" y="730940"/>
                </a:cubicBezTo>
                <a:cubicBezTo>
                  <a:pt x="11705237" y="734781"/>
                  <a:pt x="11707913" y="737975"/>
                  <a:pt x="11712358" y="737975"/>
                </a:cubicBezTo>
                <a:cubicBezTo>
                  <a:pt x="11716933" y="737845"/>
                  <a:pt x="11719739" y="734263"/>
                  <a:pt x="11719609" y="730433"/>
                </a:cubicBezTo>
                <a:cubicBezTo>
                  <a:pt x="11719350" y="726462"/>
                  <a:pt x="11716178" y="723776"/>
                  <a:pt x="11712617" y="723776"/>
                </a:cubicBezTo>
                <a:close/>
                <a:moveTo>
                  <a:pt x="11855021" y="713601"/>
                </a:moveTo>
                <a:lnTo>
                  <a:pt x="11855284" y="713794"/>
                </a:lnTo>
                <a:lnTo>
                  <a:pt x="11855021" y="713860"/>
                </a:lnTo>
                <a:cubicBezTo>
                  <a:pt x="11855021" y="713860"/>
                  <a:pt x="11855021" y="713860"/>
                  <a:pt x="11855021" y="713601"/>
                </a:cubicBezTo>
                <a:close/>
                <a:moveTo>
                  <a:pt x="11847209" y="704235"/>
                </a:moveTo>
                <a:cubicBezTo>
                  <a:pt x="11851428" y="704235"/>
                  <a:pt x="11851428" y="704235"/>
                  <a:pt x="11851428" y="704235"/>
                </a:cubicBezTo>
                <a:cubicBezTo>
                  <a:pt x="11853608" y="704235"/>
                  <a:pt x="11857190" y="704235"/>
                  <a:pt x="11857190" y="707699"/>
                </a:cubicBezTo>
                <a:cubicBezTo>
                  <a:pt x="11857190" y="711162"/>
                  <a:pt x="11853478" y="711162"/>
                  <a:pt x="11851817" y="711162"/>
                </a:cubicBezTo>
                <a:cubicBezTo>
                  <a:pt x="11847209" y="711162"/>
                  <a:pt x="11847209" y="711162"/>
                  <a:pt x="11847209" y="711162"/>
                </a:cubicBezTo>
                <a:close/>
                <a:moveTo>
                  <a:pt x="11843627" y="701020"/>
                </a:moveTo>
                <a:lnTo>
                  <a:pt x="11843627" y="724250"/>
                </a:lnTo>
                <a:cubicBezTo>
                  <a:pt x="11847468" y="724250"/>
                  <a:pt x="11847468" y="724250"/>
                  <a:pt x="11847468" y="724250"/>
                </a:cubicBezTo>
                <a:cubicBezTo>
                  <a:pt x="11847468" y="714367"/>
                  <a:pt x="11847468" y="714367"/>
                  <a:pt x="11847468" y="714367"/>
                </a:cubicBezTo>
                <a:cubicBezTo>
                  <a:pt x="11849648" y="714367"/>
                  <a:pt x="11849648" y="714367"/>
                  <a:pt x="11849648" y="714367"/>
                </a:cubicBezTo>
                <a:cubicBezTo>
                  <a:pt x="11852723" y="714367"/>
                  <a:pt x="11853867" y="715521"/>
                  <a:pt x="11856553" y="720528"/>
                </a:cubicBezTo>
                <a:cubicBezTo>
                  <a:pt x="11858603" y="724121"/>
                  <a:pt x="11858603" y="724121"/>
                  <a:pt x="11858603" y="724121"/>
                </a:cubicBezTo>
                <a:cubicBezTo>
                  <a:pt x="11863081" y="724121"/>
                  <a:pt x="11863081" y="724121"/>
                  <a:pt x="11863081" y="724121"/>
                </a:cubicBezTo>
                <a:cubicBezTo>
                  <a:pt x="11860265" y="719503"/>
                  <a:pt x="11860265" y="719503"/>
                  <a:pt x="11860265" y="719503"/>
                </a:cubicBezTo>
                <a:cubicBezTo>
                  <a:pt x="11858857" y="717258"/>
                  <a:pt x="11857864" y="715942"/>
                  <a:pt x="11857064" y="715107"/>
                </a:cubicBezTo>
                <a:lnTo>
                  <a:pt x="11855284" y="713794"/>
                </a:lnTo>
                <a:lnTo>
                  <a:pt x="11858039" y="713106"/>
                </a:lnTo>
                <a:cubicBezTo>
                  <a:pt x="11860542" y="711860"/>
                  <a:pt x="11861549" y="709333"/>
                  <a:pt x="11861549" y="707310"/>
                </a:cubicBezTo>
                <a:cubicBezTo>
                  <a:pt x="11861549" y="705390"/>
                  <a:pt x="11860653" y="703717"/>
                  <a:pt x="11859370" y="702822"/>
                </a:cubicBezTo>
                <a:cubicBezTo>
                  <a:pt x="11857449" y="701020"/>
                  <a:pt x="11854385" y="701020"/>
                  <a:pt x="11851817" y="701020"/>
                </a:cubicBezTo>
                <a:cubicBezTo>
                  <a:pt x="11843627" y="701020"/>
                  <a:pt x="11843627" y="701020"/>
                  <a:pt x="11843627" y="701020"/>
                </a:cubicBezTo>
                <a:close/>
                <a:moveTo>
                  <a:pt x="11852712" y="694611"/>
                </a:moveTo>
                <a:cubicBezTo>
                  <a:pt x="11862563" y="694611"/>
                  <a:pt x="11870623" y="702563"/>
                  <a:pt x="11870623" y="712446"/>
                </a:cubicBezTo>
                <a:cubicBezTo>
                  <a:pt x="11870623" y="722330"/>
                  <a:pt x="11862693" y="730541"/>
                  <a:pt x="11852712" y="730541"/>
                </a:cubicBezTo>
                <a:cubicBezTo>
                  <a:pt x="11842861" y="730541"/>
                  <a:pt x="11834931" y="722330"/>
                  <a:pt x="11834931" y="712446"/>
                </a:cubicBezTo>
                <a:cubicBezTo>
                  <a:pt x="11834801" y="702563"/>
                  <a:pt x="11842732" y="694611"/>
                  <a:pt x="11852712" y="694611"/>
                </a:cubicBezTo>
                <a:close/>
                <a:moveTo>
                  <a:pt x="11852712" y="690888"/>
                </a:moveTo>
                <a:cubicBezTo>
                  <a:pt x="11840940" y="690888"/>
                  <a:pt x="11831348" y="700513"/>
                  <a:pt x="11831348" y="712446"/>
                </a:cubicBezTo>
                <a:cubicBezTo>
                  <a:pt x="11831348" y="724509"/>
                  <a:pt x="11840940" y="734004"/>
                  <a:pt x="11852712" y="734004"/>
                </a:cubicBezTo>
                <a:cubicBezTo>
                  <a:pt x="11864613" y="734004"/>
                  <a:pt x="11874076" y="724250"/>
                  <a:pt x="11874076" y="712446"/>
                </a:cubicBezTo>
                <a:cubicBezTo>
                  <a:pt x="11874076" y="700642"/>
                  <a:pt x="11864484" y="690888"/>
                  <a:pt x="11852712" y="690888"/>
                </a:cubicBezTo>
                <a:close/>
                <a:moveTo>
                  <a:pt x="11639380" y="551044"/>
                </a:moveTo>
                <a:cubicBezTo>
                  <a:pt x="11639972" y="550996"/>
                  <a:pt x="11640676" y="551284"/>
                  <a:pt x="11641189" y="551862"/>
                </a:cubicBezTo>
                <a:cubicBezTo>
                  <a:pt x="11649011" y="560062"/>
                  <a:pt x="11646325" y="621974"/>
                  <a:pt x="11644652" y="634274"/>
                </a:cubicBezTo>
                <a:cubicBezTo>
                  <a:pt x="11644264" y="637349"/>
                  <a:pt x="11641448" y="639788"/>
                  <a:pt x="11640682" y="633508"/>
                </a:cubicBezTo>
                <a:cubicBezTo>
                  <a:pt x="11639786" y="625567"/>
                  <a:pt x="11635557" y="607235"/>
                  <a:pt x="11634273" y="599671"/>
                </a:cubicBezTo>
                <a:cubicBezTo>
                  <a:pt x="11632859" y="592496"/>
                  <a:pt x="11636841" y="570582"/>
                  <a:pt x="11638243" y="552250"/>
                </a:cubicBezTo>
                <a:cubicBezTo>
                  <a:pt x="11638308" y="551479"/>
                  <a:pt x="11638788" y="551093"/>
                  <a:pt x="11639380" y="551044"/>
                </a:cubicBezTo>
                <a:close/>
                <a:moveTo>
                  <a:pt x="11490639" y="502002"/>
                </a:moveTo>
                <a:cubicBezTo>
                  <a:pt x="11510395" y="504700"/>
                  <a:pt x="11530399" y="505207"/>
                  <a:pt x="11550015" y="504052"/>
                </a:cubicBezTo>
                <a:cubicBezTo>
                  <a:pt x="11553220" y="516223"/>
                  <a:pt x="11552831" y="532116"/>
                  <a:pt x="11548343" y="536605"/>
                </a:cubicBezTo>
                <a:cubicBezTo>
                  <a:pt x="11541157" y="543910"/>
                  <a:pt x="11508722" y="542496"/>
                  <a:pt x="11499486" y="541094"/>
                </a:cubicBezTo>
                <a:cubicBezTo>
                  <a:pt x="11496918" y="540705"/>
                  <a:pt x="11494361" y="540327"/>
                  <a:pt x="11492948" y="533659"/>
                </a:cubicBezTo>
                <a:cubicBezTo>
                  <a:pt x="11491405" y="525837"/>
                  <a:pt x="11491275" y="511486"/>
                  <a:pt x="11490639" y="502002"/>
                </a:cubicBezTo>
                <a:close/>
                <a:moveTo>
                  <a:pt x="11594253" y="498797"/>
                </a:moveTo>
                <a:cubicBezTo>
                  <a:pt x="11599767" y="509048"/>
                  <a:pt x="11600155" y="514950"/>
                  <a:pt x="11598612" y="520075"/>
                </a:cubicBezTo>
                <a:cubicBezTo>
                  <a:pt x="11597069" y="525200"/>
                  <a:pt x="11589894" y="528146"/>
                  <a:pt x="11588351" y="527509"/>
                </a:cubicBezTo>
                <a:cubicBezTo>
                  <a:pt x="11588092" y="516482"/>
                  <a:pt x="11585147" y="508152"/>
                  <a:pt x="11580011" y="500718"/>
                </a:cubicBezTo>
                <a:cubicBezTo>
                  <a:pt x="11584510" y="499952"/>
                  <a:pt x="11589257" y="499315"/>
                  <a:pt x="11594253" y="498797"/>
                </a:cubicBezTo>
                <a:close/>
                <a:moveTo>
                  <a:pt x="11441405" y="491374"/>
                </a:moveTo>
                <a:cubicBezTo>
                  <a:pt x="11447684" y="493295"/>
                  <a:pt x="11454104" y="494967"/>
                  <a:pt x="11460384" y="496499"/>
                </a:cubicBezTo>
                <a:cubicBezTo>
                  <a:pt x="11456025" y="524056"/>
                  <a:pt x="11447436" y="531868"/>
                  <a:pt x="11442948" y="533670"/>
                </a:cubicBezTo>
                <a:cubicBezTo>
                  <a:pt x="11439473" y="535073"/>
                  <a:pt x="11431910" y="535839"/>
                  <a:pt x="11434607" y="527131"/>
                </a:cubicBezTo>
                <a:cubicBezTo>
                  <a:pt x="11437305" y="518413"/>
                  <a:pt x="11439862" y="503545"/>
                  <a:pt x="11441405" y="491374"/>
                </a:cubicBezTo>
                <a:close/>
                <a:moveTo>
                  <a:pt x="11419441" y="484343"/>
                </a:moveTo>
                <a:cubicBezTo>
                  <a:pt x="11421606" y="484488"/>
                  <a:pt x="11425004" y="485801"/>
                  <a:pt x="11431543" y="488299"/>
                </a:cubicBezTo>
                <a:cubicBezTo>
                  <a:pt x="11430647" y="509447"/>
                  <a:pt x="11425263" y="521499"/>
                  <a:pt x="11423202" y="532257"/>
                </a:cubicBezTo>
                <a:cubicBezTo>
                  <a:pt x="11420893" y="543284"/>
                  <a:pt x="11433204" y="545841"/>
                  <a:pt x="11444102" y="543154"/>
                </a:cubicBezTo>
                <a:cubicBezTo>
                  <a:pt x="11454870" y="540468"/>
                  <a:pt x="11465132" y="529181"/>
                  <a:pt x="11469620" y="498549"/>
                </a:cubicBezTo>
                <a:cubicBezTo>
                  <a:pt x="11473850" y="499574"/>
                  <a:pt x="11477313" y="500092"/>
                  <a:pt x="11481672" y="500729"/>
                </a:cubicBezTo>
                <a:cubicBezTo>
                  <a:pt x="11482190" y="532516"/>
                  <a:pt x="11484111" y="539691"/>
                  <a:pt x="11485395" y="542507"/>
                </a:cubicBezTo>
                <a:cubicBezTo>
                  <a:pt x="11487833" y="548398"/>
                  <a:pt x="11493735" y="550330"/>
                  <a:pt x="11498472" y="550707"/>
                </a:cubicBezTo>
                <a:cubicBezTo>
                  <a:pt x="11523353" y="552628"/>
                  <a:pt x="11547458" y="551862"/>
                  <a:pt x="11555917" y="543532"/>
                </a:cubicBezTo>
                <a:cubicBezTo>
                  <a:pt x="11564506" y="535073"/>
                  <a:pt x="11561560" y="514443"/>
                  <a:pt x="11559122" y="503286"/>
                </a:cubicBezTo>
                <a:cubicBezTo>
                  <a:pt x="11563092" y="502898"/>
                  <a:pt x="11566308" y="502520"/>
                  <a:pt x="11570149" y="502002"/>
                </a:cubicBezTo>
                <a:cubicBezTo>
                  <a:pt x="11578360" y="511486"/>
                  <a:pt x="11579385" y="521866"/>
                  <a:pt x="11579385" y="528405"/>
                </a:cubicBezTo>
                <a:cubicBezTo>
                  <a:pt x="11579385" y="535709"/>
                  <a:pt x="11587466" y="539551"/>
                  <a:pt x="11598752" y="531739"/>
                </a:cubicBezTo>
                <a:cubicBezTo>
                  <a:pt x="11609909" y="523916"/>
                  <a:pt x="11608884" y="510202"/>
                  <a:pt x="11602723" y="497772"/>
                </a:cubicBezTo>
                <a:cubicBezTo>
                  <a:pt x="11628371" y="495722"/>
                  <a:pt x="11627086" y="512511"/>
                  <a:pt x="11625673" y="533282"/>
                </a:cubicBezTo>
                <a:cubicBezTo>
                  <a:pt x="11624389" y="553793"/>
                  <a:pt x="11619771" y="582882"/>
                  <a:pt x="11612855" y="586216"/>
                </a:cubicBezTo>
                <a:cubicBezTo>
                  <a:pt x="11605798" y="589162"/>
                  <a:pt x="11594771" y="570323"/>
                  <a:pt x="11537326" y="569427"/>
                </a:cubicBezTo>
                <a:cubicBezTo>
                  <a:pt x="11496551" y="568661"/>
                  <a:pt x="11465261" y="574175"/>
                  <a:pt x="11459488" y="611465"/>
                </a:cubicBezTo>
                <a:cubicBezTo>
                  <a:pt x="11459100" y="614151"/>
                  <a:pt x="11457568" y="613774"/>
                  <a:pt x="11456154" y="612360"/>
                </a:cubicBezTo>
                <a:cubicBezTo>
                  <a:pt x="11444998" y="600189"/>
                  <a:pt x="11434737" y="594676"/>
                  <a:pt x="11418325" y="585191"/>
                </a:cubicBezTo>
                <a:cubicBezTo>
                  <a:pt x="11401785" y="575448"/>
                  <a:pt x="11390757" y="562382"/>
                  <a:pt x="11388707" y="549434"/>
                </a:cubicBezTo>
                <a:cubicBezTo>
                  <a:pt x="11386657" y="536486"/>
                  <a:pt x="11391405" y="519190"/>
                  <a:pt x="11414743" y="487403"/>
                </a:cubicBezTo>
                <a:cubicBezTo>
                  <a:pt x="11416346" y="485224"/>
                  <a:pt x="11417276" y="484199"/>
                  <a:pt x="11419441" y="484343"/>
                </a:cubicBezTo>
                <a:close/>
                <a:moveTo>
                  <a:pt x="11358173" y="469801"/>
                </a:moveTo>
                <a:cubicBezTo>
                  <a:pt x="11352402" y="469752"/>
                  <a:pt x="11342133" y="472433"/>
                  <a:pt x="11346260" y="478275"/>
                </a:cubicBezTo>
                <a:cubicBezTo>
                  <a:pt x="11351763" y="486314"/>
                  <a:pt x="11362639" y="473042"/>
                  <a:pt x="11361744" y="470744"/>
                </a:cubicBezTo>
                <a:cubicBezTo>
                  <a:pt x="11361520" y="470137"/>
                  <a:pt x="11360096" y="469817"/>
                  <a:pt x="11358173" y="469801"/>
                </a:cubicBezTo>
                <a:close/>
                <a:moveTo>
                  <a:pt x="11354455" y="453696"/>
                </a:moveTo>
                <a:cubicBezTo>
                  <a:pt x="11359222" y="452705"/>
                  <a:pt x="11365520" y="456094"/>
                  <a:pt x="11379471" y="464454"/>
                </a:cubicBezTo>
                <a:cubicBezTo>
                  <a:pt x="11402044" y="478167"/>
                  <a:pt x="11408971" y="475351"/>
                  <a:pt x="11401267" y="487522"/>
                </a:cubicBezTo>
                <a:cubicBezTo>
                  <a:pt x="11396519" y="495345"/>
                  <a:pt x="11380486" y="516104"/>
                  <a:pt x="11376515" y="541611"/>
                </a:cubicBezTo>
                <a:cubicBezTo>
                  <a:pt x="11371131" y="534436"/>
                  <a:pt x="11363815" y="516622"/>
                  <a:pt x="11357665" y="511745"/>
                </a:cubicBezTo>
                <a:cubicBezTo>
                  <a:pt x="11345613" y="502261"/>
                  <a:pt x="11335222" y="509566"/>
                  <a:pt x="11330734" y="504052"/>
                </a:cubicBezTo>
                <a:cubicBezTo>
                  <a:pt x="11325727" y="498031"/>
                  <a:pt x="11323677" y="497643"/>
                  <a:pt x="11328166" y="491881"/>
                </a:cubicBezTo>
                <a:cubicBezTo>
                  <a:pt x="11328166" y="491881"/>
                  <a:pt x="11333550" y="484835"/>
                  <a:pt x="11335600" y="481879"/>
                </a:cubicBezTo>
                <a:cubicBezTo>
                  <a:pt x="11337909" y="478804"/>
                  <a:pt x="11337272" y="473031"/>
                  <a:pt x="11338297" y="470604"/>
                </a:cubicBezTo>
                <a:cubicBezTo>
                  <a:pt x="11339193" y="468165"/>
                  <a:pt x="11344707" y="460861"/>
                  <a:pt x="11349972" y="456124"/>
                </a:cubicBezTo>
                <a:cubicBezTo>
                  <a:pt x="11351448" y="454843"/>
                  <a:pt x="11352866" y="454026"/>
                  <a:pt x="11354455" y="453696"/>
                </a:cubicBezTo>
                <a:close/>
                <a:moveTo>
                  <a:pt x="11324025" y="392924"/>
                </a:moveTo>
                <a:cubicBezTo>
                  <a:pt x="11322935" y="393149"/>
                  <a:pt x="11322134" y="395329"/>
                  <a:pt x="11322134" y="400006"/>
                </a:cubicBezTo>
                <a:cubicBezTo>
                  <a:pt x="11322134" y="423463"/>
                  <a:pt x="11332395" y="437555"/>
                  <a:pt x="11335988" y="441536"/>
                </a:cubicBezTo>
                <a:cubicBezTo>
                  <a:pt x="11339452" y="445507"/>
                  <a:pt x="11341114" y="449477"/>
                  <a:pt x="11339193" y="451786"/>
                </a:cubicBezTo>
                <a:cubicBezTo>
                  <a:pt x="11334068" y="457807"/>
                  <a:pt x="11328554" y="464475"/>
                  <a:pt x="11328425" y="467162"/>
                </a:cubicBezTo>
                <a:cubicBezTo>
                  <a:pt x="11328166" y="470107"/>
                  <a:pt x="11328425" y="471521"/>
                  <a:pt x="11327270" y="474855"/>
                </a:cubicBezTo>
                <a:cubicBezTo>
                  <a:pt x="11326116" y="478059"/>
                  <a:pt x="11322016" y="482796"/>
                  <a:pt x="11315477" y="490748"/>
                </a:cubicBezTo>
                <a:cubicBezTo>
                  <a:pt x="11311884" y="495366"/>
                  <a:pt x="11314193" y="500362"/>
                  <a:pt x="11317268" y="503696"/>
                </a:cubicBezTo>
                <a:cubicBezTo>
                  <a:pt x="11320861" y="507796"/>
                  <a:pt x="11323300" y="512544"/>
                  <a:pt x="11327788" y="514594"/>
                </a:cubicBezTo>
                <a:cubicBezTo>
                  <a:pt x="11332406" y="516644"/>
                  <a:pt x="11336506" y="515230"/>
                  <a:pt x="11341890" y="516137"/>
                </a:cubicBezTo>
                <a:cubicBezTo>
                  <a:pt x="11347016" y="517032"/>
                  <a:pt x="11353436" y="520107"/>
                  <a:pt x="11358561" y="529214"/>
                </a:cubicBezTo>
                <a:cubicBezTo>
                  <a:pt x="11365995" y="542539"/>
                  <a:pt x="11373947" y="563310"/>
                  <a:pt x="11388308" y="580476"/>
                </a:cubicBezTo>
                <a:cubicBezTo>
                  <a:pt x="11394717" y="588040"/>
                  <a:pt x="11394717" y="602013"/>
                  <a:pt x="11394717" y="606490"/>
                </a:cubicBezTo>
                <a:cubicBezTo>
                  <a:pt x="11395106" y="646736"/>
                  <a:pt x="11374076" y="684803"/>
                  <a:pt x="11360611" y="709026"/>
                </a:cubicBezTo>
                <a:cubicBezTo>
                  <a:pt x="11357406" y="714669"/>
                  <a:pt x="11358172" y="719406"/>
                  <a:pt x="11362402" y="719406"/>
                </a:cubicBezTo>
                <a:cubicBezTo>
                  <a:pt x="11367279" y="719406"/>
                  <a:pt x="11385481" y="719406"/>
                  <a:pt x="11388567" y="719406"/>
                </a:cubicBezTo>
                <a:cubicBezTo>
                  <a:pt x="11391901" y="719406"/>
                  <a:pt x="11393951" y="715813"/>
                  <a:pt x="11394210" y="711972"/>
                </a:cubicBezTo>
                <a:cubicBezTo>
                  <a:pt x="11396519" y="679030"/>
                  <a:pt x="11415110" y="618661"/>
                  <a:pt x="11429094" y="608411"/>
                </a:cubicBezTo>
                <a:cubicBezTo>
                  <a:pt x="11452561" y="623150"/>
                  <a:pt x="11475900" y="654678"/>
                  <a:pt x="11464484" y="709921"/>
                </a:cubicBezTo>
                <a:cubicBezTo>
                  <a:pt x="11463966" y="712997"/>
                  <a:pt x="11461150" y="719665"/>
                  <a:pt x="11468207" y="719665"/>
                </a:cubicBezTo>
                <a:cubicBezTo>
                  <a:pt x="11468207" y="719665"/>
                  <a:pt x="11488082" y="719665"/>
                  <a:pt x="11490650" y="719665"/>
                </a:cubicBezTo>
                <a:cubicBezTo>
                  <a:pt x="11493595" y="719665"/>
                  <a:pt x="11498343" y="718510"/>
                  <a:pt x="11497954" y="713126"/>
                </a:cubicBezTo>
                <a:cubicBezTo>
                  <a:pt x="11496800" y="691590"/>
                  <a:pt x="11478716" y="646100"/>
                  <a:pt x="11473979" y="619309"/>
                </a:cubicBezTo>
                <a:cubicBezTo>
                  <a:pt x="11471034" y="602390"/>
                  <a:pt x="11484499" y="572147"/>
                  <a:pt x="11535276" y="595345"/>
                </a:cubicBezTo>
                <a:cubicBezTo>
                  <a:pt x="11554773" y="577790"/>
                  <a:pt x="11580421" y="588428"/>
                  <a:pt x="11569383" y="622136"/>
                </a:cubicBezTo>
                <a:cubicBezTo>
                  <a:pt x="11558614" y="655714"/>
                  <a:pt x="11549249" y="670452"/>
                  <a:pt x="11512315" y="709932"/>
                </a:cubicBezTo>
                <a:cubicBezTo>
                  <a:pt x="11508215" y="714550"/>
                  <a:pt x="11507827" y="719417"/>
                  <a:pt x="11514624" y="719417"/>
                </a:cubicBezTo>
                <a:cubicBezTo>
                  <a:pt x="11517958" y="719417"/>
                  <a:pt x="11534888" y="719417"/>
                  <a:pt x="11538351" y="719417"/>
                </a:cubicBezTo>
                <a:cubicBezTo>
                  <a:pt x="11543476" y="719417"/>
                  <a:pt x="11545537" y="717874"/>
                  <a:pt x="11547069" y="713903"/>
                </a:cubicBezTo>
                <a:cubicBezTo>
                  <a:pt x="11548483" y="709673"/>
                  <a:pt x="11565412" y="656102"/>
                  <a:pt x="11598623" y="630983"/>
                </a:cubicBezTo>
                <a:cubicBezTo>
                  <a:pt x="11601191" y="629063"/>
                  <a:pt x="11603371" y="620474"/>
                  <a:pt x="11608496" y="600869"/>
                </a:cubicBezTo>
                <a:cubicBezTo>
                  <a:pt x="11624529" y="622017"/>
                  <a:pt x="11626709" y="660461"/>
                  <a:pt x="11599130" y="710062"/>
                </a:cubicBezTo>
                <a:cubicBezTo>
                  <a:pt x="11596314" y="715316"/>
                  <a:pt x="11597976" y="719287"/>
                  <a:pt x="11601439" y="719287"/>
                </a:cubicBezTo>
                <a:cubicBezTo>
                  <a:pt x="11603360" y="719287"/>
                  <a:pt x="11618368" y="719287"/>
                  <a:pt x="11622857" y="719287"/>
                </a:cubicBezTo>
                <a:cubicBezTo>
                  <a:pt x="11626828" y="719287"/>
                  <a:pt x="11627982" y="717107"/>
                  <a:pt x="11629525" y="711087"/>
                </a:cubicBezTo>
                <a:cubicBezTo>
                  <a:pt x="11631446" y="703653"/>
                  <a:pt x="11632093" y="700060"/>
                  <a:pt x="11634650" y="693014"/>
                </a:cubicBezTo>
                <a:cubicBezTo>
                  <a:pt x="11636193" y="688655"/>
                  <a:pt x="11636830" y="687889"/>
                  <a:pt x="11654018" y="688018"/>
                </a:cubicBezTo>
                <a:cubicBezTo>
                  <a:pt x="11659402" y="688018"/>
                  <a:pt x="11659024" y="685202"/>
                  <a:pt x="11659024" y="680584"/>
                </a:cubicBezTo>
                <a:cubicBezTo>
                  <a:pt x="11659272" y="614151"/>
                  <a:pt x="11659661" y="544687"/>
                  <a:pt x="11654654" y="520852"/>
                </a:cubicBezTo>
                <a:cubicBezTo>
                  <a:pt x="11647727" y="487403"/>
                  <a:pt x="11618617" y="486378"/>
                  <a:pt x="11603360" y="487533"/>
                </a:cubicBezTo>
                <a:cubicBezTo>
                  <a:pt x="11587456" y="488688"/>
                  <a:pt x="11557449" y="493424"/>
                  <a:pt x="11526547" y="493424"/>
                </a:cubicBezTo>
                <a:cubicBezTo>
                  <a:pt x="11484866" y="493424"/>
                  <a:pt x="11437930" y="481631"/>
                  <a:pt x="11402033" y="464842"/>
                </a:cubicBezTo>
                <a:cubicBezTo>
                  <a:pt x="11395753" y="462026"/>
                  <a:pt x="11398958" y="460742"/>
                  <a:pt x="11401644" y="459199"/>
                </a:cubicBezTo>
                <a:cubicBezTo>
                  <a:pt x="11415110" y="451765"/>
                  <a:pt x="11426774" y="445097"/>
                  <a:pt x="11433960" y="433314"/>
                </a:cubicBezTo>
                <a:cubicBezTo>
                  <a:pt x="11439473" y="424348"/>
                  <a:pt x="11437423" y="421521"/>
                  <a:pt x="11431392" y="426398"/>
                </a:cubicBezTo>
                <a:cubicBezTo>
                  <a:pt x="11415110" y="439982"/>
                  <a:pt x="11391890" y="447546"/>
                  <a:pt x="11365995" y="438191"/>
                </a:cubicBezTo>
                <a:cubicBezTo>
                  <a:pt x="11339959" y="428966"/>
                  <a:pt x="11329957" y="403847"/>
                  <a:pt x="11327648" y="397568"/>
                </a:cubicBezTo>
                <a:cubicBezTo>
                  <a:pt x="11326493" y="394428"/>
                  <a:pt x="11325115" y="392699"/>
                  <a:pt x="11324025" y="392924"/>
                </a:cubicBezTo>
                <a:close/>
                <a:moveTo>
                  <a:pt x="11391491" y="334037"/>
                </a:moveTo>
                <a:cubicBezTo>
                  <a:pt x="11410848" y="334037"/>
                  <a:pt x="11426364" y="349790"/>
                  <a:pt x="11426364" y="368996"/>
                </a:cubicBezTo>
                <a:cubicBezTo>
                  <a:pt x="11426364" y="388332"/>
                  <a:pt x="11410848" y="403955"/>
                  <a:pt x="11391491" y="403955"/>
                </a:cubicBezTo>
                <a:cubicBezTo>
                  <a:pt x="11372134" y="403955"/>
                  <a:pt x="11356360" y="388332"/>
                  <a:pt x="11356360" y="368996"/>
                </a:cubicBezTo>
                <a:cubicBezTo>
                  <a:pt x="11356360" y="349542"/>
                  <a:pt x="11372134" y="334037"/>
                  <a:pt x="11391491" y="334037"/>
                </a:cubicBezTo>
                <a:close/>
                <a:moveTo>
                  <a:pt x="11389959" y="321618"/>
                </a:moveTo>
                <a:cubicBezTo>
                  <a:pt x="11360729" y="321618"/>
                  <a:pt x="11337262" y="345442"/>
                  <a:pt x="11337262" y="374510"/>
                </a:cubicBezTo>
                <a:cubicBezTo>
                  <a:pt x="11337262" y="403836"/>
                  <a:pt x="11360978" y="427401"/>
                  <a:pt x="11389959" y="427401"/>
                </a:cubicBezTo>
                <a:cubicBezTo>
                  <a:pt x="11419189" y="427401"/>
                  <a:pt x="11442656" y="403577"/>
                  <a:pt x="11442656" y="374510"/>
                </a:cubicBezTo>
                <a:cubicBezTo>
                  <a:pt x="11442656" y="345183"/>
                  <a:pt x="11419189" y="321618"/>
                  <a:pt x="11389959" y="321618"/>
                </a:cubicBezTo>
                <a:close/>
                <a:moveTo>
                  <a:pt x="0" y="0"/>
                </a:moveTo>
                <a:lnTo>
                  <a:pt x="12193200" y="0"/>
                </a:lnTo>
                <a:lnTo>
                  <a:pt x="12193200" y="6861600"/>
                </a:lnTo>
                <a:lnTo>
                  <a:pt x="0" y="6861600"/>
                </a:lnTo>
                <a:close/>
              </a:path>
            </a:pathLst>
          </a:custGeom>
          <a:solidFill>
            <a:srgbClr val="D4D7DC"/>
          </a:solidFill>
        </p:spPr>
        <p:txBody>
          <a:bodyPr wrap="square" tIns="72000" anchor="t" anchorCtr="0">
            <a:noAutofit/>
          </a:bodyPr>
          <a:lstStyle>
            <a:lvl1pPr marL="0" indent="0" algn="ctr">
              <a:buNone/>
              <a:defRPr sz="1050">
                <a:solidFill>
                  <a:schemeClr val="bg1"/>
                </a:solidFill>
              </a:defRPr>
            </a:lvl1pPr>
          </a:lstStyle>
          <a:p>
            <a:pPr marL="0" marR="0" lvl="0" indent="0" algn="ctr" defTabSz="685800" rtl="0" eaLnBrk="1" fontAlgn="auto" latinLnBrk="0" hangingPunct="1">
              <a:lnSpc>
                <a:spcPct val="120000"/>
              </a:lnSpc>
              <a:spcBef>
                <a:spcPts val="225"/>
              </a:spcBef>
              <a:spcAft>
                <a:spcPts val="450"/>
              </a:spcAft>
              <a:buClrTx/>
              <a:buSzTx/>
              <a:buFont typeface="Arial" panose="020B0604020202020204" pitchFamily="34" charset="0"/>
              <a:buNone/>
              <a:tabLst/>
              <a:defRPr/>
            </a:pPr>
            <a:r>
              <a:rPr lang="en-GB" dirty="0"/>
              <a:t>Click here and insert picture via Templafy</a:t>
            </a:r>
          </a:p>
        </p:txBody>
      </p:sp>
      <p:sp>
        <p:nvSpPr>
          <p:cNvPr id="3" name="Title 2">
            <a:extLst>
              <a:ext uri="{FF2B5EF4-FFF2-40B4-BE49-F238E27FC236}">
                <a16:creationId xmlns:a16="http://schemas.microsoft.com/office/drawing/2014/main" id="{B4C3EE7D-BC64-44D4-965B-AAAA5C4BD6BC}"/>
              </a:ext>
            </a:extLst>
          </p:cNvPr>
          <p:cNvSpPr>
            <a:spLocks noGrp="1"/>
          </p:cNvSpPr>
          <p:nvPr>
            <p:ph type="title" hasCustomPrompt="1"/>
          </p:nvPr>
        </p:nvSpPr>
        <p:spPr>
          <a:xfrm>
            <a:off x="486000" y="648000"/>
            <a:ext cx="4806000" cy="5562000"/>
          </a:xfrm>
        </p:spPr>
        <p:txBody>
          <a:bodyPr anchor="ctr"/>
          <a:lstStyle>
            <a:lvl1pPr>
              <a:lnSpc>
                <a:spcPct val="120000"/>
              </a:lnSpc>
              <a:defRPr sz="5400">
                <a:solidFill>
                  <a:schemeClr val="bg1"/>
                </a:solidFill>
              </a:defRPr>
            </a:lvl1pPr>
          </a:lstStyle>
          <a:p>
            <a:r>
              <a:rPr lang="en-GB" dirty="0"/>
              <a:t>Click to add title</a:t>
            </a:r>
          </a:p>
        </p:txBody>
      </p:sp>
      <p:sp>
        <p:nvSpPr>
          <p:cNvPr id="5" name="Text Placeholder 4">
            <a:extLst>
              <a:ext uri="{FF2B5EF4-FFF2-40B4-BE49-F238E27FC236}">
                <a16:creationId xmlns:a16="http://schemas.microsoft.com/office/drawing/2014/main" id="{42E69A22-4168-4C89-915E-68554934A99F}"/>
              </a:ext>
            </a:extLst>
          </p:cNvPr>
          <p:cNvSpPr>
            <a:spLocks noGrp="1"/>
          </p:cNvSpPr>
          <p:nvPr>
            <p:ph type="body" sz="quarter" idx="19" hasCustomPrompt="1"/>
          </p:nvPr>
        </p:nvSpPr>
        <p:spPr>
          <a:xfrm>
            <a:off x="5535000" y="2781000"/>
            <a:ext cx="3123000" cy="3429000"/>
          </a:xfrm>
        </p:spPr>
        <p:txBody>
          <a:bodyPr anchor="b"/>
          <a:lstStyle>
            <a:lvl1pPr marL="0" indent="0">
              <a:buNone/>
              <a:defRPr sz="1050">
                <a:solidFill>
                  <a:schemeClr val="bg1"/>
                </a:solidFill>
              </a:defRPr>
            </a:lvl1pPr>
            <a:lvl2pPr>
              <a:defRPr sz="1050">
                <a:solidFill>
                  <a:schemeClr val="bg1"/>
                </a:solidFill>
              </a:defRPr>
            </a:lvl2pPr>
            <a:lvl3pPr>
              <a:defRPr sz="1050">
                <a:solidFill>
                  <a:schemeClr val="bg1"/>
                </a:solidFill>
              </a:defRPr>
            </a:lvl3pPr>
            <a:lvl4pPr>
              <a:defRPr sz="1050">
                <a:solidFill>
                  <a:schemeClr val="bg1"/>
                </a:solidFill>
              </a:defRPr>
            </a:lvl4pPr>
            <a:lvl5pPr>
              <a:defRPr sz="1050">
                <a:solidFill>
                  <a:schemeClr val="bg1"/>
                </a:solidFill>
              </a:defRPr>
            </a:lvl5pPr>
          </a:lstStyle>
          <a:p>
            <a:pPr lvl="0"/>
            <a:r>
              <a:rPr lang="en-GB" dirty="0"/>
              <a:t>Click to add text</a:t>
            </a:r>
          </a:p>
        </p:txBody>
      </p:sp>
      <p:sp>
        <p:nvSpPr>
          <p:cNvPr id="2" name="Tagline" descr="{&quot;templafy&quot;:{&quot;id&quot;:&quot;aabd7c12-bbb7-49f6-aa98-279a2e9d84ea&quot;}}" title="Form.PLogoChoice.PLogoInsertionWhite">
            <a:extLst>
              <a:ext uri="{FF2B5EF4-FFF2-40B4-BE49-F238E27FC236}">
                <a16:creationId xmlns:a16="http://schemas.microsoft.com/office/drawing/2014/main" id="{B6E51AD8-D258-457C-9483-72C95483B714}"/>
              </a:ext>
            </a:extLst>
          </p:cNvPr>
          <p:cNvSpPr/>
          <p:nvPr userDrawn="1"/>
        </p:nvSpPr>
        <p:spPr>
          <a:xfrm>
            <a:off x="6930490" y="5336922"/>
            <a:ext cx="2070635" cy="13091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s-ES_tradnl" sz="1500" noProof="0" dirty="0" err="1"/>
          </a:p>
        </p:txBody>
      </p:sp>
    </p:spTree>
    <p:extLst>
      <p:ext uri="{BB962C8B-B14F-4D97-AF65-F5344CB8AC3E}">
        <p14:creationId xmlns:p14="http://schemas.microsoft.com/office/powerpoint/2010/main" val="247165973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Editorial Pink">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282C40FC-7870-4C1F-9C95-3246AC8AF6C8}"/>
              </a:ext>
            </a:extLst>
          </p:cNvPr>
          <p:cNvSpPr/>
          <p:nvPr userDrawn="1"/>
        </p:nvSpPr>
        <p:spPr bwMode="ltGray">
          <a:xfrm>
            <a:off x="243000" y="3429000"/>
            <a:ext cx="8658001" cy="3105000"/>
          </a:xfrm>
          <a:prstGeom prst="rect">
            <a:avLst/>
          </a:prstGeom>
          <a:solidFill>
            <a:srgbClr val="FCEDF2"/>
          </a:solidFill>
          <a:ln>
            <a:noFill/>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dirty="0" err="1"/>
          </a:p>
        </p:txBody>
      </p:sp>
      <p:sp>
        <p:nvSpPr>
          <p:cNvPr id="2" name="Title 1"/>
          <p:cNvSpPr>
            <a:spLocks noGrp="1"/>
          </p:cNvSpPr>
          <p:nvPr>
            <p:ph type="title" hasCustomPrompt="1"/>
          </p:nvPr>
        </p:nvSpPr>
        <p:spPr>
          <a:xfrm>
            <a:off x="486000" y="648000"/>
            <a:ext cx="6489001" cy="3105000"/>
          </a:xfrm>
        </p:spPr>
        <p:txBody>
          <a:bodyPr anchor="b"/>
          <a:lstStyle>
            <a:lvl1pPr>
              <a:lnSpc>
                <a:spcPct val="100000"/>
              </a:lnSpc>
              <a:defRPr sz="3300" b="0"/>
            </a:lvl1pPr>
          </a:lstStyle>
          <a:p>
            <a:r>
              <a:rPr lang="en-GB" noProof="0" dirty="0"/>
              <a:t>Click to add title</a:t>
            </a:r>
          </a:p>
        </p:txBody>
      </p:sp>
      <p:sp>
        <p:nvSpPr>
          <p:cNvPr id="5" name="Text Placeholder 4">
            <a:extLst>
              <a:ext uri="{FF2B5EF4-FFF2-40B4-BE49-F238E27FC236}">
                <a16:creationId xmlns:a16="http://schemas.microsoft.com/office/drawing/2014/main" id="{A2B6B429-7799-4339-B7CE-2765835DF770}"/>
              </a:ext>
            </a:extLst>
          </p:cNvPr>
          <p:cNvSpPr>
            <a:spLocks noGrp="1"/>
          </p:cNvSpPr>
          <p:nvPr>
            <p:ph type="body" sz="quarter" idx="14" hasCustomPrompt="1"/>
          </p:nvPr>
        </p:nvSpPr>
        <p:spPr>
          <a:xfrm>
            <a:off x="2169000" y="4077000"/>
            <a:ext cx="1440000" cy="2133000"/>
          </a:xfrm>
        </p:spPr>
        <p:txBody>
          <a:bodyPr/>
          <a:lstStyle>
            <a:lvl1pPr>
              <a:defRPr sz="1050"/>
            </a:lvl1pPr>
            <a:lvl2pPr>
              <a:defRPr sz="1050"/>
            </a:lvl2pPr>
            <a:lvl3pPr>
              <a:defRPr sz="1050"/>
            </a:lvl3pPr>
            <a:lvl4pPr>
              <a:defRPr sz="1050"/>
            </a:lvl4pPr>
            <a:lvl5pPr>
              <a:defRPr sz="1050"/>
            </a:lvl5pPr>
          </a:lstStyle>
          <a:p>
            <a:pPr lvl="0"/>
            <a:r>
              <a:rPr lang="en-GB" dirty="0"/>
              <a:t>Click to add text</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4" name="Text Placeholder 4">
            <a:extLst>
              <a:ext uri="{FF2B5EF4-FFF2-40B4-BE49-F238E27FC236}">
                <a16:creationId xmlns:a16="http://schemas.microsoft.com/office/drawing/2014/main" id="{67B2CB86-6590-49D4-96EB-823C6647FED4}"/>
              </a:ext>
            </a:extLst>
          </p:cNvPr>
          <p:cNvSpPr>
            <a:spLocks noGrp="1"/>
          </p:cNvSpPr>
          <p:nvPr>
            <p:ph type="body" sz="quarter" idx="15" hasCustomPrompt="1"/>
          </p:nvPr>
        </p:nvSpPr>
        <p:spPr>
          <a:xfrm>
            <a:off x="3851999" y="4077000"/>
            <a:ext cx="3123000" cy="2133000"/>
          </a:xfrm>
        </p:spPr>
        <p:txBody>
          <a:bodyPr/>
          <a:lstStyle>
            <a:lvl1pPr>
              <a:defRPr sz="1050"/>
            </a:lvl1pPr>
            <a:lvl2pPr>
              <a:defRPr sz="1050"/>
            </a:lvl2pPr>
            <a:lvl3pPr>
              <a:defRPr sz="1050"/>
            </a:lvl3pPr>
            <a:lvl4pPr>
              <a:defRPr sz="1050"/>
            </a:lvl4pPr>
            <a:lvl5pPr>
              <a:defRPr sz="1050"/>
            </a:lvl5pPr>
          </a:lstStyle>
          <a:p>
            <a:pPr lvl="0"/>
            <a:r>
              <a:rPr lang="en-GB" dirty="0"/>
              <a:t>Click to add text</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6" name="Text Placeholder 4">
            <a:extLst>
              <a:ext uri="{FF2B5EF4-FFF2-40B4-BE49-F238E27FC236}">
                <a16:creationId xmlns:a16="http://schemas.microsoft.com/office/drawing/2014/main" id="{95E1B88D-BEB4-49A3-83C3-C98DF1AC3317}"/>
              </a:ext>
            </a:extLst>
          </p:cNvPr>
          <p:cNvSpPr>
            <a:spLocks noGrp="1"/>
          </p:cNvSpPr>
          <p:nvPr>
            <p:ph type="body" sz="quarter" idx="16" hasCustomPrompt="1"/>
          </p:nvPr>
        </p:nvSpPr>
        <p:spPr>
          <a:xfrm>
            <a:off x="7218000" y="4077000"/>
            <a:ext cx="1440000" cy="2133000"/>
          </a:xfrm>
        </p:spPr>
        <p:txBody>
          <a:bodyPr/>
          <a:lstStyle>
            <a:lvl1pPr>
              <a:defRPr sz="1050"/>
            </a:lvl1pPr>
            <a:lvl2pPr>
              <a:defRPr sz="1050"/>
            </a:lvl2pPr>
            <a:lvl3pPr>
              <a:defRPr sz="1050"/>
            </a:lvl3pPr>
            <a:lvl4pPr>
              <a:defRPr sz="1050"/>
            </a:lvl4pPr>
            <a:lvl5pPr>
              <a:defRPr sz="1050"/>
            </a:lvl5pPr>
          </a:lstStyle>
          <a:p>
            <a:pPr lvl="0"/>
            <a:r>
              <a:rPr lang="en-GB" dirty="0"/>
              <a:t>Click to add text</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0" name="Text Placeholder 4">
            <a:extLst>
              <a:ext uri="{FF2B5EF4-FFF2-40B4-BE49-F238E27FC236}">
                <a16:creationId xmlns:a16="http://schemas.microsoft.com/office/drawing/2014/main" id="{BEE9CAB8-E41D-4FCF-AC14-48AEBE341F5A}"/>
              </a:ext>
            </a:extLst>
          </p:cNvPr>
          <p:cNvSpPr>
            <a:spLocks noGrp="1"/>
          </p:cNvSpPr>
          <p:nvPr>
            <p:ph type="body" sz="quarter" idx="13" hasCustomPrompt="1"/>
          </p:nvPr>
        </p:nvSpPr>
        <p:spPr>
          <a:xfrm>
            <a:off x="486000" y="5886000"/>
            <a:ext cx="1440000" cy="324000"/>
          </a:xfrm>
        </p:spPr>
        <p:txBody>
          <a:bodyPr anchor="b"/>
          <a:lstStyle>
            <a:lvl1pPr marL="0" indent="0">
              <a:buNone/>
              <a:defRPr sz="525" i="1">
                <a:solidFill>
                  <a:srgbClr val="939AA7"/>
                </a:solidFill>
              </a:defRPr>
            </a:lvl1pPr>
          </a:lstStyle>
          <a:p>
            <a:pPr lvl="0"/>
            <a:r>
              <a:rPr lang="en-GB" dirty="0"/>
              <a:t>Insert notes</a:t>
            </a:r>
          </a:p>
        </p:txBody>
      </p:sp>
    </p:spTree>
    <p:extLst>
      <p:ext uri="{BB962C8B-B14F-4D97-AF65-F5344CB8AC3E}">
        <p14:creationId xmlns:p14="http://schemas.microsoft.com/office/powerpoint/2010/main" val="297110541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Editorial Green">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282C40FC-7870-4C1F-9C95-3246AC8AF6C8}"/>
              </a:ext>
            </a:extLst>
          </p:cNvPr>
          <p:cNvSpPr/>
          <p:nvPr userDrawn="1"/>
        </p:nvSpPr>
        <p:spPr bwMode="ltGray">
          <a:xfrm>
            <a:off x="2169001" y="324000"/>
            <a:ext cx="6731999" cy="6210000"/>
          </a:xfrm>
          <a:prstGeom prst="rect">
            <a:avLst/>
          </a:prstGeom>
          <a:solidFill>
            <a:srgbClr val="D4E9E8"/>
          </a:solidFill>
          <a:ln>
            <a:noFill/>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dirty="0" err="1"/>
          </a:p>
        </p:txBody>
      </p:sp>
      <p:sp>
        <p:nvSpPr>
          <p:cNvPr id="2" name="Title 1"/>
          <p:cNvSpPr>
            <a:spLocks noGrp="1"/>
          </p:cNvSpPr>
          <p:nvPr>
            <p:ph type="title" hasCustomPrompt="1"/>
          </p:nvPr>
        </p:nvSpPr>
        <p:spPr>
          <a:xfrm>
            <a:off x="486000" y="648000"/>
            <a:ext cx="3123000" cy="5562000"/>
          </a:xfrm>
        </p:spPr>
        <p:txBody>
          <a:bodyPr anchor="ctr"/>
          <a:lstStyle>
            <a:lvl1pPr>
              <a:lnSpc>
                <a:spcPct val="100000"/>
              </a:lnSpc>
              <a:defRPr sz="3300" b="0"/>
            </a:lvl1pPr>
          </a:lstStyle>
          <a:p>
            <a:r>
              <a:rPr lang="en-GB" noProof="0" dirty="0"/>
              <a:t>Click to add title</a:t>
            </a:r>
          </a:p>
        </p:txBody>
      </p:sp>
      <p:sp>
        <p:nvSpPr>
          <p:cNvPr id="10" name="Text Placeholder 4">
            <a:extLst>
              <a:ext uri="{FF2B5EF4-FFF2-40B4-BE49-F238E27FC236}">
                <a16:creationId xmlns:a16="http://schemas.microsoft.com/office/drawing/2014/main" id="{BEE9CAB8-E41D-4FCF-AC14-48AEBE341F5A}"/>
              </a:ext>
            </a:extLst>
          </p:cNvPr>
          <p:cNvSpPr>
            <a:spLocks noGrp="1"/>
          </p:cNvSpPr>
          <p:nvPr>
            <p:ph type="body" sz="quarter" idx="13" hasCustomPrompt="1"/>
          </p:nvPr>
        </p:nvSpPr>
        <p:spPr>
          <a:xfrm>
            <a:off x="486000" y="6210000"/>
            <a:ext cx="3123000" cy="324000"/>
          </a:xfrm>
        </p:spPr>
        <p:txBody>
          <a:bodyPr anchor="b"/>
          <a:lstStyle>
            <a:lvl1pPr marL="0" indent="0">
              <a:buNone/>
              <a:defRPr sz="525" i="1">
                <a:solidFill>
                  <a:srgbClr val="939AA7"/>
                </a:solidFill>
              </a:defRPr>
            </a:lvl1pPr>
          </a:lstStyle>
          <a:p>
            <a:pPr lvl="0"/>
            <a:r>
              <a:rPr lang="en-GB" dirty="0"/>
              <a:t>Insert notes</a:t>
            </a:r>
          </a:p>
        </p:txBody>
      </p:sp>
      <p:sp>
        <p:nvSpPr>
          <p:cNvPr id="4" name="Content Placeholder 3">
            <a:extLst>
              <a:ext uri="{FF2B5EF4-FFF2-40B4-BE49-F238E27FC236}">
                <a16:creationId xmlns:a16="http://schemas.microsoft.com/office/drawing/2014/main" id="{7CDAC364-33E1-4E5D-B7FA-E4D384921297}"/>
              </a:ext>
            </a:extLst>
          </p:cNvPr>
          <p:cNvSpPr>
            <a:spLocks noGrp="1"/>
          </p:cNvSpPr>
          <p:nvPr>
            <p:ph sz="quarter" idx="14" hasCustomPrompt="1"/>
          </p:nvPr>
        </p:nvSpPr>
        <p:spPr>
          <a:xfrm>
            <a:off x="3851999" y="648000"/>
            <a:ext cx="3123001" cy="55620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1" name="Content Placeholder 10">
            <a:extLst>
              <a:ext uri="{FF2B5EF4-FFF2-40B4-BE49-F238E27FC236}">
                <a16:creationId xmlns:a16="http://schemas.microsoft.com/office/drawing/2014/main" id="{F8270947-5EF6-40DC-A2E5-BBCD8A56EE7C}"/>
              </a:ext>
            </a:extLst>
          </p:cNvPr>
          <p:cNvSpPr>
            <a:spLocks noGrp="1"/>
          </p:cNvSpPr>
          <p:nvPr>
            <p:ph sz="quarter" idx="15" hasCustomPrompt="1"/>
          </p:nvPr>
        </p:nvSpPr>
        <p:spPr>
          <a:xfrm>
            <a:off x="7218000" y="648000"/>
            <a:ext cx="1440000" cy="5562000"/>
          </a:xfrm>
        </p:spPr>
        <p:txBody>
          <a:bodyPr/>
          <a:lstStyle>
            <a:lvl1pPr>
              <a:defRPr sz="1050"/>
            </a:lvl1pPr>
            <a:lvl2pPr>
              <a:defRPr sz="1050"/>
            </a:lvl2pPr>
            <a:lvl3pPr>
              <a:defRPr sz="1050"/>
            </a:lvl3pPr>
            <a:lvl4pPr>
              <a:defRPr sz="1050"/>
            </a:lvl4pPr>
            <a:lvl5pPr>
              <a:defRPr sz="105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28665858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Editorial Blue">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282C40FC-7870-4C1F-9C95-3246AC8AF6C8}"/>
              </a:ext>
            </a:extLst>
          </p:cNvPr>
          <p:cNvSpPr/>
          <p:nvPr userDrawn="1"/>
        </p:nvSpPr>
        <p:spPr bwMode="ltGray">
          <a:xfrm>
            <a:off x="3852000" y="324000"/>
            <a:ext cx="5049001" cy="6210000"/>
          </a:xfrm>
          <a:prstGeom prst="rect">
            <a:avLst/>
          </a:prstGeom>
          <a:solidFill>
            <a:srgbClr val="D8EAF8"/>
          </a:solidFill>
          <a:ln>
            <a:noFill/>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dirty="0" err="1"/>
          </a:p>
        </p:txBody>
      </p:sp>
      <p:sp>
        <p:nvSpPr>
          <p:cNvPr id="2" name="Title 1"/>
          <p:cNvSpPr>
            <a:spLocks noGrp="1"/>
          </p:cNvSpPr>
          <p:nvPr>
            <p:ph type="title" hasCustomPrompt="1"/>
          </p:nvPr>
        </p:nvSpPr>
        <p:spPr>
          <a:xfrm>
            <a:off x="486000" y="648000"/>
            <a:ext cx="4806000" cy="2133000"/>
          </a:xfrm>
        </p:spPr>
        <p:txBody>
          <a:bodyPr anchor="t"/>
          <a:lstStyle>
            <a:lvl1pPr>
              <a:lnSpc>
                <a:spcPct val="100000"/>
              </a:lnSpc>
              <a:defRPr sz="3300" b="0"/>
            </a:lvl1pPr>
          </a:lstStyle>
          <a:p>
            <a:r>
              <a:rPr lang="en-GB" noProof="0" dirty="0"/>
              <a:t>Click to add title</a:t>
            </a:r>
          </a:p>
        </p:txBody>
      </p:sp>
      <p:sp>
        <p:nvSpPr>
          <p:cNvPr id="5" name="Text Placeholder 4">
            <a:extLst>
              <a:ext uri="{FF2B5EF4-FFF2-40B4-BE49-F238E27FC236}">
                <a16:creationId xmlns:a16="http://schemas.microsoft.com/office/drawing/2014/main" id="{A2B6B429-7799-4339-B7CE-2765835DF770}"/>
              </a:ext>
            </a:extLst>
          </p:cNvPr>
          <p:cNvSpPr>
            <a:spLocks noGrp="1"/>
          </p:cNvSpPr>
          <p:nvPr>
            <p:ph type="body" sz="quarter" idx="14" hasCustomPrompt="1"/>
          </p:nvPr>
        </p:nvSpPr>
        <p:spPr>
          <a:xfrm>
            <a:off x="2169000" y="3429000"/>
            <a:ext cx="1440000" cy="2781000"/>
          </a:xfrm>
        </p:spPr>
        <p:txBody>
          <a:bodyPr/>
          <a:lstStyle>
            <a:lvl1pPr>
              <a:defRPr sz="1050"/>
            </a:lvl1pPr>
            <a:lvl2pPr>
              <a:defRPr sz="1050"/>
            </a:lvl2pPr>
            <a:lvl3pPr>
              <a:defRPr sz="1050"/>
            </a:lvl3pPr>
            <a:lvl4pPr>
              <a:defRPr sz="1050"/>
            </a:lvl4pPr>
            <a:lvl5pPr>
              <a:defRPr sz="1050"/>
            </a:lvl5pPr>
          </a:lstStyle>
          <a:p>
            <a:pPr lvl="0"/>
            <a:r>
              <a:rPr lang="en-GB" dirty="0"/>
              <a:t>Click to add text</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4" name="Text Placeholder 4">
            <a:extLst>
              <a:ext uri="{FF2B5EF4-FFF2-40B4-BE49-F238E27FC236}">
                <a16:creationId xmlns:a16="http://schemas.microsoft.com/office/drawing/2014/main" id="{67B2CB86-6590-49D4-96EB-823C6647FED4}"/>
              </a:ext>
            </a:extLst>
          </p:cNvPr>
          <p:cNvSpPr>
            <a:spLocks noGrp="1"/>
          </p:cNvSpPr>
          <p:nvPr>
            <p:ph type="body" sz="quarter" idx="15" hasCustomPrompt="1"/>
          </p:nvPr>
        </p:nvSpPr>
        <p:spPr>
          <a:xfrm>
            <a:off x="5535000" y="3429000"/>
            <a:ext cx="3123000" cy="2781000"/>
          </a:xfrm>
        </p:spPr>
        <p:txBody>
          <a:bodyPr/>
          <a:lstStyle>
            <a:lvl1pPr>
              <a:defRPr sz="1050"/>
            </a:lvl1pPr>
            <a:lvl2pPr>
              <a:defRPr sz="1050"/>
            </a:lvl2pPr>
            <a:lvl3pPr>
              <a:defRPr sz="1050"/>
            </a:lvl3pPr>
            <a:lvl4pPr>
              <a:defRPr sz="1050"/>
            </a:lvl4pPr>
            <a:lvl5pPr>
              <a:defRPr sz="1050"/>
            </a:lvl5pPr>
          </a:lstStyle>
          <a:p>
            <a:pPr lvl="0"/>
            <a:r>
              <a:rPr lang="en-GB" dirty="0"/>
              <a:t>Click to add text</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0" name="Text Placeholder 4">
            <a:extLst>
              <a:ext uri="{FF2B5EF4-FFF2-40B4-BE49-F238E27FC236}">
                <a16:creationId xmlns:a16="http://schemas.microsoft.com/office/drawing/2014/main" id="{BEE9CAB8-E41D-4FCF-AC14-48AEBE341F5A}"/>
              </a:ext>
            </a:extLst>
          </p:cNvPr>
          <p:cNvSpPr>
            <a:spLocks noGrp="1"/>
          </p:cNvSpPr>
          <p:nvPr>
            <p:ph type="body" sz="quarter" idx="13" hasCustomPrompt="1"/>
          </p:nvPr>
        </p:nvSpPr>
        <p:spPr>
          <a:xfrm>
            <a:off x="485999" y="6210000"/>
            <a:ext cx="1440000" cy="324000"/>
          </a:xfrm>
        </p:spPr>
        <p:txBody>
          <a:bodyPr anchor="b"/>
          <a:lstStyle>
            <a:lvl1pPr marL="0" indent="0">
              <a:buNone/>
              <a:defRPr sz="525" i="1">
                <a:solidFill>
                  <a:srgbClr val="939AA7"/>
                </a:solidFill>
              </a:defRPr>
            </a:lvl1pPr>
          </a:lstStyle>
          <a:p>
            <a:pPr lvl="0"/>
            <a:r>
              <a:rPr lang="en-GB" dirty="0"/>
              <a:t>Insert notes</a:t>
            </a:r>
          </a:p>
        </p:txBody>
      </p:sp>
    </p:spTree>
    <p:extLst>
      <p:ext uri="{BB962C8B-B14F-4D97-AF65-F5344CB8AC3E}">
        <p14:creationId xmlns:p14="http://schemas.microsoft.com/office/powerpoint/2010/main" val="57585019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Editorial Grey">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282C40FC-7870-4C1F-9C95-3246AC8AF6C8}"/>
              </a:ext>
            </a:extLst>
          </p:cNvPr>
          <p:cNvSpPr/>
          <p:nvPr userDrawn="1"/>
        </p:nvSpPr>
        <p:spPr bwMode="ltGray">
          <a:xfrm>
            <a:off x="2169001" y="324000"/>
            <a:ext cx="6731999" cy="6210000"/>
          </a:xfrm>
          <a:prstGeom prst="rect">
            <a:avLst/>
          </a:prstGeom>
          <a:solidFill>
            <a:srgbClr val="E9EBED"/>
          </a:solidFill>
          <a:ln>
            <a:noFill/>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dirty="0" err="1"/>
          </a:p>
        </p:txBody>
      </p:sp>
      <p:sp>
        <p:nvSpPr>
          <p:cNvPr id="2" name="Title 1"/>
          <p:cNvSpPr>
            <a:spLocks noGrp="1"/>
          </p:cNvSpPr>
          <p:nvPr>
            <p:ph type="title" hasCustomPrompt="1"/>
          </p:nvPr>
        </p:nvSpPr>
        <p:spPr>
          <a:xfrm>
            <a:off x="486000" y="648000"/>
            <a:ext cx="3123000" cy="3105000"/>
          </a:xfrm>
        </p:spPr>
        <p:txBody>
          <a:bodyPr anchor="t"/>
          <a:lstStyle>
            <a:lvl1pPr>
              <a:lnSpc>
                <a:spcPct val="100000"/>
              </a:lnSpc>
              <a:defRPr sz="3300" b="0"/>
            </a:lvl1pPr>
          </a:lstStyle>
          <a:p>
            <a:r>
              <a:rPr lang="en-GB" noProof="0" dirty="0"/>
              <a:t>Click to add title</a:t>
            </a:r>
          </a:p>
        </p:txBody>
      </p:sp>
      <p:sp>
        <p:nvSpPr>
          <p:cNvPr id="10" name="Text Placeholder 4">
            <a:extLst>
              <a:ext uri="{FF2B5EF4-FFF2-40B4-BE49-F238E27FC236}">
                <a16:creationId xmlns:a16="http://schemas.microsoft.com/office/drawing/2014/main" id="{BEE9CAB8-E41D-4FCF-AC14-48AEBE341F5A}"/>
              </a:ext>
            </a:extLst>
          </p:cNvPr>
          <p:cNvSpPr>
            <a:spLocks noGrp="1"/>
          </p:cNvSpPr>
          <p:nvPr>
            <p:ph type="body" sz="quarter" idx="13" hasCustomPrompt="1"/>
          </p:nvPr>
        </p:nvSpPr>
        <p:spPr>
          <a:xfrm>
            <a:off x="485999" y="6210000"/>
            <a:ext cx="1440000" cy="324000"/>
          </a:xfrm>
        </p:spPr>
        <p:txBody>
          <a:bodyPr anchor="b"/>
          <a:lstStyle>
            <a:lvl1pPr marL="0" indent="0">
              <a:buNone/>
              <a:defRPr sz="525" i="1">
                <a:solidFill>
                  <a:srgbClr val="939AA7"/>
                </a:solidFill>
              </a:defRPr>
            </a:lvl1pPr>
          </a:lstStyle>
          <a:p>
            <a:pPr lvl="0"/>
            <a:r>
              <a:rPr lang="en-GB" dirty="0"/>
              <a:t>Insert notes</a:t>
            </a:r>
          </a:p>
        </p:txBody>
      </p:sp>
      <p:sp>
        <p:nvSpPr>
          <p:cNvPr id="4" name="Content Placeholder 3">
            <a:extLst>
              <a:ext uri="{FF2B5EF4-FFF2-40B4-BE49-F238E27FC236}">
                <a16:creationId xmlns:a16="http://schemas.microsoft.com/office/drawing/2014/main" id="{B0C40FC7-04A9-4263-9DB4-3DAAFE35D369}"/>
              </a:ext>
            </a:extLst>
          </p:cNvPr>
          <p:cNvSpPr>
            <a:spLocks noGrp="1"/>
          </p:cNvSpPr>
          <p:nvPr>
            <p:ph sz="quarter" idx="14" hasCustomPrompt="1"/>
          </p:nvPr>
        </p:nvSpPr>
        <p:spPr>
          <a:xfrm>
            <a:off x="485999" y="4077000"/>
            <a:ext cx="1440000" cy="2133000"/>
          </a:xfrm>
        </p:spPr>
        <p:txBody>
          <a:bodyPr/>
          <a:lstStyle>
            <a:lvl1pPr>
              <a:defRPr sz="1050"/>
            </a:lvl1pPr>
            <a:lvl2pPr>
              <a:defRPr sz="1050"/>
            </a:lvl2pPr>
            <a:lvl3pPr>
              <a:defRPr sz="1050"/>
            </a:lvl3pPr>
            <a:lvl4pPr>
              <a:defRPr sz="1050"/>
            </a:lvl4pPr>
            <a:lvl5pPr>
              <a:defRPr sz="105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1" name="Content Placeholder 10">
            <a:extLst>
              <a:ext uri="{FF2B5EF4-FFF2-40B4-BE49-F238E27FC236}">
                <a16:creationId xmlns:a16="http://schemas.microsoft.com/office/drawing/2014/main" id="{D3F5C81B-CCBB-449E-A906-622504023D22}"/>
              </a:ext>
            </a:extLst>
          </p:cNvPr>
          <p:cNvSpPr>
            <a:spLocks noGrp="1"/>
          </p:cNvSpPr>
          <p:nvPr>
            <p:ph sz="quarter" idx="15" hasCustomPrompt="1"/>
          </p:nvPr>
        </p:nvSpPr>
        <p:spPr>
          <a:xfrm>
            <a:off x="3852000" y="648000"/>
            <a:ext cx="4806001" cy="31050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3" name="Content Placeholder 12">
            <a:extLst>
              <a:ext uri="{FF2B5EF4-FFF2-40B4-BE49-F238E27FC236}">
                <a16:creationId xmlns:a16="http://schemas.microsoft.com/office/drawing/2014/main" id="{4BBF8239-2E8F-4667-916C-3F586A89212F}"/>
              </a:ext>
            </a:extLst>
          </p:cNvPr>
          <p:cNvSpPr>
            <a:spLocks noGrp="1"/>
          </p:cNvSpPr>
          <p:nvPr>
            <p:ph sz="quarter" idx="16" hasCustomPrompt="1"/>
          </p:nvPr>
        </p:nvSpPr>
        <p:spPr>
          <a:xfrm>
            <a:off x="3851999" y="4077000"/>
            <a:ext cx="3123000" cy="2133001"/>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7" name="Content Placeholder 16">
            <a:extLst>
              <a:ext uri="{FF2B5EF4-FFF2-40B4-BE49-F238E27FC236}">
                <a16:creationId xmlns:a16="http://schemas.microsoft.com/office/drawing/2014/main" id="{0901DBFD-EC7A-43B4-895D-0575D5391E8E}"/>
              </a:ext>
            </a:extLst>
          </p:cNvPr>
          <p:cNvSpPr>
            <a:spLocks noGrp="1"/>
          </p:cNvSpPr>
          <p:nvPr>
            <p:ph sz="quarter" idx="17" hasCustomPrompt="1"/>
          </p:nvPr>
        </p:nvSpPr>
        <p:spPr>
          <a:xfrm>
            <a:off x="7217999" y="4076999"/>
            <a:ext cx="1440000" cy="2133000"/>
          </a:xfrm>
        </p:spPr>
        <p:txBody>
          <a:bodyPr/>
          <a:lstStyle>
            <a:lvl1pPr>
              <a:defRPr sz="1050"/>
            </a:lvl1pPr>
            <a:lvl2pPr>
              <a:defRPr sz="1050"/>
            </a:lvl2pPr>
            <a:lvl3pPr>
              <a:defRPr sz="1050"/>
            </a:lvl3pPr>
            <a:lvl4pPr>
              <a:defRPr sz="1050"/>
            </a:lvl4pPr>
            <a:lvl5pPr>
              <a:defRPr sz="105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82410243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Reporting A.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85775" y="647700"/>
            <a:ext cx="3121819" cy="1292866"/>
          </a:xfrm>
        </p:spPr>
        <p:txBody>
          <a:bodyPr/>
          <a:lstStyle>
            <a:lvl1pPr>
              <a:defRPr sz="2100" b="1"/>
            </a:lvl1pPr>
          </a:lstStyle>
          <a:p>
            <a:r>
              <a:rPr lang="en-GB" noProof="0" dirty="0"/>
              <a:t>Click to add title</a:t>
            </a:r>
          </a:p>
        </p:txBody>
      </p:sp>
      <p:sp>
        <p:nvSpPr>
          <p:cNvPr id="11" name="Content Placeholder 2">
            <a:extLst>
              <a:ext uri="{FF2B5EF4-FFF2-40B4-BE49-F238E27FC236}">
                <a16:creationId xmlns:a16="http://schemas.microsoft.com/office/drawing/2014/main" id="{581FC0A7-42F8-4349-8CA5-D573D5B636CE}"/>
              </a:ext>
            </a:extLst>
          </p:cNvPr>
          <p:cNvSpPr>
            <a:spLocks noGrp="1"/>
          </p:cNvSpPr>
          <p:nvPr>
            <p:ph idx="14" hasCustomPrompt="1"/>
          </p:nvPr>
        </p:nvSpPr>
        <p:spPr>
          <a:xfrm>
            <a:off x="3851999" y="3429000"/>
            <a:ext cx="3123001" cy="2781000"/>
          </a:xfrm>
        </p:spPr>
        <p:txBody>
          <a:bodyPr/>
          <a:lstStyle>
            <a:lvl1pPr>
              <a:defRPr sz="1050"/>
            </a:lvl1pPr>
            <a:lvl2pPr>
              <a:defRPr sz="1050"/>
            </a:lvl2pPr>
            <a:lvl3pPr>
              <a:defRPr sz="1050"/>
            </a:lvl3pPr>
            <a:lvl4pPr>
              <a:defRPr sz="1050"/>
            </a:lvl4pPr>
            <a:lvl5pPr>
              <a:defRPr sz="1050"/>
            </a:lvl5pPr>
            <a:lvl6pPr>
              <a:defRPr/>
            </a:lvl6pPr>
            <a:lvl7pPr>
              <a:defRPr/>
            </a:lvl7pPr>
            <a:lvl8pPr>
              <a:defRPr sz="450"/>
            </a:lvl8pPr>
            <a:lvl9pPr>
              <a:defRPr sz="2400"/>
            </a:lvl9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Level 6</a:t>
            </a:r>
          </a:p>
          <a:p>
            <a:pPr lvl="6"/>
            <a:r>
              <a:rPr lang="en-GB" noProof="0" dirty="0"/>
              <a:t>Level 7</a:t>
            </a:r>
          </a:p>
          <a:p>
            <a:pPr lvl="7"/>
            <a:r>
              <a:rPr lang="en-GB" noProof="0" dirty="0"/>
              <a:t>Level 8</a:t>
            </a:r>
          </a:p>
          <a:p>
            <a:pPr lvl="8"/>
            <a:r>
              <a:rPr lang="en-GB" noProof="0" dirty="0"/>
              <a:t>Level 9</a:t>
            </a:r>
          </a:p>
        </p:txBody>
      </p:sp>
      <p:sp>
        <p:nvSpPr>
          <p:cNvPr id="12" name="Content Placeholder 2">
            <a:extLst>
              <a:ext uri="{FF2B5EF4-FFF2-40B4-BE49-F238E27FC236}">
                <a16:creationId xmlns:a16="http://schemas.microsoft.com/office/drawing/2014/main" id="{62B952AC-1C62-4199-9CD6-8B1EDC5F8A37}"/>
              </a:ext>
            </a:extLst>
          </p:cNvPr>
          <p:cNvSpPr>
            <a:spLocks noGrp="1"/>
          </p:cNvSpPr>
          <p:nvPr>
            <p:ph idx="15" hasCustomPrompt="1"/>
          </p:nvPr>
        </p:nvSpPr>
        <p:spPr>
          <a:xfrm>
            <a:off x="7218000" y="3429000"/>
            <a:ext cx="1440000" cy="2781000"/>
          </a:xfrm>
        </p:spPr>
        <p:txBody>
          <a:bodyPr/>
          <a:lstStyle>
            <a:lvl1pPr>
              <a:defRPr sz="1050"/>
            </a:lvl1pPr>
            <a:lvl2pPr>
              <a:defRPr sz="1050"/>
            </a:lvl2pPr>
            <a:lvl3pPr>
              <a:defRPr sz="1050"/>
            </a:lvl3pPr>
            <a:lvl4pPr>
              <a:defRPr sz="1050"/>
            </a:lvl4pPr>
            <a:lvl5pPr>
              <a:defRPr sz="1050"/>
            </a:lvl5pPr>
            <a:lvl6pPr>
              <a:defRPr/>
            </a:lvl6pPr>
            <a:lvl7pPr>
              <a:defRPr/>
            </a:lvl7pPr>
            <a:lvl8pPr>
              <a:defRPr sz="450"/>
            </a:lvl8pPr>
            <a:lvl9pPr>
              <a:defRPr sz="2400"/>
            </a:lvl9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Level 6</a:t>
            </a:r>
          </a:p>
          <a:p>
            <a:pPr lvl="6"/>
            <a:r>
              <a:rPr lang="en-GB" noProof="0" dirty="0"/>
              <a:t>Level 7</a:t>
            </a:r>
          </a:p>
          <a:p>
            <a:pPr lvl="7"/>
            <a:r>
              <a:rPr lang="en-GB" noProof="0" dirty="0"/>
              <a:t>Level 8</a:t>
            </a:r>
          </a:p>
          <a:p>
            <a:pPr lvl="8"/>
            <a:r>
              <a:rPr lang="en-GB" noProof="0" dirty="0"/>
              <a:t>Level 9</a:t>
            </a:r>
          </a:p>
        </p:txBody>
      </p:sp>
      <p:sp>
        <p:nvSpPr>
          <p:cNvPr id="13" name="Content Placeholder 2">
            <a:extLst>
              <a:ext uri="{FF2B5EF4-FFF2-40B4-BE49-F238E27FC236}">
                <a16:creationId xmlns:a16="http://schemas.microsoft.com/office/drawing/2014/main" id="{AF5B9A70-CF7A-4620-9CE3-3CD5021B259D}"/>
              </a:ext>
            </a:extLst>
          </p:cNvPr>
          <p:cNvSpPr>
            <a:spLocks noGrp="1"/>
          </p:cNvSpPr>
          <p:nvPr>
            <p:ph idx="16" hasCustomPrompt="1"/>
          </p:nvPr>
        </p:nvSpPr>
        <p:spPr>
          <a:xfrm>
            <a:off x="3851999" y="648000"/>
            <a:ext cx="3123000" cy="2133000"/>
          </a:xfrm>
        </p:spPr>
        <p:txBody>
          <a:bodyPr/>
          <a:lstStyle>
            <a:lvl1pPr>
              <a:defRPr sz="1050"/>
            </a:lvl1pPr>
            <a:lvl2pPr>
              <a:defRPr sz="1050"/>
            </a:lvl2pPr>
            <a:lvl3pPr>
              <a:defRPr sz="1050"/>
            </a:lvl3pPr>
            <a:lvl4pPr>
              <a:defRPr sz="1050"/>
            </a:lvl4pPr>
            <a:lvl5pPr>
              <a:defRPr sz="1050"/>
            </a:lvl5pPr>
            <a:lvl6pPr>
              <a:defRPr/>
            </a:lvl6pPr>
            <a:lvl7pPr>
              <a:defRPr/>
            </a:lvl7pPr>
            <a:lvl8pPr>
              <a:defRPr sz="450"/>
            </a:lvl8pPr>
            <a:lvl9pPr>
              <a:defRPr sz="2400"/>
            </a:lvl9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Level 6</a:t>
            </a:r>
          </a:p>
          <a:p>
            <a:pPr lvl="6"/>
            <a:r>
              <a:rPr lang="en-GB" noProof="0" dirty="0"/>
              <a:t>Level 7</a:t>
            </a:r>
          </a:p>
          <a:p>
            <a:pPr lvl="7"/>
            <a:r>
              <a:rPr lang="en-GB" noProof="0" dirty="0"/>
              <a:t>Level 8</a:t>
            </a:r>
          </a:p>
          <a:p>
            <a:pPr lvl="8"/>
            <a:r>
              <a:rPr lang="en-GB" noProof="0" dirty="0"/>
              <a:t>Level 9</a:t>
            </a:r>
          </a:p>
        </p:txBody>
      </p:sp>
      <p:sp>
        <p:nvSpPr>
          <p:cNvPr id="14" name="Content Placeholder 2">
            <a:extLst>
              <a:ext uri="{FF2B5EF4-FFF2-40B4-BE49-F238E27FC236}">
                <a16:creationId xmlns:a16="http://schemas.microsoft.com/office/drawing/2014/main" id="{352F6B10-75DE-4EAB-81DC-766BA163DBE5}"/>
              </a:ext>
            </a:extLst>
          </p:cNvPr>
          <p:cNvSpPr>
            <a:spLocks noGrp="1"/>
          </p:cNvSpPr>
          <p:nvPr>
            <p:ph idx="17" hasCustomPrompt="1"/>
          </p:nvPr>
        </p:nvSpPr>
        <p:spPr>
          <a:xfrm>
            <a:off x="7217999" y="648000"/>
            <a:ext cx="1440000" cy="2133000"/>
          </a:xfrm>
        </p:spPr>
        <p:txBody>
          <a:bodyPr/>
          <a:lstStyle>
            <a:lvl1pPr>
              <a:defRPr sz="1050"/>
            </a:lvl1pPr>
            <a:lvl2pPr>
              <a:defRPr sz="1050"/>
            </a:lvl2pPr>
            <a:lvl3pPr>
              <a:defRPr sz="1050"/>
            </a:lvl3pPr>
            <a:lvl4pPr>
              <a:defRPr sz="1050"/>
            </a:lvl4pPr>
            <a:lvl5pPr>
              <a:defRPr sz="1050"/>
            </a:lvl5pPr>
            <a:lvl6pPr>
              <a:defRPr/>
            </a:lvl6pPr>
            <a:lvl7pPr>
              <a:defRPr/>
            </a:lvl7pPr>
            <a:lvl8pPr>
              <a:defRPr sz="450"/>
            </a:lvl8pPr>
            <a:lvl9pPr>
              <a:defRPr sz="2400"/>
            </a:lvl9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Level 6</a:t>
            </a:r>
          </a:p>
          <a:p>
            <a:pPr lvl="6"/>
            <a:r>
              <a:rPr lang="en-GB" noProof="0" dirty="0"/>
              <a:t>Level 7</a:t>
            </a:r>
          </a:p>
          <a:p>
            <a:pPr lvl="7"/>
            <a:r>
              <a:rPr lang="en-GB" noProof="0" dirty="0"/>
              <a:t>Level 8</a:t>
            </a:r>
          </a:p>
          <a:p>
            <a:pPr lvl="8"/>
            <a:r>
              <a:rPr lang="en-GB" noProof="0" dirty="0"/>
              <a:t>Level 9</a:t>
            </a:r>
          </a:p>
        </p:txBody>
      </p:sp>
      <p:sp>
        <p:nvSpPr>
          <p:cNvPr id="15" name="Text Placeholder 4">
            <a:extLst>
              <a:ext uri="{FF2B5EF4-FFF2-40B4-BE49-F238E27FC236}">
                <a16:creationId xmlns:a16="http://schemas.microsoft.com/office/drawing/2014/main" id="{F5229E68-3EC6-4831-B439-8804F87FEA6A}"/>
              </a:ext>
            </a:extLst>
          </p:cNvPr>
          <p:cNvSpPr>
            <a:spLocks noGrp="1"/>
          </p:cNvSpPr>
          <p:nvPr>
            <p:ph type="body" sz="quarter" idx="13" hasCustomPrompt="1"/>
          </p:nvPr>
        </p:nvSpPr>
        <p:spPr>
          <a:xfrm>
            <a:off x="485999" y="6210000"/>
            <a:ext cx="6489000" cy="324000"/>
          </a:xfrm>
        </p:spPr>
        <p:txBody>
          <a:bodyPr anchor="b"/>
          <a:lstStyle>
            <a:lvl1pPr marL="0" indent="0">
              <a:buNone/>
              <a:defRPr sz="525" i="1">
                <a:solidFill>
                  <a:srgbClr val="939AA7"/>
                </a:solidFill>
              </a:defRPr>
            </a:lvl1pPr>
          </a:lstStyle>
          <a:p>
            <a:pPr lvl="0"/>
            <a:r>
              <a:rPr lang="en-GB" dirty="0"/>
              <a:t>Insert notes</a:t>
            </a:r>
          </a:p>
        </p:txBody>
      </p:sp>
      <p:sp>
        <p:nvSpPr>
          <p:cNvPr id="16" name="Content Placeholder 2">
            <a:extLst>
              <a:ext uri="{FF2B5EF4-FFF2-40B4-BE49-F238E27FC236}">
                <a16:creationId xmlns:a16="http://schemas.microsoft.com/office/drawing/2014/main" id="{BE9D4B20-8564-4A2A-BEFE-35348AD63581}"/>
              </a:ext>
            </a:extLst>
          </p:cNvPr>
          <p:cNvSpPr>
            <a:spLocks noGrp="1"/>
          </p:cNvSpPr>
          <p:nvPr>
            <p:ph idx="1" hasCustomPrompt="1"/>
          </p:nvPr>
        </p:nvSpPr>
        <p:spPr>
          <a:xfrm>
            <a:off x="486000" y="3429000"/>
            <a:ext cx="3123000" cy="2781000"/>
          </a:xfrm>
        </p:spPr>
        <p:txBody>
          <a:bodyPr/>
          <a:lstStyle>
            <a:lvl1pPr>
              <a:defRPr sz="1050"/>
            </a:lvl1pPr>
            <a:lvl2pPr>
              <a:defRPr sz="1050"/>
            </a:lvl2pPr>
            <a:lvl3pPr>
              <a:defRPr sz="1050"/>
            </a:lvl3pPr>
            <a:lvl4pPr>
              <a:defRPr sz="1050"/>
            </a:lvl4pPr>
            <a:lvl5pPr>
              <a:defRPr sz="1050"/>
            </a:lvl5pPr>
            <a:lvl6pPr>
              <a:defRPr/>
            </a:lvl6pPr>
            <a:lvl7pPr>
              <a:defRPr/>
            </a:lvl7pPr>
            <a:lvl8pPr>
              <a:defRPr sz="450"/>
            </a:lvl8pPr>
            <a:lvl9pPr>
              <a:defRPr sz="2400"/>
            </a:lvl9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Level 6</a:t>
            </a:r>
          </a:p>
          <a:p>
            <a:pPr lvl="6"/>
            <a:r>
              <a:rPr lang="en-GB" noProof="0" dirty="0"/>
              <a:t>Level 7</a:t>
            </a:r>
          </a:p>
          <a:p>
            <a:pPr lvl="7"/>
            <a:r>
              <a:rPr lang="en-GB" noProof="0" dirty="0"/>
              <a:t>Level 8</a:t>
            </a:r>
          </a:p>
          <a:p>
            <a:pPr lvl="8"/>
            <a:r>
              <a:rPr lang="en-GB" noProof="0" dirty="0"/>
              <a:t>Level 9</a:t>
            </a:r>
          </a:p>
        </p:txBody>
      </p:sp>
    </p:spTree>
    <p:extLst>
      <p:ext uri="{BB962C8B-B14F-4D97-AF65-F5344CB8AC3E}">
        <p14:creationId xmlns:p14="http://schemas.microsoft.com/office/powerpoint/2010/main" val="320033844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Reporting B.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85775" y="647700"/>
            <a:ext cx="3121819" cy="1292866"/>
          </a:xfrm>
        </p:spPr>
        <p:txBody>
          <a:bodyPr/>
          <a:lstStyle>
            <a:lvl1pPr>
              <a:defRPr sz="2100" b="1"/>
            </a:lvl1pPr>
          </a:lstStyle>
          <a:p>
            <a:r>
              <a:rPr lang="en-GB" noProof="0" dirty="0"/>
              <a:t>Click to add title</a:t>
            </a:r>
          </a:p>
        </p:txBody>
      </p:sp>
      <p:sp>
        <p:nvSpPr>
          <p:cNvPr id="11" name="Content Placeholder 2">
            <a:extLst>
              <a:ext uri="{FF2B5EF4-FFF2-40B4-BE49-F238E27FC236}">
                <a16:creationId xmlns:a16="http://schemas.microsoft.com/office/drawing/2014/main" id="{581FC0A7-42F8-4349-8CA5-D573D5B636CE}"/>
              </a:ext>
            </a:extLst>
          </p:cNvPr>
          <p:cNvSpPr>
            <a:spLocks noGrp="1"/>
          </p:cNvSpPr>
          <p:nvPr>
            <p:ph idx="14" hasCustomPrompt="1"/>
          </p:nvPr>
        </p:nvSpPr>
        <p:spPr>
          <a:xfrm>
            <a:off x="5535000" y="3429000"/>
            <a:ext cx="1440000" cy="2781000"/>
          </a:xfrm>
        </p:spPr>
        <p:txBody>
          <a:bodyPr/>
          <a:lstStyle>
            <a:lvl1pPr>
              <a:defRPr sz="1050"/>
            </a:lvl1pPr>
            <a:lvl2pPr>
              <a:defRPr sz="1050"/>
            </a:lvl2pPr>
            <a:lvl3pPr>
              <a:defRPr sz="1050"/>
            </a:lvl3pPr>
            <a:lvl4pPr>
              <a:defRPr sz="1050"/>
            </a:lvl4pPr>
            <a:lvl5pPr>
              <a:defRPr sz="1050"/>
            </a:lvl5pPr>
            <a:lvl6pPr>
              <a:defRPr/>
            </a:lvl6pPr>
            <a:lvl7pPr>
              <a:defRPr/>
            </a:lvl7pPr>
            <a:lvl8pPr>
              <a:defRPr sz="450"/>
            </a:lvl8pPr>
            <a:lvl9pPr>
              <a:defRPr sz="2400"/>
            </a:lvl9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Level 6</a:t>
            </a:r>
          </a:p>
          <a:p>
            <a:pPr lvl="6"/>
            <a:r>
              <a:rPr lang="en-GB" noProof="0" dirty="0"/>
              <a:t>Level 7</a:t>
            </a:r>
          </a:p>
          <a:p>
            <a:pPr lvl="7"/>
            <a:r>
              <a:rPr lang="en-GB" noProof="0" dirty="0"/>
              <a:t>Level 8</a:t>
            </a:r>
          </a:p>
          <a:p>
            <a:pPr lvl="8"/>
            <a:r>
              <a:rPr lang="en-GB" noProof="0" dirty="0"/>
              <a:t>Level 9</a:t>
            </a:r>
          </a:p>
        </p:txBody>
      </p:sp>
      <p:sp>
        <p:nvSpPr>
          <p:cNvPr id="12" name="Content Placeholder 2">
            <a:extLst>
              <a:ext uri="{FF2B5EF4-FFF2-40B4-BE49-F238E27FC236}">
                <a16:creationId xmlns:a16="http://schemas.microsoft.com/office/drawing/2014/main" id="{62B952AC-1C62-4199-9CD6-8B1EDC5F8A37}"/>
              </a:ext>
            </a:extLst>
          </p:cNvPr>
          <p:cNvSpPr>
            <a:spLocks noGrp="1"/>
          </p:cNvSpPr>
          <p:nvPr>
            <p:ph idx="15" hasCustomPrompt="1"/>
          </p:nvPr>
        </p:nvSpPr>
        <p:spPr>
          <a:xfrm>
            <a:off x="7218000" y="3429000"/>
            <a:ext cx="1440000" cy="2781000"/>
          </a:xfrm>
        </p:spPr>
        <p:txBody>
          <a:bodyPr/>
          <a:lstStyle>
            <a:lvl1pPr>
              <a:defRPr sz="1050"/>
            </a:lvl1pPr>
            <a:lvl2pPr>
              <a:defRPr sz="1050"/>
            </a:lvl2pPr>
            <a:lvl3pPr>
              <a:defRPr sz="1050"/>
            </a:lvl3pPr>
            <a:lvl4pPr>
              <a:defRPr sz="1050"/>
            </a:lvl4pPr>
            <a:lvl5pPr>
              <a:defRPr sz="1050"/>
            </a:lvl5pPr>
            <a:lvl6pPr>
              <a:defRPr/>
            </a:lvl6pPr>
            <a:lvl7pPr>
              <a:defRPr/>
            </a:lvl7pPr>
            <a:lvl8pPr>
              <a:defRPr sz="450"/>
            </a:lvl8pPr>
            <a:lvl9pPr>
              <a:defRPr sz="2400"/>
            </a:lvl9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Level 6</a:t>
            </a:r>
          </a:p>
          <a:p>
            <a:pPr lvl="6"/>
            <a:r>
              <a:rPr lang="en-GB" noProof="0" dirty="0"/>
              <a:t>Level 7</a:t>
            </a:r>
          </a:p>
          <a:p>
            <a:pPr lvl="7"/>
            <a:r>
              <a:rPr lang="en-GB" noProof="0" dirty="0"/>
              <a:t>Level 8</a:t>
            </a:r>
          </a:p>
          <a:p>
            <a:pPr lvl="8"/>
            <a:r>
              <a:rPr lang="en-GB" noProof="0" dirty="0"/>
              <a:t>Level 9</a:t>
            </a:r>
          </a:p>
        </p:txBody>
      </p:sp>
      <p:sp>
        <p:nvSpPr>
          <p:cNvPr id="13" name="Content Placeholder 2">
            <a:extLst>
              <a:ext uri="{FF2B5EF4-FFF2-40B4-BE49-F238E27FC236}">
                <a16:creationId xmlns:a16="http://schemas.microsoft.com/office/drawing/2014/main" id="{AF5B9A70-CF7A-4620-9CE3-3CD5021B259D}"/>
              </a:ext>
            </a:extLst>
          </p:cNvPr>
          <p:cNvSpPr>
            <a:spLocks noGrp="1"/>
          </p:cNvSpPr>
          <p:nvPr>
            <p:ph idx="16" hasCustomPrompt="1"/>
          </p:nvPr>
        </p:nvSpPr>
        <p:spPr>
          <a:xfrm>
            <a:off x="5535000" y="648000"/>
            <a:ext cx="1440000" cy="2133000"/>
          </a:xfrm>
        </p:spPr>
        <p:txBody>
          <a:bodyPr/>
          <a:lstStyle>
            <a:lvl1pPr>
              <a:defRPr sz="1050"/>
            </a:lvl1pPr>
            <a:lvl2pPr>
              <a:defRPr sz="1050"/>
            </a:lvl2pPr>
            <a:lvl3pPr>
              <a:defRPr sz="1050"/>
            </a:lvl3pPr>
            <a:lvl4pPr>
              <a:defRPr sz="1050"/>
            </a:lvl4pPr>
            <a:lvl5pPr>
              <a:defRPr sz="1050"/>
            </a:lvl5pPr>
            <a:lvl6pPr>
              <a:defRPr/>
            </a:lvl6pPr>
            <a:lvl7pPr>
              <a:defRPr/>
            </a:lvl7pPr>
            <a:lvl8pPr>
              <a:defRPr sz="450"/>
            </a:lvl8pPr>
            <a:lvl9pPr>
              <a:defRPr sz="2400"/>
            </a:lvl9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Level 6</a:t>
            </a:r>
          </a:p>
          <a:p>
            <a:pPr lvl="6"/>
            <a:r>
              <a:rPr lang="en-GB" noProof="0" dirty="0"/>
              <a:t>Level 7</a:t>
            </a:r>
          </a:p>
          <a:p>
            <a:pPr lvl="7"/>
            <a:r>
              <a:rPr lang="en-GB" noProof="0" dirty="0"/>
              <a:t>Level 8</a:t>
            </a:r>
          </a:p>
          <a:p>
            <a:pPr lvl="8"/>
            <a:r>
              <a:rPr lang="en-GB" noProof="0" dirty="0"/>
              <a:t>Level 9</a:t>
            </a:r>
          </a:p>
        </p:txBody>
      </p:sp>
      <p:sp>
        <p:nvSpPr>
          <p:cNvPr id="14" name="Content Placeholder 2">
            <a:extLst>
              <a:ext uri="{FF2B5EF4-FFF2-40B4-BE49-F238E27FC236}">
                <a16:creationId xmlns:a16="http://schemas.microsoft.com/office/drawing/2014/main" id="{352F6B10-75DE-4EAB-81DC-766BA163DBE5}"/>
              </a:ext>
            </a:extLst>
          </p:cNvPr>
          <p:cNvSpPr>
            <a:spLocks noGrp="1"/>
          </p:cNvSpPr>
          <p:nvPr>
            <p:ph idx="17" hasCustomPrompt="1"/>
          </p:nvPr>
        </p:nvSpPr>
        <p:spPr>
          <a:xfrm>
            <a:off x="7218000" y="648000"/>
            <a:ext cx="1440000" cy="2133000"/>
          </a:xfrm>
        </p:spPr>
        <p:txBody>
          <a:bodyPr/>
          <a:lstStyle>
            <a:lvl1pPr>
              <a:defRPr sz="1050"/>
            </a:lvl1pPr>
            <a:lvl2pPr>
              <a:defRPr sz="1050"/>
            </a:lvl2pPr>
            <a:lvl3pPr>
              <a:defRPr sz="1050"/>
            </a:lvl3pPr>
            <a:lvl4pPr>
              <a:defRPr sz="1050"/>
            </a:lvl4pPr>
            <a:lvl5pPr>
              <a:defRPr sz="1050"/>
            </a:lvl5pPr>
            <a:lvl6pPr>
              <a:defRPr/>
            </a:lvl6pPr>
            <a:lvl7pPr>
              <a:defRPr/>
            </a:lvl7pPr>
            <a:lvl8pPr>
              <a:defRPr sz="450"/>
            </a:lvl8pPr>
            <a:lvl9pPr>
              <a:defRPr sz="2400"/>
            </a:lvl9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Level 6</a:t>
            </a:r>
          </a:p>
          <a:p>
            <a:pPr lvl="6"/>
            <a:r>
              <a:rPr lang="en-GB" noProof="0" dirty="0"/>
              <a:t>Level 7</a:t>
            </a:r>
          </a:p>
          <a:p>
            <a:pPr lvl="7"/>
            <a:r>
              <a:rPr lang="en-GB" noProof="0" dirty="0"/>
              <a:t>Level 8</a:t>
            </a:r>
          </a:p>
          <a:p>
            <a:pPr lvl="8"/>
            <a:r>
              <a:rPr lang="en-GB" noProof="0" dirty="0"/>
              <a:t>Level 9</a:t>
            </a:r>
          </a:p>
        </p:txBody>
      </p:sp>
      <p:sp>
        <p:nvSpPr>
          <p:cNvPr id="15" name="Text Placeholder 4">
            <a:extLst>
              <a:ext uri="{FF2B5EF4-FFF2-40B4-BE49-F238E27FC236}">
                <a16:creationId xmlns:a16="http://schemas.microsoft.com/office/drawing/2014/main" id="{0A2ECB2A-19E9-48E5-91DB-E34F20D2ABC2}"/>
              </a:ext>
            </a:extLst>
          </p:cNvPr>
          <p:cNvSpPr>
            <a:spLocks noGrp="1"/>
          </p:cNvSpPr>
          <p:nvPr>
            <p:ph type="body" sz="quarter" idx="13" hasCustomPrompt="1"/>
          </p:nvPr>
        </p:nvSpPr>
        <p:spPr>
          <a:xfrm>
            <a:off x="485999" y="6210000"/>
            <a:ext cx="6489000" cy="324000"/>
          </a:xfrm>
        </p:spPr>
        <p:txBody>
          <a:bodyPr anchor="b"/>
          <a:lstStyle>
            <a:lvl1pPr marL="0" indent="0">
              <a:buNone/>
              <a:defRPr sz="525" i="1">
                <a:solidFill>
                  <a:srgbClr val="939AA7"/>
                </a:solidFill>
              </a:defRPr>
            </a:lvl1pPr>
          </a:lstStyle>
          <a:p>
            <a:pPr lvl="0"/>
            <a:r>
              <a:rPr lang="en-GB" dirty="0"/>
              <a:t>Insert notes</a:t>
            </a:r>
          </a:p>
        </p:txBody>
      </p:sp>
      <p:sp>
        <p:nvSpPr>
          <p:cNvPr id="16" name="Content Placeholder 2">
            <a:extLst>
              <a:ext uri="{FF2B5EF4-FFF2-40B4-BE49-F238E27FC236}">
                <a16:creationId xmlns:a16="http://schemas.microsoft.com/office/drawing/2014/main" id="{D04F3212-E224-42E0-BC8B-E434B02829EF}"/>
              </a:ext>
            </a:extLst>
          </p:cNvPr>
          <p:cNvSpPr>
            <a:spLocks noGrp="1"/>
          </p:cNvSpPr>
          <p:nvPr>
            <p:ph idx="1" hasCustomPrompt="1"/>
          </p:nvPr>
        </p:nvSpPr>
        <p:spPr>
          <a:xfrm>
            <a:off x="486000" y="3429000"/>
            <a:ext cx="3123000" cy="2781000"/>
          </a:xfrm>
        </p:spPr>
        <p:txBody>
          <a:bodyPr/>
          <a:lstStyle>
            <a:lvl1pPr>
              <a:defRPr sz="1050"/>
            </a:lvl1pPr>
            <a:lvl2pPr>
              <a:defRPr sz="1050"/>
            </a:lvl2pPr>
            <a:lvl3pPr>
              <a:defRPr sz="1050"/>
            </a:lvl3pPr>
            <a:lvl4pPr>
              <a:defRPr sz="1050"/>
            </a:lvl4pPr>
            <a:lvl5pPr>
              <a:defRPr sz="1050"/>
            </a:lvl5pPr>
            <a:lvl6pPr>
              <a:defRPr/>
            </a:lvl6pPr>
            <a:lvl7pPr>
              <a:defRPr/>
            </a:lvl7pPr>
            <a:lvl8pPr>
              <a:defRPr sz="450"/>
            </a:lvl8pPr>
            <a:lvl9pPr>
              <a:defRPr sz="2400"/>
            </a:lvl9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Level 6</a:t>
            </a:r>
          </a:p>
          <a:p>
            <a:pPr lvl="6"/>
            <a:r>
              <a:rPr lang="en-GB" noProof="0" dirty="0"/>
              <a:t>Level 7</a:t>
            </a:r>
          </a:p>
          <a:p>
            <a:pPr lvl="7"/>
            <a:r>
              <a:rPr lang="en-GB" noProof="0" dirty="0"/>
              <a:t>Level 8</a:t>
            </a:r>
          </a:p>
          <a:p>
            <a:pPr lvl="8"/>
            <a:r>
              <a:rPr lang="en-GB" noProof="0" dirty="0"/>
              <a:t>Level 9</a:t>
            </a:r>
          </a:p>
        </p:txBody>
      </p:sp>
    </p:spTree>
    <p:extLst>
      <p:ext uri="{BB962C8B-B14F-4D97-AF65-F5344CB8AC3E}">
        <p14:creationId xmlns:p14="http://schemas.microsoft.com/office/powerpoint/2010/main" val="265764271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Reporting C.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85775" y="647700"/>
            <a:ext cx="3121819" cy="1292866"/>
          </a:xfrm>
        </p:spPr>
        <p:txBody>
          <a:bodyPr/>
          <a:lstStyle>
            <a:lvl1pPr>
              <a:defRPr sz="2100" b="1"/>
            </a:lvl1pPr>
          </a:lstStyle>
          <a:p>
            <a:r>
              <a:rPr lang="en-GB" noProof="0" dirty="0"/>
              <a:t>Click to add title</a:t>
            </a:r>
          </a:p>
        </p:txBody>
      </p:sp>
      <p:sp>
        <p:nvSpPr>
          <p:cNvPr id="11" name="Content Placeholder 2">
            <a:extLst>
              <a:ext uri="{FF2B5EF4-FFF2-40B4-BE49-F238E27FC236}">
                <a16:creationId xmlns:a16="http://schemas.microsoft.com/office/drawing/2014/main" id="{581FC0A7-42F8-4349-8CA5-D573D5B636CE}"/>
              </a:ext>
            </a:extLst>
          </p:cNvPr>
          <p:cNvSpPr>
            <a:spLocks noGrp="1"/>
          </p:cNvSpPr>
          <p:nvPr>
            <p:ph idx="14" hasCustomPrompt="1"/>
          </p:nvPr>
        </p:nvSpPr>
        <p:spPr>
          <a:xfrm>
            <a:off x="7218000" y="3429000"/>
            <a:ext cx="1440000" cy="2781000"/>
          </a:xfrm>
        </p:spPr>
        <p:txBody>
          <a:bodyPr/>
          <a:lstStyle>
            <a:lvl1pPr>
              <a:defRPr sz="1050"/>
            </a:lvl1pPr>
            <a:lvl2pPr>
              <a:defRPr sz="1050"/>
            </a:lvl2pPr>
            <a:lvl3pPr>
              <a:defRPr sz="1050"/>
            </a:lvl3pPr>
            <a:lvl4pPr>
              <a:defRPr sz="1050"/>
            </a:lvl4pPr>
            <a:lvl5pPr>
              <a:defRPr sz="1050"/>
            </a:lvl5pPr>
            <a:lvl6pPr>
              <a:defRPr/>
            </a:lvl6pPr>
            <a:lvl7pPr>
              <a:defRPr/>
            </a:lvl7pPr>
            <a:lvl8pPr>
              <a:defRPr sz="450"/>
            </a:lvl8pPr>
            <a:lvl9pPr>
              <a:defRPr sz="2400"/>
            </a:lvl9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Level 6</a:t>
            </a:r>
          </a:p>
          <a:p>
            <a:pPr lvl="6"/>
            <a:r>
              <a:rPr lang="en-GB" noProof="0" dirty="0"/>
              <a:t>Level 7</a:t>
            </a:r>
          </a:p>
          <a:p>
            <a:pPr lvl="7"/>
            <a:r>
              <a:rPr lang="en-GB" noProof="0" dirty="0"/>
              <a:t>Level 8</a:t>
            </a:r>
          </a:p>
          <a:p>
            <a:pPr lvl="8"/>
            <a:r>
              <a:rPr lang="en-GB" noProof="0" dirty="0"/>
              <a:t>Level 9</a:t>
            </a:r>
          </a:p>
        </p:txBody>
      </p:sp>
      <p:sp>
        <p:nvSpPr>
          <p:cNvPr id="12" name="Content Placeholder 2">
            <a:extLst>
              <a:ext uri="{FF2B5EF4-FFF2-40B4-BE49-F238E27FC236}">
                <a16:creationId xmlns:a16="http://schemas.microsoft.com/office/drawing/2014/main" id="{62B952AC-1C62-4199-9CD6-8B1EDC5F8A37}"/>
              </a:ext>
            </a:extLst>
          </p:cNvPr>
          <p:cNvSpPr>
            <a:spLocks noGrp="1"/>
          </p:cNvSpPr>
          <p:nvPr>
            <p:ph idx="15" hasCustomPrompt="1"/>
          </p:nvPr>
        </p:nvSpPr>
        <p:spPr>
          <a:xfrm>
            <a:off x="7218000" y="648000"/>
            <a:ext cx="1440000" cy="2133000"/>
          </a:xfrm>
        </p:spPr>
        <p:txBody>
          <a:bodyPr/>
          <a:lstStyle>
            <a:lvl1pPr>
              <a:defRPr sz="1050"/>
            </a:lvl1pPr>
            <a:lvl2pPr>
              <a:defRPr sz="1050"/>
            </a:lvl2pPr>
            <a:lvl3pPr>
              <a:defRPr sz="1050"/>
            </a:lvl3pPr>
            <a:lvl4pPr>
              <a:defRPr sz="1050"/>
            </a:lvl4pPr>
            <a:lvl5pPr>
              <a:defRPr sz="1050"/>
            </a:lvl5pPr>
            <a:lvl6pPr>
              <a:defRPr/>
            </a:lvl6pPr>
            <a:lvl7pPr>
              <a:defRPr/>
            </a:lvl7pPr>
            <a:lvl8pPr>
              <a:defRPr sz="450"/>
            </a:lvl8pPr>
            <a:lvl9pPr>
              <a:defRPr sz="2400"/>
            </a:lvl9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Level 6</a:t>
            </a:r>
          </a:p>
          <a:p>
            <a:pPr lvl="6"/>
            <a:r>
              <a:rPr lang="en-GB" noProof="0" dirty="0"/>
              <a:t>Level 7</a:t>
            </a:r>
          </a:p>
          <a:p>
            <a:pPr lvl="7"/>
            <a:r>
              <a:rPr lang="en-GB" noProof="0" dirty="0"/>
              <a:t>Level 8</a:t>
            </a:r>
          </a:p>
          <a:p>
            <a:pPr lvl="8"/>
            <a:r>
              <a:rPr lang="en-GB" noProof="0" dirty="0"/>
              <a:t>Level 9</a:t>
            </a:r>
          </a:p>
        </p:txBody>
      </p:sp>
      <p:sp>
        <p:nvSpPr>
          <p:cNvPr id="13" name="Content Placeholder 2">
            <a:extLst>
              <a:ext uri="{FF2B5EF4-FFF2-40B4-BE49-F238E27FC236}">
                <a16:creationId xmlns:a16="http://schemas.microsoft.com/office/drawing/2014/main" id="{AF5B9A70-CF7A-4620-9CE3-3CD5021B259D}"/>
              </a:ext>
            </a:extLst>
          </p:cNvPr>
          <p:cNvSpPr>
            <a:spLocks noGrp="1"/>
          </p:cNvSpPr>
          <p:nvPr>
            <p:ph idx="16" hasCustomPrompt="1"/>
          </p:nvPr>
        </p:nvSpPr>
        <p:spPr>
          <a:xfrm>
            <a:off x="5535000" y="648000"/>
            <a:ext cx="1440000" cy="5562000"/>
          </a:xfrm>
        </p:spPr>
        <p:txBody>
          <a:bodyPr/>
          <a:lstStyle>
            <a:lvl1pPr>
              <a:defRPr sz="1050"/>
            </a:lvl1pPr>
            <a:lvl2pPr>
              <a:defRPr sz="1050"/>
            </a:lvl2pPr>
            <a:lvl3pPr>
              <a:defRPr sz="1050"/>
            </a:lvl3pPr>
            <a:lvl4pPr>
              <a:defRPr sz="1050"/>
            </a:lvl4pPr>
            <a:lvl5pPr>
              <a:defRPr sz="1050"/>
            </a:lvl5pPr>
            <a:lvl6pPr>
              <a:defRPr/>
            </a:lvl6pPr>
            <a:lvl7pPr>
              <a:defRPr/>
            </a:lvl7pPr>
            <a:lvl8pPr>
              <a:defRPr sz="450"/>
            </a:lvl8pPr>
            <a:lvl9pPr>
              <a:defRPr sz="2400"/>
            </a:lvl9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Level 6</a:t>
            </a:r>
          </a:p>
          <a:p>
            <a:pPr lvl="6"/>
            <a:r>
              <a:rPr lang="en-GB" noProof="0" dirty="0"/>
              <a:t>Level 7</a:t>
            </a:r>
          </a:p>
          <a:p>
            <a:pPr lvl="7"/>
            <a:r>
              <a:rPr lang="en-GB" noProof="0" dirty="0"/>
              <a:t>Level 8</a:t>
            </a:r>
          </a:p>
          <a:p>
            <a:pPr lvl="8"/>
            <a:r>
              <a:rPr lang="en-GB" noProof="0" dirty="0"/>
              <a:t>Level 9</a:t>
            </a:r>
          </a:p>
        </p:txBody>
      </p:sp>
      <p:sp>
        <p:nvSpPr>
          <p:cNvPr id="14" name="Text Placeholder 4">
            <a:extLst>
              <a:ext uri="{FF2B5EF4-FFF2-40B4-BE49-F238E27FC236}">
                <a16:creationId xmlns:a16="http://schemas.microsoft.com/office/drawing/2014/main" id="{5F1618E7-6259-402C-A006-7EB43B92C8C2}"/>
              </a:ext>
            </a:extLst>
          </p:cNvPr>
          <p:cNvSpPr>
            <a:spLocks noGrp="1"/>
          </p:cNvSpPr>
          <p:nvPr>
            <p:ph type="body" sz="quarter" idx="13" hasCustomPrompt="1"/>
          </p:nvPr>
        </p:nvSpPr>
        <p:spPr>
          <a:xfrm>
            <a:off x="485999" y="6210000"/>
            <a:ext cx="6489000" cy="324000"/>
          </a:xfrm>
        </p:spPr>
        <p:txBody>
          <a:bodyPr anchor="b"/>
          <a:lstStyle>
            <a:lvl1pPr marL="0" indent="0">
              <a:buNone/>
              <a:defRPr sz="525" i="1">
                <a:solidFill>
                  <a:srgbClr val="939AA7"/>
                </a:solidFill>
              </a:defRPr>
            </a:lvl1pPr>
          </a:lstStyle>
          <a:p>
            <a:pPr lvl="0"/>
            <a:r>
              <a:rPr lang="en-GB" dirty="0"/>
              <a:t>Insert notes</a:t>
            </a:r>
          </a:p>
        </p:txBody>
      </p:sp>
      <p:sp>
        <p:nvSpPr>
          <p:cNvPr id="15" name="Content Placeholder 2">
            <a:extLst>
              <a:ext uri="{FF2B5EF4-FFF2-40B4-BE49-F238E27FC236}">
                <a16:creationId xmlns:a16="http://schemas.microsoft.com/office/drawing/2014/main" id="{2AB4B1D4-E48D-411B-AFBD-A9F50CBC34D4}"/>
              </a:ext>
            </a:extLst>
          </p:cNvPr>
          <p:cNvSpPr>
            <a:spLocks noGrp="1"/>
          </p:cNvSpPr>
          <p:nvPr>
            <p:ph idx="1" hasCustomPrompt="1"/>
          </p:nvPr>
        </p:nvSpPr>
        <p:spPr>
          <a:xfrm>
            <a:off x="486000" y="3429000"/>
            <a:ext cx="3123000" cy="2781000"/>
          </a:xfrm>
        </p:spPr>
        <p:txBody>
          <a:bodyPr/>
          <a:lstStyle>
            <a:lvl1pPr>
              <a:defRPr sz="1050"/>
            </a:lvl1pPr>
            <a:lvl2pPr>
              <a:defRPr sz="1050"/>
            </a:lvl2pPr>
            <a:lvl3pPr>
              <a:defRPr sz="1050"/>
            </a:lvl3pPr>
            <a:lvl4pPr>
              <a:defRPr sz="1050"/>
            </a:lvl4pPr>
            <a:lvl5pPr>
              <a:defRPr sz="1050"/>
            </a:lvl5pPr>
            <a:lvl6pPr>
              <a:defRPr/>
            </a:lvl6pPr>
            <a:lvl7pPr>
              <a:defRPr/>
            </a:lvl7pPr>
            <a:lvl8pPr>
              <a:defRPr sz="450"/>
            </a:lvl8pPr>
            <a:lvl9pPr>
              <a:defRPr sz="2400"/>
            </a:lvl9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Level 6</a:t>
            </a:r>
          </a:p>
          <a:p>
            <a:pPr lvl="6"/>
            <a:r>
              <a:rPr lang="en-GB" noProof="0" dirty="0"/>
              <a:t>Level 7</a:t>
            </a:r>
          </a:p>
          <a:p>
            <a:pPr lvl="7"/>
            <a:r>
              <a:rPr lang="en-GB" noProof="0" dirty="0"/>
              <a:t>Level 8</a:t>
            </a:r>
          </a:p>
          <a:p>
            <a:pPr lvl="8"/>
            <a:r>
              <a:rPr lang="en-GB" noProof="0" dirty="0"/>
              <a:t>Level 9</a:t>
            </a:r>
          </a:p>
        </p:txBody>
      </p:sp>
    </p:spTree>
    <p:extLst>
      <p:ext uri="{BB962C8B-B14F-4D97-AF65-F5344CB8AC3E}">
        <p14:creationId xmlns:p14="http://schemas.microsoft.com/office/powerpoint/2010/main" val="377499008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Reporting 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85999" y="648000"/>
            <a:ext cx="8172000" cy="900000"/>
          </a:xfrm>
        </p:spPr>
        <p:txBody>
          <a:bodyPr/>
          <a:lstStyle>
            <a:lvl1pPr>
              <a:defRPr sz="2100" b="1"/>
            </a:lvl1pPr>
          </a:lstStyle>
          <a:p>
            <a:r>
              <a:rPr lang="en-GB" noProof="0" dirty="0"/>
              <a:t>Click to add title</a:t>
            </a:r>
          </a:p>
        </p:txBody>
      </p:sp>
      <p:sp>
        <p:nvSpPr>
          <p:cNvPr id="3" name="Content Placeholder 2"/>
          <p:cNvSpPr>
            <a:spLocks noGrp="1"/>
          </p:cNvSpPr>
          <p:nvPr>
            <p:ph idx="1" hasCustomPrompt="1"/>
          </p:nvPr>
        </p:nvSpPr>
        <p:spPr>
          <a:xfrm>
            <a:off x="486000" y="1548000"/>
            <a:ext cx="8172001" cy="4662000"/>
          </a:xfrm>
        </p:spPr>
        <p:txBody>
          <a:bodyPr/>
          <a:lstStyle>
            <a:lvl1pPr>
              <a:defRPr sz="1050"/>
            </a:lvl1pPr>
            <a:lvl2pPr>
              <a:defRPr sz="1050"/>
            </a:lvl2pPr>
            <a:lvl3pPr>
              <a:defRPr sz="1050"/>
            </a:lvl3pPr>
            <a:lvl4pPr>
              <a:defRPr sz="1050"/>
            </a:lvl4pPr>
            <a:lvl5pPr>
              <a:defRPr sz="1050"/>
            </a:lvl5pPr>
            <a:lvl6pPr>
              <a:defRPr/>
            </a:lvl6pPr>
            <a:lvl7pPr>
              <a:defRPr/>
            </a:lvl7pPr>
            <a:lvl8pPr>
              <a:defRPr sz="450"/>
            </a:lvl8pPr>
            <a:lvl9pPr>
              <a:defRPr sz="2400"/>
            </a:lvl9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Level 6</a:t>
            </a:r>
          </a:p>
          <a:p>
            <a:pPr lvl="6"/>
            <a:r>
              <a:rPr lang="en-GB" noProof="0" dirty="0"/>
              <a:t>Level 7</a:t>
            </a:r>
          </a:p>
          <a:p>
            <a:pPr lvl="7"/>
            <a:r>
              <a:rPr lang="en-GB" noProof="0" dirty="0"/>
              <a:t>Level 8</a:t>
            </a:r>
          </a:p>
          <a:p>
            <a:pPr lvl="8"/>
            <a:r>
              <a:rPr lang="en-GB" noProof="0" dirty="0"/>
              <a:t>Level 9</a:t>
            </a:r>
          </a:p>
        </p:txBody>
      </p:sp>
      <p:sp>
        <p:nvSpPr>
          <p:cNvPr id="11" name="Text Placeholder 4">
            <a:extLst>
              <a:ext uri="{FF2B5EF4-FFF2-40B4-BE49-F238E27FC236}">
                <a16:creationId xmlns:a16="http://schemas.microsoft.com/office/drawing/2014/main" id="{70D294CC-24C2-47E3-B826-6C4083885A25}"/>
              </a:ext>
            </a:extLst>
          </p:cNvPr>
          <p:cNvSpPr>
            <a:spLocks noGrp="1"/>
          </p:cNvSpPr>
          <p:nvPr>
            <p:ph type="body" sz="quarter" idx="13" hasCustomPrompt="1"/>
          </p:nvPr>
        </p:nvSpPr>
        <p:spPr>
          <a:xfrm>
            <a:off x="485999" y="6210000"/>
            <a:ext cx="6489000" cy="324000"/>
          </a:xfrm>
        </p:spPr>
        <p:txBody>
          <a:bodyPr anchor="b"/>
          <a:lstStyle>
            <a:lvl1pPr marL="0" indent="0">
              <a:buNone/>
              <a:defRPr sz="525" i="1">
                <a:solidFill>
                  <a:srgbClr val="939AA7"/>
                </a:solidFill>
              </a:defRPr>
            </a:lvl1pPr>
          </a:lstStyle>
          <a:p>
            <a:pPr lvl="0"/>
            <a:r>
              <a:rPr lang="en-GB" dirty="0"/>
              <a:t>Insert notes</a:t>
            </a:r>
          </a:p>
        </p:txBody>
      </p:sp>
    </p:spTree>
    <p:extLst>
      <p:ext uri="{BB962C8B-B14F-4D97-AF65-F5344CB8AC3E}">
        <p14:creationId xmlns:p14="http://schemas.microsoft.com/office/powerpoint/2010/main" val="307791114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Reporting E.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85775" y="647700"/>
            <a:ext cx="8172451" cy="900000"/>
          </a:xfrm>
        </p:spPr>
        <p:txBody>
          <a:bodyPr/>
          <a:lstStyle>
            <a:lvl1pPr>
              <a:defRPr sz="2100" b="1"/>
            </a:lvl1pPr>
          </a:lstStyle>
          <a:p>
            <a:r>
              <a:rPr lang="en-GB" noProof="0" dirty="0"/>
              <a:t>Click to add title</a:t>
            </a:r>
          </a:p>
        </p:txBody>
      </p:sp>
      <p:sp>
        <p:nvSpPr>
          <p:cNvPr id="3" name="Content Placeholder 2"/>
          <p:cNvSpPr>
            <a:spLocks noGrp="1"/>
          </p:cNvSpPr>
          <p:nvPr>
            <p:ph idx="1" hasCustomPrompt="1"/>
          </p:nvPr>
        </p:nvSpPr>
        <p:spPr>
          <a:xfrm>
            <a:off x="486000" y="1547700"/>
            <a:ext cx="3963600" cy="4662300"/>
          </a:xfrm>
        </p:spPr>
        <p:txBody>
          <a:bodyPr/>
          <a:lstStyle>
            <a:lvl1pPr>
              <a:defRPr sz="1050"/>
            </a:lvl1pPr>
            <a:lvl2pPr>
              <a:defRPr sz="1050"/>
            </a:lvl2pPr>
            <a:lvl3pPr>
              <a:defRPr sz="1050"/>
            </a:lvl3pPr>
            <a:lvl4pPr>
              <a:defRPr sz="1050"/>
            </a:lvl4pPr>
            <a:lvl5pPr>
              <a:defRPr sz="1050"/>
            </a:lvl5pPr>
            <a:lvl6pPr>
              <a:defRPr/>
            </a:lvl6pPr>
            <a:lvl7pPr>
              <a:defRPr/>
            </a:lvl7pPr>
            <a:lvl8pPr>
              <a:defRPr sz="450"/>
            </a:lvl8pPr>
            <a:lvl9pPr>
              <a:defRPr sz="2400"/>
            </a:lvl9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Level 6</a:t>
            </a:r>
          </a:p>
          <a:p>
            <a:pPr lvl="6"/>
            <a:r>
              <a:rPr lang="en-GB" noProof="0" dirty="0"/>
              <a:t>Level 7</a:t>
            </a:r>
          </a:p>
          <a:p>
            <a:pPr lvl="7"/>
            <a:r>
              <a:rPr lang="en-GB" noProof="0" dirty="0"/>
              <a:t>Level 8</a:t>
            </a:r>
          </a:p>
          <a:p>
            <a:pPr lvl="8"/>
            <a:r>
              <a:rPr lang="en-GB" noProof="0" dirty="0"/>
              <a:t>Level 9</a:t>
            </a:r>
          </a:p>
        </p:txBody>
      </p:sp>
      <p:sp>
        <p:nvSpPr>
          <p:cNvPr id="13" name="Content Placeholder 2">
            <a:extLst>
              <a:ext uri="{FF2B5EF4-FFF2-40B4-BE49-F238E27FC236}">
                <a16:creationId xmlns:a16="http://schemas.microsoft.com/office/drawing/2014/main" id="{AF5B9A70-CF7A-4620-9CE3-3CD5021B259D}"/>
              </a:ext>
            </a:extLst>
          </p:cNvPr>
          <p:cNvSpPr>
            <a:spLocks noGrp="1"/>
          </p:cNvSpPr>
          <p:nvPr>
            <p:ph idx="16" hasCustomPrompt="1"/>
          </p:nvPr>
        </p:nvSpPr>
        <p:spPr>
          <a:xfrm>
            <a:off x="4694400" y="1547700"/>
            <a:ext cx="3963600" cy="4662300"/>
          </a:xfrm>
        </p:spPr>
        <p:txBody>
          <a:bodyPr/>
          <a:lstStyle>
            <a:lvl1pPr>
              <a:defRPr sz="1050"/>
            </a:lvl1pPr>
            <a:lvl2pPr>
              <a:defRPr sz="1050"/>
            </a:lvl2pPr>
            <a:lvl3pPr>
              <a:defRPr sz="1050"/>
            </a:lvl3pPr>
            <a:lvl4pPr>
              <a:defRPr sz="1050"/>
            </a:lvl4pPr>
            <a:lvl5pPr>
              <a:defRPr sz="1050"/>
            </a:lvl5pPr>
            <a:lvl6pPr>
              <a:defRPr/>
            </a:lvl6pPr>
            <a:lvl7pPr>
              <a:defRPr/>
            </a:lvl7pPr>
            <a:lvl8pPr>
              <a:defRPr sz="450"/>
            </a:lvl8pPr>
            <a:lvl9pPr>
              <a:defRPr sz="2400"/>
            </a:lvl9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Level 6</a:t>
            </a:r>
          </a:p>
          <a:p>
            <a:pPr lvl="6"/>
            <a:r>
              <a:rPr lang="en-GB" noProof="0" dirty="0"/>
              <a:t>Level 7</a:t>
            </a:r>
          </a:p>
          <a:p>
            <a:pPr lvl="7"/>
            <a:r>
              <a:rPr lang="en-GB" noProof="0" dirty="0"/>
              <a:t>Level 8</a:t>
            </a:r>
          </a:p>
          <a:p>
            <a:pPr lvl="8"/>
            <a:r>
              <a:rPr lang="en-GB" noProof="0" dirty="0"/>
              <a:t>Level 9</a:t>
            </a:r>
          </a:p>
        </p:txBody>
      </p:sp>
      <p:sp>
        <p:nvSpPr>
          <p:cNvPr id="11" name="Text Placeholder 4">
            <a:extLst>
              <a:ext uri="{FF2B5EF4-FFF2-40B4-BE49-F238E27FC236}">
                <a16:creationId xmlns:a16="http://schemas.microsoft.com/office/drawing/2014/main" id="{EAF405E3-B39D-45EE-8E47-4F2225BD2A65}"/>
              </a:ext>
            </a:extLst>
          </p:cNvPr>
          <p:cNvSpPr>
            <a:spLocks noGrp="1"/>
          </p:cNvSpPr>
          <p:nvPr>
            <p:ph type="body" sz="quarter" idx="13" hasCustomPrompt="1"/>
          </p:nvPr>
        </p:nvSpPr>
        <p:spPr>
          <a:xfrm>
            <a:off x="485999" y="6210000"/>
            <a:ext cx="6489000" cy="324000"/>
          </a:xfrm>
        </p:spPr>
        <p:txBody>
          <a:bodyPr anchor="b"/>
          <a:lstStyle>
            <a:lvl1pPr marL="0" indent="0">
              <a:buNone/>
              <a:defRPr sz="525" i="1">
                <a:solidFill>
                  <a:srgbClr val="939AA7"/>
                </a:solidFill>
              </a:defRPr>
            </a:lvl1pPr>
          </a:lstStyle>
          <a:p>
            <a:pPr lvl="0"/>
            <a:r>
              <a:rPr lang="en-GB" dirty="0"/>
              <a:t>Insert notes</a:t>
            </a:r>
          </a:p>
        </p:txBody>
      </p:sp>
    </p:spTree>
    <p:extLst>
      <p:ext uri="{BB962C8B-B14F-4D97-AF65-F5344CB8AC3E}">
        <p14:creationId xmlns:p14="http://schemas.microsoft.com/office/powerpoint/2010/main" val="35934448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GB" noProof="0" dirty="0"/>
              <a:t>Click to add title</a:t>
            </a:r>
            <a:endParaRPr lang="en-GB" dirty="0"/>
          </a:p>
        </p:txBody>
      </p:sp>
      <p:sp>
        <p:nvSpPr>
          <p:cNvPr id="10" name="Text Placeholder 4">
            <a:extLst>
              <a:ext uri="{FF2B5EF4-FFF2-40B4-BE49-F238E27FC236}">
                <a16:creationId xmlns:a16="http://schemas.microsoft.com/office/drawing/2014/main" id="{C135AE9C-0192-4702-9483-2D7F66625848}"/>
              </a:ext>
            </a:extLst>
          </p:cNvPr>
          <p:cNvSpPr>
            <a:spLocks noGrp="1"/>
          </p:cNvSpPr>
          <p:nvPr>
            <p:ph type="body" sz="quarter" idx="13" hasCustomPrompt="1"/>
          </p:nvPr>
        </p:nvSpPr>
        <p:spPr>
          <a:xfrm>
            <a:off x="485999" y="6210000"/>
            <a:ext cx="6489000" cy="324000"/>
          </a:xfrm>
        </p:spPr>
        <p:txBody>
          <a:bodyPr anchor="b"/>
          <a:lstStyle>
            <a:lvl1pPr marL="0" indent="0">
              <a:buNone/>
              <a:defRPr sz="525" i="1">
                <a:solidFill>
                  <a:srgbClr val="939AA7"/>
                </a:solidFill>
              </a:defRPr>
            </a:lvl1pPr>
          </a:lstStyle>
          <a:p>
            <a:pPr lvl="0"/>
            <a:r>
              <a:rPr lang="en-GB" dirty="0"/>
              <a:t>Insert notes</a:t>
            </a:r>
          </a:p>
        </p:txBody>
      </p:sp>
    </p:spTree>
    <p:extLst>
      <p:ext uri="{BB962C8B-B14F-4D97-AF65-F5344CB8AC3E}">
        <p14:creationId xmlns:p14="http://schemas.microsoft.com/office/powerpoint/2010/main" val="296995062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9195033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User guide ">
    <p:spTree>
      <p:nvGrpSpPr>
        <p:cNvPr id="1" name=""/>
        <p:cNvGrpSpPr/>
        <p:nvPr/>
      </p:nvGrpSpPr>
      <p:grpSpPr>
        <a:xfrm>
          <a:off x="0" y="0"/>
          <a:ext cx="0" cy="0"/>
          <a:chOff x="0" y="0"/>
          <a:chExt cx="0" cy="0"/>
        </a:xfrm>
      </p:grpSpPr>
      <p:sp>
        <p:nvSpPr>
          <p:cNvPr id="23" name="Text Box 3">
            <a:extLst>
              <a:ext uri="{FF2B5EF4-FFF2-40B4-BE49-F238E27FC236}">
                <a16:creationId xmlns:a16="http://schemas.microsoft.com/office/drawing/2014/main" id="{19798472-DC87-414E-BC4E-CFAF99EF0ED7}"/>
              </a:ext>
            </a:extLst>
          </p:cNvPr>
          <p:cNvSpPr txBox="1">
            <a:spLocks noChangeArrowheads="1"/>
          </p:cNvSpPr>
          <p:nvPr userDrawn="1"/>
        </p:nvSpPr>
        <p:spPr bwMode="auto">
          <a:xfrm>
            <a:off x="3350685" y="1608017"/>
            <a:ext cx="2090125" cy="3058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08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685800" rtl="0" eaLnBrk="1" fontAlgn="auto" latinLnBrk="0" hangingPunct="1">
              <a:lnSpc>
                <a:spcPct val="100000"/>
              </a:lnSpc>
              <a:spcBef>
                <a:spcPts val="900"/>
              </a:spcBef>
              <a:spcAft>
                <a:spcPts val="450"/>
              </a:spcAft>
              <a:buClrTx/>
              <a:buSzTx/>
              <a:buFontTx/>
              <a:buNone/>
              <a:tabLst/>
              <a:defRPr/>
            </a:pPr>
            <a:r>
              <a:rPr lang="en-GB" sz="1200" dirty="0">
                <a:latin typeface="+mn-lt"/>
                <a:cs typeface="Apis For Office" panose="020B0504010101010104" pitchFamily="34" charset="0"/>
              </a:rPr>
              <a:t>PICTURES</a:t>
            </a:r>
            <a:br>
              <a:rPr lang="en-GB" sz="675" dirty="0">
                <a:latin typeface="+mn-lt"/>
                <a:cs typeface="Apis For Office" panose="020B0504010101010104" pitchFamily="34" charset="0"/>
              </a:rPr>
            </a:br>
            <a:r>
              <a:rPr lang="en-GB" sz="675" b="1" noProof="1">
                <a:solidFill>
                  <a:schemeClr val="tx1"/>
                </a:solidFill>
                <a:latin typeface="+mn-lt"/>
                <a:cs typeface="Apis For Office" panose="020B0504010101010104" pitchFamily="34" charset="0"/>
              </a:rPr>
              <a:t>Insert corporate picture from Templafy</a:t>
            </a:r>
            <a:endParaRPr lang="en-GB" altLang="da-DK" sz="675" b="0" noProof="1">
              <a:solidFill>
                <a:schemeClr val="tx1"/>
              </a:solidFill>
              <a:latin typeface="+mn-lt"/>
              <a:cs typeface="Apis For Office" panose="020B0504010101010104" pitchFamily="34" charset="0"/>
            </a:endParaRPr>
          </a:p>
          <a:p>
            <a:pPr marL="0" marR="0" lvl="0" indent="0" algn="l" defTabSz="685800" rtl="0" eaLnBrk="1" fontAlgn="auto" latinLnBrk="0" hangingPunct="1">
              <a:lnSpc>
                <a:spcPct val="100000"/>
              </a:lnSpc>
              <a:spcBef>
                <a:spcPts val="0"/>
              </a:spcBef>
              <a:spcAft>
                <a:spcPts val="450"/>
              </a:spcAft>
              <a:buClrTx/>
              <a:buSzTx/>
              <a:buFontTx/>
              <a:buNone/>
              <a:tabLst/>
              <a:defRPr/>
            </a:pPr>
            <a:r>
              <a:rPr lang="en-GB" altLang="da-DK" sz="675" b="1" noProof="1">
                <a:solidFill>
                  <a:schemeClr val="tx1"/>
                </a:solidFill>
                <a:latin typeface="+mn-lt"/>
                <a:cs typeface="Apis For Office" panose="020B0504010101010104" pitchFamily="34" charset="0"/>
              </a:rPr>
              <a:t>1.</a:t>
            </a:r>
            <a:r>
              <a:rPr lang="en-GB" altLang="da-DK" sz="675" b="0" noProof="1">
                <a:solidFill>
                  <a:schemeClr val="tx1"/>
                </a:solidFill>
                <a:latin typeface="+mn-lt"/>
                <a:cs typeface="Apis For Office" panose="020B0504010101010104" pitchFamily="34" charset="0"/>
              </a:rPr>
              <a:t> Click the blue </a:t>
            </a:r>
            <a:r>
              <a:rPr lang="en-GB" altLang="da-DK" sz="675" b="1" baseline="0" noProof="1">
                <a:solidFill>
                  <a:schemeClr val="tx1"/>
                </a:solidFill>
                <a:latin typeface="+mn-lt"/>
                <a:cs typeface="Apis For Office" panose="020B0504010101010104" pitchFamily="34" charset="0"/>
              </a:rPr>
              <a:t>Templafy </a:t>
            </a:r>
            <a:r>
              <a:rPr lang="en-GB" altLang="da-DK" sz="675" b="0" baseline="0" noProof="1">
                <a:solidFill>
                  <a:schemeClr val="tx1"/>
                </a:solidFill>
                <a:latin typeface="+mn-lt"/>
                <a:cs typeface="Apis For Office" panose="020B0504010101010104" pitchFamily="34" charset="0"/>
              </a:rPr>
              <a:t>button</a:t>
            </a:r>
          </a:p>
          <a:p>
            <a:pPr marL="0" marR="0" lvl="0" indent="0" algn="l" defTabSz="685800" rtl="0" eaLnBrk="1" fontAlgn="auto" latinLnBrk="0" hangingPunct="1">
              <a:lnSpc>
                <a:spcPct val="100000"/>
              </a:lnSpc>
              <a:spcBef>
                <a:spcPts val="0"/>
              </a:spcBef>
              <a:spcAft>
                <a:spcPts val="450"/>
              </a:spcAft>
              <a:buClrTx/>
              <a:buSzTx/>
              <a:buFontTx/>
              <a:buNone/>
              <a:tabLst/>
              <a:defRPr/>
            </a:pPr>
            <a:r>
              <a:rPr lang="en-GB" altLang="da-DK" sz="675" b="1" baseline="0" noProof="1">
                <a:solidFill>
                  <a:schemeClr val="tx1"/>
                </a:solidFill>
                <a:latin typeface="+mn-lt"/>
                <a:cs typeface="Apis For Office" panose="020B0504010101010104" pitchFamily="34" charset="0"/>
              </a:rPr>
              <a:t>2. </a:t>
            </a:r>
            <a:r>
              <a:rPr lang="en-GB" altLang="da-DK" sz="675" b="0" baseline="0" noProof="1">
                <a:solidFill>
                  <a:schemeClr val="tx1"/>
                </a:solidFill>
                <a:latin typeface="+mn-lt"/>
                <a:cs typeface="Apis For Office" panose="020B0504010101010104" pitchFamily="34" charset="0"/>
              </a:rPr>
              <a:t>In the dropdown, click </a:t>
            </a:r>
            <a:r>
              <a:rPr lang="en-GB" altLang="da-DK" sz="675" b="1" baseline="0" noProof="1">
                <a:solidFill>
                  <a:schemeClr val="tx1"/>
                </a:solidFill>
                <a:latin typeface="+mn-lt"/>
                <a:cs typeface="Apis For Office" panose="020B0504010101010104" pitchFamily="34" charset="0"/>
              </a:rPr>
              <a:t>Images</a:t>
            </a:r>
            <a:r>
              <a:rPr lang="en-GB" altLang="da-DK" sz="675" b="0" baseline="0" noProof="1">
                <a:solidFill>
                  <a:schemeClr val="tx1"/>
                </a:solidFill>
                <a:latin typeface="+mn-lt"/>
                <a:cs typeface="Apis For Office" panose="020B0504010101010104" pitchFamily="34" charset="0"/>
              </a:rPr>
              <a:t>, </a:t>
            </a:r>
            <a:br>
              <a:rPr lang="en-GB" altLang="da-DK" sz="675" b="0" baseline="0" noProof="1">
                <a:solidFill>
                  <a:schemeClr val="tx1"/>
                </a:solidFill>
                <a:latin typeface="+mn-lt"/>
                <a:cs typeface="Apis For Office" panose="020B0504010101010104" pitchFamily="34" charset="0"/>
              </a:rPr>
            </a:br>
            <a:r>
              <a:rPr lang="en-GB" altLang="da-DK" sz="675" b="0" baseline="0" noProof="1">
                <a:solidFill>
                  <a:schemeClr val="tx1"/>
                </a:solidFill>
                <a:latin typeface="+mn-lt"/>
                <a:cs typeface="Apis For Office" panose="020B0504010101010104" pitchFamily="34" charset="0"/>
              </a:rPr>
              <a:t>or click the </a:t>
            </a:r>
            <a:r>
              <a:rPr lang="en-GB" altLang="da-DK" sz="675" b="1" baseline="0" noProof="1">
                <a:solidFill>
                  <a:schemeClr val="tx1"/>
                </a:solidFill>
                <a:latin typeface="+mn-lt"/>
                <a:cs typeface="Apis For Office" panose="020B0504010101010104" pitchFamily="34" charset="0"/>
              </a:rPr>
              <a:t>Images </a:t>
            </a:r>
            <a:r>
              <a:rPr lang="en-GB" altLang="da-DK" sz="675" b="0" i="0" baseline="0" noProof="1">
                <a:solidFill>
                  <a:schemeClr val="tx1"/>
                </a:solidFill>
                <a:latin typeface="+mn-lt"/>
                <a:cs typeface="Apis For Office" panose="020B0504010101010104" pitchFamily="34" charset="0"/>
              </a:rPr>
              <a:t>button</a:t>
            </a:r>
            <a:r>
              <a:rPr lang="en-GB" altLang="da-DK" sz="675" b="0" baseline="0" noProof="1">
                <a:solidFill>
                  <a:schemeClr val="tx1"/>
                </a:solidFill>
                <a:latin typeface="+mn-lt"/>
                <a:cs typeface="Apis For Office" panose="020B0504010101010104" pitchFamily="34" charset="0"/>
              </a:rPr>
              <a:t> in the Templafy pane on the right side of the screen</a:t>
            </a:r>
            <a:endParaRPr lang="en-GB" altLang="da-DK" sz="675" noProof="1">
              <a:solidFill>
                <a:schemeClr val="tx1"/>
              </a:solidFill>
              <a:latin typeface="+mn-lt"/>
              <a:cs typeface="Apis For Office" panose="020B0504010101010104" pitchFamily="34" charset="0"/>
            </a:endParaRPr>
          </a:p>
          <a:p>
            <a:pPr marL="0" marR="0" lvl="0" indent="0" algn="l" defTabSz="685800" rtl="0" eaLnBrk="1" fontAlgn="auto" latinLnBrk="0" hangingPunct="1">
              <a:lnSpc>
                <a:spcPct val="100000"/>
              </a:lnSpc>
              <a:spcBef>
                <a:spcPts val="0"/>
              </a:spcBef>
              <a:spcAft>
                <a:spcPts val="450"/>
              </a:spcAft>
              <a:buClrTx/>
              <a:buSzTx/>
              <a:buFontTx/>
              <a:buNone/>
              <a:tabLst/>
              <a:defRPr/>
            </a:pPr>
            <a:endParaRPr lang="en-GB" altLang="da-DK" sz="675" b="0" baseline="0" noProof="1">
              <a:solidFill>
                <a:schemeClr val="tx1"/>
              </a:solidFill>
              <a:latin typeface="+mn-lt"/>
              <a:cs typeface="Apis For Office" panose="020B0504010101010104" pitchFamily="34" charset="0"/>
            </a:endParaRPr>
          </a:p>
          <a:p>
            <a:pPr marL="0" marR="0" lvl="0" indent="0" algn="l" defTabSz="685800" rtl="0" eaLnBrk="1" fontAlgn="auto" latinLnBrk="0" hangingPunct="1">
              <a:lnSpc>
                <a:spcPct val="100000"/>
              </a:lnSpc>
              <a:spcBef>
                <a:spcPts val="0"/>
              </a:spcBef>
              <a:spcAft>
                <a:spcPts val="450"/>
              </a:spcAft>
              <a:buClrTx/>
              <a:buSzTx/>
              <a:buFontTx/>
              <a:buNone/>
              <a:tabLst/>
              <a:defRPr/>
            </a:pPr>
            <a:r>
              <a:rPr lang="en-GB" altLang="da-DK" sz="675" b="1" baseline="0" noProof="1">
                <a:solidFill>
                  <a:schemeClr val="tx1"/>
                </a:solidFill>
                <a:latin typeface="+mn-lt"/>
                <a:cs typeface="Apis For Office" panose="020B0504010101010104" pitchFamily="34" charset="0"/>
              </a:rPr>
              <a:t>Insert picture</a:t>
            </a:r>
          </a:p>
          <a:p>
            <a:pPr eaLnBrk="1" hangingPunct="1">
              <a:spcAft>
                <a:spcPts val="450"/>
              </a:spcAft>
              <a:defRPr/>
            </a:pPr>
            <a:r>
              <a:rPr lang="en-GB" altLang="da-DK" sz="675" b="0" noProof="1">
                <a:solidFill>
                  <a:schemeClr val="tx1"/>
                </a:solidFill>
                <a:latin typeface="+mn-lt"/>
                <a:cs typeface="Apis For Office" panose="020B0504010101010104" pitchFamily="34" charset="0"/>
              </a:rPr>
              <a:t>On slides with pictureplaceholder, click on the icon and choose </a:t>
            </a:r>
            <a:r>
              <a:rPr lang="en-GB" altLang="da-DK" sz="675" b="1" noProof="1">
                <a:solidFill>
                  <a:schemeClr val="tx1"/>
                </a:solidFill>
                <a:latin typeface="+mn-lt"/>
                <a:cs typeface="Apis For Office" panose="020B0504010101010104" pitchFamily="34" charset="0"/>
              </a:rPr>
              <a:t>Insert</a:t>
            </a:r>
          </a:p>
          <a:p>
            <a:pPr eaLnBrk="1" hangingPunct="1">
              <a:spcBef>
                <a:spcPts val="900"/>
              </a:spcBef>
              <a:spcAft>
                <a:spcPts val="450"/>
              </a:spcAft>
              <a:defRPr/>
            </a:pPr>
            <a:r>
              <a:rPr lang="en-GB" sz="675" b="1" noProof="1">
                <a:solidFill>
                  <a:schemeClr val="tx1"/>
                </a:solidFill>
                <a:latin typeface="+mn-lt"/>
                <a:cs typeface="Apis For Office" panose="020B0504010101010104" pitchFamily="34" charset="0"/>
              </a:rPr>
              <a:t>Crop picture</a:t>
            </a:r>
          </a:p>
          <a:p>
            <a:pPr eaLnBrk="1" hangingPunct="1">
              <a:spcAft>
                <a:spcPts val="450"/>
              </a:spcAft>
              <a:defRPr/>
            </a:pPr>
            <a:r>
              <a:rPr lang="en-GB" altLang="da-DK" sz="675" b="1" noProof="1">
                <a:solidFill>
                  <a:schemeClr val="tx1"/>
                </a:solidFill>
                <a:latin typeface="+mn-lt"/>
                <a:cs typeface="Apis For Office" panose="020B0504010101010104" pitchFamily="34" charset="0"/>
              </a:rPr>
              <a:t>1. </a:t>
            </a:r>
            <a:r>
              <a:rPr lang="en-GB" altLang="da-DK" sz="675" b="0" noProof="1">
                <a:solidFill>
                  <a:schemeClr val="tx1"/>
                </a:solidFill>
                <a:latin typeface="+mn-lt"/>
                <a:cs typeface="Apis For Office" panose="020B0504010101010104" pitchFamily="34" charset="0"/>
              </a:rPr>
              <a:t>Click </a:t>
            </a:r>
            <a:r>
              <a:rPr lang="en-GB" altLang="da-DK" sz="675" b="1" noProof="1">
                <a:solidFill>
                  <a:schemeClr val="tx1"/>
                </a:solidFill>
                <a:latin typeface="+mn-lt"/>
                <a:cs typeface="Apis For Office" panose="020B0504010101010104" pitchFamily="34" charset="0"/>
              </a:rPr>
              <a:t>Crop</a:t>
            </a:r>
            <a:r>
              <a:rPr lang="en-GB" altLang="da-DK" sz="675" b="0" noProof="1">
                <a:solidFill>
                  <a:schemeClr val="tx1"/>
                </a:solidFill>
                <a:latin typeface="+mn-lt"/>
                <a:cs typeface="Apis For Office" panose="020B0504010101010104" pitchFamily="34" charset="0"/>
              </a:rPr>
              <a:t> to change size or </a:t>
            </a:r>
            <a:br>
              <a:rPr lang="en-GB" altLang="da-DK" sz="675" b="0" noProof="1">
                <a:solidFill>
                  <a:schemeClr val="tx1"/>
                </a:solidFill>
                <a:latin typeface="+mn-lt"/>
                <a:cs typeface="Apis For Office" panose="020B0504010101010104" pitchFamily="34" charset="0"/>
              </a:rPr>
            </a:br>
            <a:r>
              <a:rPr lang="en-GB" altLang="da-DK" sz="675" b="0" noProof="1">
                <a:solidFill>
                  <a:schemeClr val="tx1"/>
                </a:solidFill>
                <a:latin typeface="+mn-lt"/>
                <a:cs typeface="Apis For Office" panose="020B0504010101010104" pitchFamily="34" charset="0"/>
              </a:rPr>
              <a:t>focus of the picture</a:t>
            </a:r>
          </a:p>
          <a:p>
            <a:pPr eaLnBrk="1" hangingPunct="1">
              <a:spcAft>
                <a:spcPts val="450"/>
              </a:spcAft>
              <a:defRPr/>
            </a:pPr>
            <a:r>
              <a:rPr lang="en-GB" altLang="da-DK" sz="675" b="1" noProof="1">
                <a:solidFill>
                  <a:schemeClr val="tx1"/>
                </a:solidFill>
                <a:latin typeface="+mn-lt"/>
                <a:cs typeface="Apis For Office" panose="020B0504010101010104" pitchFamily="34" charset="0"/>
              </a:rPr>
              <a:t>2. </a:t>
            </a:r>
            <a:r>
              <a:rPr lang="en-GB" altLang="da-DK" sz="675" b="0" noProof="1">
                <a:solidFill>
                  <a:schemeClr val="tx1"/>
                </a:solidFill>
                <a:latin typeface="+mn-lt"/>
                <a:cs typeface="Apis For Office" panose="020B0504010101010104" pitchFamily="34" charset="0"/>
              </a:rPr>
              <a:t>If you want to scale the picture, </a:t>
            </a:r>
            <a:br>
              <a:rPr lang="en-GB" altLang="da-DK" sz="675" b="0" noProof="1">
                <a:solidFill>
                  <a:schemeClr val="tx1"/>
                </a:solidFill>
                <a:latin typeface="+mn-lt"/>
                <a:cs typeface="Apis For Office" panose="020B0504010101010104" pitchFamily="34" charset="0"/>
              </a:rPr>
            </a:br>
            <a:r>
              <a:rPr lang="en-GB" altLang="da-DK" sz="675" b="0" noProof="1">
                <a:solidFill>
                  <a:schemeClr val="tx1"/>
                </a:solidFill>
                <a:latin typeface="+mn-lt"/>
                <a:cs typeface="Apis For Office" panose="020B0504010101010104" pitchFamily="34" charset="0"/>
              </a:rPr>
              <a:t>hold </a:t>
            </a:r>
            <a:r>
              <a:rPr lang="en-GB" altLang="da-DK" sz="675" b="1" noProof="1">
                <a:solidFill>
                  <a:schemeClr val="tx1"/>
                </a:solidFill>
                <a:latin typeface="+mn-lt"/>
                <a:cs typeface="Apis For Office" panose="020B0504010101010104" pitchFamily="34" charset="0"/>
              </a:rPr>
              <a:t>SHIFT</a:t>
            </a:r>
            <a:r>
              <a:rPr lang="en-GB" altLang="da-DK" sz="675" b="0" noProof="1">
                <a:solidFill>
                  <a:schemeClr val="tx1"/>
                </a:solidFill>
                <a:latin typeface="+mn-lt"/>
                <a:cs typeface="Apis For Office" panose="020B0504010101010104" pitchFamily="34" charset="0"/>
              </a:rPr>
              <a:t>-key down while </a:t>
            </a:r>
            <a:br>
              <a:rPr lang="en-GB" altLang="da-DK" sz="675" b="0" noProof="1">
                <a:solidFill>
                  <a:schemeClr val="tx1"/>
                </a:solidFill>
                <a:latin typeface="+mn-lt"/>
                <a:cs typeface="Apis For Office" panose="020B0504010101010104" pitchFamily="34" charset="0"/>
              </a:rPr>
            </a:br>
            <a:r>
              <a:rPr lang="en-GB" altLang="da-DK" sz="675" b="0" noProof="1">
                <a:solidFill>
                  <a:schemeClr val="tx1"/>
                </a:solidFill>
                <a:latin typeface="+mn-lt"/>
                <a:cs typeface="Apis For Office" panose="020B0504010101010104" pitchFamily="34" charset="0"/>
              </a:rPr>
              <a:t>dragging the corners of the picture</a:t>
            </a:r>
            <a:br>
              <a:rPr lang="en-GB" altLang="da-DK" sz="675" b="0" noProof="1">
                <a:solidFill>
                  <a:schemeClr val="tx1"/>
                </a:solidFill>
                <a:latin typeface="+mn-lt"/>
                <a:cs typeface="Apis For Office" panose="020B0504010101010104" pitchFamily="34" charset="0"/>
              </a:rPr>
            </a:br>
            <a:endParaRPr lang="en-GB" altLang="da-DK" sz="675" b="0" noProof="1">
              <a:solidFill>
                <a:schemeClr val="tx1"/>
              </a:solidFill>
              <a:latin typeface="+mn-lt"/>
              <a:cs typeface="Apis For Office" panose="020B0504010101010104" pitchFamily="34" charset="0"/>
            </a:endParaRPr>
          </a:p>
          <a:p>
            <a:pPr eaLnBrk="1" hangingPunct="1">
              <a:spcAft>
                <a:spcPts val="450"/>
              </a:spcAft>
              <a:defRPr/>
            </a:pPr>
            <a:r>
              <a:rPr lang="en-GB" altLang="da-DK" sz="675" b="1" noProof="1">
                <a:solidFill>
                  <a:schemeClr val="tx1"/>
                </a:solidFill>
                <a:latin typeface="+mn-lt"/>
                <a:cs typeface="Apis For Office" panose="020B0504010101010104" pitchFamily="34" charset="0"/>
              </a:rPr>
              <a:t>HINT: </a:t>
            </a:r>
            <a:r>
              <a:rPr lang="en-GB" altLang="da-DK" sz="675" b="0" noProof="1">
                <a:solidFill>
                  <a:schemeClr val="tx1"/>
                </a:solidFill>
                <a:latin typeface="+mn-lt"/>
                <a:cs typeface="Apis For Office" panose="020B0504010101010104" pitchFamily="34" charset="0"/>
              </a:rPr>
              <a:t>If you delete the picture and </a:t>
            </a:r>
            <a:br>
              <a:rPr lang="en-GB" altLang="da-DK" sz="675" b="0" noProof="1">
                <a:solidFill>
                  <a:schemeClr val="tx1"/>
                </a:solidFill>
                <a:latin typeface="+mn-lt"/>
                <a:cs typeface="Apis For Office" panose="020B0504010101010104" pitchFamily="34" charset="0"/>
              </a:rPr>
            </a:br>
            <a:r>
              <a:rPr lang="en-GB" altLang="da-DK" sz="675" b="0" noProof="1">
                <a:solidFill>
                  <a:schemeClr val="tx1"/>
                </a:solidFill>
                <a:latin typeface="+mn-lt"/>
                <a:cs typeface="Apis For Office" panose="020B0504010101010104" pitchFamily="34" charset="0"/>
              </a:rPr>
              <a:t>insert a new one, the picture may </a:t>
            </a:r>
            <a:br>
              <a:rPr lang="en-GB" altLang="da-DK" sz="675" b="0" noProof="1">
                <a:solidFill>
                  <a:schemeClr val="tx1"/>
                </a:solidFill>
                <a:latin typeface="+mn-lt"/>
                <a:cs typeface="Apis For Office" panose="020B0504010101010104" pitchFamily="34" charset="0"/>
              </a:rPr>
            </a:br>
            <a:r>
              <a:rPr lang="en-GB" altLang="da-DK" sz="675" b="0" noProof="1">
                <a:solidFill>
                  <a:schemeClr val="tx1"/>
                </a:solidFill>
                <a:latin typeface="+mn-lt"/>
                <a:cs typeface="Apis For Office" panose="020B0504010101010104" pitchFamily="34" charset="0"/>
              </a:rPr>
              <a:t>lie in front of the text or graphic.</a:t>
            </a:r>
            <a:br>
              <a:rPr lang="en-GB" altLang="da-DK" sz="675" b="0" noProof="1">
                <a:solidFill>
                  <a:schemeClr val="tx1"/>
                </a:solidFill>
                <a:latin typeface="+mn-lt"/>
                <a:cs typeface="Apis For Office" panose="020B0504010101010104" pitchFamily="34" charset="0"/>
              </a:rPr>
            </a:br>
            <a:r>
              <a:rPr lang="en-GB" altLang="da-DK" sz="675" b="0" noProof="1">
                <a:solidFill>
                  <a:schemeClr val="tx1"/>
                </a:solidFill>
                <a:latin typeface="+mn-lt"/>
                <a:cs typeface="Apis For Office" panose="020B0504010101010104" pitchFamily="34" charset="0"/>
              </a:rPr>
              <a:t>If this happens, select the picture, </a:t>
            </a:r>
            <a:br>
              <a:rPr lang="en-GB" altLang="da-DK" sz="675" b="0" noProof="1">
                <a:solidFill>
                  <a:schemeClr val="tx1"/>
                </a:solidFill>
                <a:latin typeface="+mn-lt"/>
                <a:cs typeface="Apis For Office" panose="020B0504010101010104" pitchFamily="34" charset="0"/>
              </a:rPr>
            </a:br>
            <a:r>
              <a:rPr lang="en-GB" altLang="da-DK" sz="675" b="0" noProof="1">
                <a:solidFill>
                  <a:schemeClr val="tx1"/>
                </a:solidFill>
                <a:latin typeface="+mn-lt"/>
                <a:cs typeface="Apis For Office" panose="020B0504010101010104" pitchFamily="34" charset="0"/>
              </a:rPr>
              <a:t>right-click and choose </a:t>
            </a:r>
            <a:r>
              <a:rPr lang="en-GB" altLang="da-DK" sz="675" b="1" noProof="1">
                <a:solidFill>
                  <a:schemeClr val="tx1"/>
                </a:solidFill>
                <a:latin typeface="+mn-lt"/>
                <a:cs typeface="Apis For Office" panose="020B0504010101010104" pitchFamily="34" charset="0"/>
              </a:rPr>
              <a:t>Send to Back</a:t>
            </a:r>
          </a:p>
        </p:txBody>
      </p:sp>
      <p:grpSp>
        <p:nvGrpSpPr>
          <p:cNvPr id="26" name="Gruppe 25">
            <a:extLst>
              <a:ext uri="{FF2B5EF4-FFF2-40B4-BE49-F238E27FC236}">
                <a16:creationId xmlns:a16="http://schemas.microsoft.com/office/drawing/2014/main" id="{1E29220A-15A7-4D74-97D3-C35C0B6650BA}"/>
              </a:ext>
            </a:extLst>
          </p:cNvPr>
          <p:cNvGrpSpPr/>
          <p:nvPr userDrawn="1"/>
        </p:nvGrpSpPr>
        <p:grpSpPr>
          <a:xfrm>
            <a:off x="5440809" y="1876097"/>
            <a:ext cx="507502" cy="997704"/>
            <a:chOff x="6442771" y="2574072"/>
            <a:chExt cx="676669" cy="997704"/>
          </a:xfrm>
        </p:grpSpPr>
        <p:pic>
          <p:nvPicPr>
            <p:cNvPr id="27" name="Billede 26">
              <a:extLst>
                <a:ext uri="{FF2B5EF4-FFF2-40B4-BE49-F238E27FC236}">
                  <a16:creationId xmlns:a16="http://schemas.microsoft.com/office/drawing/2014/main" id="{3A5D5234-21E3-4579-AE5E-A650C0CF9FBA}"/>
                </a:ext>
              </a:extLst>
            </p:cNvPr>
            <p:cNvPicPr>
              <a:picLocks noChangeAspect="1"/>
            </p:cNvPicPr>
            <p:nvPr userDrawn="1"/>
          </p:nvPicPr>
          <p:blipFill>
            <a:blip r:embed="rId2"/>
            <a:stretch>
              <a:fillRect/>
            </a:stretch>
          </p:blipFill>
          <p:spPr>
            <a:xfrm>
              <a:off x="6442771" y="2574072"/>
              <a:ext cx="305786" cy="365851"/>
            </a:xfrm>
            <a:prstGeom prst="rect">
              <a:avLst/>
            </a:prstGeom>
          </p:spPr>
        </p:pic>
        <p:pic>
          <p:nvPicPr>
            <p:cNvPr id="38" name="Billede 37">
              <a:extLst>
                <a:ext uri="{FF2B5EF4-FFF2-40B4-BE49-F238E27FC236}">
                  <a16:creationId xmlns:a16="http://schemas.microsoft.com/office/drawing/2014/main" id="{C18E748C-FC83-400F-9C35-D988C1228010}"/>
                </a:ext>
              </a:extLst>
            </p:cNvPr>
            <p:cNvPicPr>
              <a:picLocks noChangeAspect="1"/>
            </p:cNvPicPr>
            <p:nvPr userDrawn="1"/>
          </p:nvPicPr>
          <p:blipFill rotWithShape="1">
            <a:blip r:embed="rId3"/>
            <a:srcRect l="1432" t="16308" r="2422" b="1509"/>
            <a:stretch/>
          </p:blipFill>
          <p:spPr>
            <a:xfrm>
              <a:off x="6444587" y="2943287"/>
              <a:ext cx="674853" cy="628489"/>
            </a:xfrm>
            <a:prstGeom prst="rect">
              <a:avLst/>
            </a:prstGeom>
            <a:ln w="3175">
              <a:solidFill>
                <a:schemeClr val="bg1">
                  <a:lumMod val="95000"/>
                </a:schemeClr>
              </a:solidFill>
            </a:ln>
          </p:spPr>
        </p:pic>
      </p:grpSp>
      <p:sp>
        <p:nvSpPr>
          <p:cNvPr id="42" name="Text Box 2">
            <a:extLst>
              <a:ext uri="{FF2B5EF4-FFF2-40B4-BE49-F238E27FC236}">
                <a16:creationId xmlns:a16="http://schemas.microsoft.com/office/drawing/2014/main" id="{00AD0EBC-0A41-4B26-9D79-79E0C00BBA85}"/>
              </a:ext>
            </a:extLst>
          </p:cNvPr>
          <p:cNvSpPr txBox="1">
            <a:spLocks noChangeArrowheads="1"/>
          </p:cNvSpPr>
          <p:nvPr userDrawn="1"/>
        </p:nvSpPr>
        <p:spPr bwMode="auto">
          <a:xfrm>
            <a:off x="485775" y="1613647"/>
            <a:ext cx="1710270" cy="3711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08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685800" rtl="0" eaLnBrk="1" fontAlgn="auto" latinLnBrk="0" hangingPunct="1">
              <a:lnSpc>
                <a:spcPct val="100000"/>
              </a:lnSpc>
              <a:spcBef>
                <a:spcPts val="0"/>
              </a:spcBef>
              <a:spcAft>
                <a:spcPts val="450"/>
              </a:spcAft>
              <a:buClrTx/>
              <a:buSzTx/>
              <a:buFontTx/>
              <a:buNone/>
              <a:tabLst/>
              <a:defRPr/>
            </a:pPr>
            <a:r>
              <a:rPr lang="en-GB" sz="1200" dirty="0">
                <a:latin typeface="+mn-lt"/>
                <a:cs typeface="Apis For Office" panose="020B0504010101010104" pitchFamily="34" charset="0"/>
              </a:rPr>
              <a:t>TEXT STYLES</a:t>
            </a:r>
            <a:endParaRPr lang="en-GB" altLang="da-DK" sz="1200" b="0" noProof="1">
              <a:solidFill>
                <a:schemeClr val="tx1"/>
              </a:solidFill>
              <a:latin typeface="+mn-lt"/>
              <a:cs typeface="Apis For Office" panose="020B0504010101010104" pitchFamily="34" charset="0"/>
            </a:endParaRPr>
          </a:p>
          <a:p>
            <a:pPr eaLnBrk="1" hangingPunct="1">
              <a:spcAft>
                <a:spcPts val="450"/>
              </a:spcAft>
              <a:defRPr/>
            </a:pPr>
            <a:r>
              <a:rPr lang="en-GB" altLang="da-DK" sz="675" b="0" noProof="1">
                <a:solidFill>
                  <a:schemeClr val="tx1"/>
                </a:solidFill>
                <a:latin typeface="+mn-lt"/>
                <a:cs typeface="Apis For Office" panose="020B0504010101010104" pitchFamily="34" charset="0"/>
              </a:rPr>
              <a:t>Use the </a:t>
            </a:r>
            <a:r>
              <a:rPr lang="en-GB" altLang="da-DK" sz="675" b="1" noProof="1">
                <a:solidFill>
                  <a:schemeClr val="tx1"/>
                </a:solidFill>
                <a:latin typeface="+mn-lt"/>
                <a:cs typeface="Apis For Office" panose="020B0504010101010104" pitchFamily="34" charset="0"/>
              </a:rPr>
              <a:t>TAB</a:t>
            </a:r>
            <a:r>
              <a:rPr lang="en-GB" altLang="da-DK" sz="675" b="0" noProof="1">
                <a:solidFill>
                  <a:schemeClr val="tx1"/>
                </a:solidFill>
                <a:latin typeface="+mn-lt"/>
                <a:cs typeface="Apis For Office" panose="020B0504010101010104" pitchFamily="34" charset="0"/>
              </a:rPr>
              <a:t>-key</a:t>
            </a:r>
            <a:r>
              <a:rPr lang="en-GB" altLang="da-DK" sz="675" b="0" baseline="0" noProof="1">
                <a:solidFill>
                  <a:schemeClr val="tx1"/>
                </a:solidFill>
                <a:latin typeface="+mn-lt"/>
                <a:cs typeface="Apis For Office" panose="020B0504010101010104" pitchFamily="34" charset="0"/>
              </a:rPr>
              <a:t> to jump through levels. Click </a:t>
            </a:r>
            <a:r>
              <a:rPr lang="en-GB" altLang="da-DK" sz="675" b="1" baseline="0" noProof="1">
                <a:solidFill>
                  <a:schemeClr val="tx1"/>
                </a:solidFill>
                <a:latin typeface="+mn-lt"/>
                <a:cs typeface="Apis For Office" panose="020B0504010101010104" pitchFamily="34" charset="0"/>
              </a:rPr>
              <a:t>ENTER</a:t>
            </a:r>
            <a:r>
              <a:rPr lang="en-GB" altLang="da-DK" sz="675" b="0" baseline="0" noProof="1">
                <a:solidFill>
                  <a:schemeClr val="tx1"/>
                </a:solidFill>
                <a:latin typeface="+mn-lt"/>
                <a:cs typeface="Apis For Office" panose="020B0504010101010104" pitchFamily="34" charset="0"/>
              </a:rPr>
              <a:t>, then </a:t>
            </a:r>
            <a:r>
              <a:rPr lang="en-GB" altLang="da-DK" sz="675" b="1" baseline="0" noProof="1">
                <a:solidFill>
                  <a:schemeClr val="tx1"/>
                </a:solidFill>
                <a:latin typeface="+mn-lt"/>
                <a:cs typeface="Apis For Office" panose="020B0504010101010104" pitchFamily="34" charset="0"/>
              </a:rPr>
              <a:t>TAB</a:t>
            </a:r>
            <a:r>
              <a:rPr lang="en-GB" altLang="da-DK" sz="675" b="0" baseline="0" noProof="1">
                <a:solidFill>
                  <a:schemeClr val="tx1"/>
                </a:solidFill>
                <a:latin typeface="+mn-lt"/>
                <a:cs typeface="Apis For Office" panose="020B0504010101010104" pitchFamily="34" charset="0"/>
              </a:rPr>
              <a:t> to switch from one level to the next level</a:t>
            </a:r>
          </a:p>
          <a:p>
            <a:pPr eaLnBrk="1" hangingPunct="1">
              <a:spcAft>
                <a:spcPts val="450"/>
              </a:spcAft>
              <a:defRPr/>
            </a:pPr>
            <a:r>
              <a:rPr lang="en-GB" altLang="da-DK" sz="675" b="0" baseline="0" noProof="1">
                <a:solidFill>
                  <a:schemeClr val="tx1"/>
                </a:solidFill>
                <a:latin typeface="+mn-lt"/>
                <a:cs typeface="Apis For Office" panose="020B0504010101010104" pitchFamily="34" charset="0"/>
              </a:rPr>
              <a:t>To go back in levels use </a:t>
            </a:r>
            <a:r>
              <a:rPr lang="en-GB" altLang="da-DK" sz="675" b="1" baseline="0" noProof="1">
                <a:solidFill>
                  <a:schemeClr val="tx1"/>
                </a:solidFill>
                <a:latin typeface="+mn-lt"/>
                <a:cs typeface="Apis For Office" panose="020B0504010101010104" pitchFamily="34" charset="0"/>
              </a:rPr>
              <a:t>SHIFT-TAB</a:t>
            </a:r>
            <a:endParaRPr lang="en-GB" sz="675" b="1" noProof="1">
              <a:solidFill>
                <a:schemeClr val="tx1"/>
              </a:solidFill>
              <a:latin typeface="+mn-lt"/>
              <a:cs typeface="Apis For Office" panose="020B0504010101010104" pitchFamily="34" charset="0"/>
            </a:endParaRPr>
          </a:p>
          <a:p>
            <a:pPr eaLnBrk="1" hangingPunct="1">
              <a:spcAft>
                <a:spcPts val="450"/>
              </a:spcAft>
              <a:defRPr/>
            </a:pPr>
            <a:r>
              <a:rPr lang="en-GB" sz="675" noProof="1">
                <a:solidFill>
                  <a:schemeClr val="tx1"/>
                </a:solidFill>
                <a:latin typeface="+mn-lt"/>
                <a:cs typeface="Apis For Office" panose="020B0504010101010104" pitchFamily="34" charset="0"/>
              </a:rPr>
              <a:t>Alternatively, </a:t>
            </a:r>
            <a:r>
              <a:rPr lang="en-GB" sz="675" b="1" noProof="1">
                <a:solidFill>
                  <a:schemeClr val="tx1"/>
                </a:solidFill>
                <a:latin typeface="+mn-lt"/>
                <a:cs typeface="Apis For Office" panose="020B0504010101010104" pitchFamily="34" charset="0"/>
              </a:rPr>
              <a:t>Increase</a:t>
            </a:r>
            <a:r>
              <a:rPr lang="en-GB" sz="675" baseline="0" noProof="1">
                <a:solidFill>
                  <a:schemeClr val="tx1"/>
                </a:solidFill>
                <a:latin typeface="+mn-lt"/>
                <a:cs typeface="Apis For Office" panose="020B0504010101010104" pitchFamily="34" charset="0"/>
              </a:rPr>
              <a:t> and </a:t>
            </a:r>
            <a:r>
              <a:rPr lang="en-GB" sz="675" b="1" baseline="0" noProof="1">
                <a:solidFill>
                  <a:schemeClr val="tx1"/>
                </a:solidFill>
                <a:latin typeface="+mn-lt"/>
                <a:cs typeface="Apis For Office" panose="020B0504010101010104" pitchFamily="34" charset="0"/>
              </a:rPr>
              <a:t>Decrease</a:t>
            </a:r>
            <a:br>
              <a:rPr lang="en-GB" sz="675" b="1" baseline="0" noProof="1">
                <a:solidFill>
                  <a:schemeClr val="tx1"/>
                </a:solidFill>
                <a:latin typeface="+mn-lt"/>
                <a:cs typeface="Apis For Office" panose="020B0504010101010104" pitchFamily="34" charset="0"/>
              </a:rPr>
            </a:br>
            <a:r>
              <a:rPr lang="en-GB" sz="675" baseline="0" noProof="1">
                <a:solidFill>
                  <a:schemeClr val="tx1"/>
                </a:solidFill>
                <a:latin typeface="+mn-lt"/>
                <a:cs typeface="Apis For Office" panose="020B0504010101010104" pitchFamily="34" charset="0"/>
              </a:rPr>
              <a:t>list level can be used</a:t>
            </a:r>
          </a:p>
          <a:p>
            <a:pPr eaLnBrk="1" hangingPunct="1">
              <a:spcAft>
                <a:spcPts val="450"/>
              </a:spcAft>
              <a:defRPr/>
            </a:pPr>
            <a:endParaRPr lang="en-GB" sz="675" baseline="0" noProof="1">
              <a:solidFill>
                <a:schemeClr val="tx1"/>
              </a:solidFill>
              <a:latin typeface="+mn-lt"/>
              <a:cs typeface="Apis For Office" panose="020B0504010101010104" pitchFamily="34" charset="0"/>
            </a:endParaRPr>
          </a:p>
          <a:p>
            <a:pPr eaLnBrk="1" hangingPunct="1">
              <a:spcAft>
                <a:spcPts val="450"/>
              </a:spcAft>
              <a:defRPr/>
            </a:pPr>
            <a:r>
              <a:rPr lang="en-GB" altLang="da-DK" sz="675" b="1" noProof="1">
                <a:solidFill>
                  <a:schemeClr val="tx1"/>
                </a:solidFill>
                <a:latin typeface="+mn-lt"/>
                <a:cs typeface="Apis For Office" panose="020B0504010101010104" pitchFamily="34" charset="0"/>
              </a:rPr>
              <a:t>HINT: </a:t>
            </a:r>
            <a:r>
              <a:rPr lang="en-GB" sz="675" b="1" noProof="1">
                <a:solidFill>
                  <a:schemeClr val="tx1"/>
                </a:solidFill>
                <a:latin typeface="+mn-lt"/>
                <a:cs typeface="Apis For Office" panose="020B0504010101010104" pitchFamily="34" charset="0"/>
              </a:rPr>
              <a:t>Use bullet button</a:t>
            </a:r>
          </a:p>
          <a:p>
            <a:pPr marL="0" marR="0" lvl="0" indent="0" algn="l" defTabSz="685800" rtl="0" eaLnBrk="1" fontAlgn="auto" latinLnBrk="0" hangingPunct="1">
              <a:lnSpc>
                <a:spcPct val="100000"/>
              </a:lnSpc>
              <a:spcBef>
                <a:spcPts val="0"/>
              </a:spcBef>
              <a:spcAft>
                <a:spcPts val="450"/>
              </a:spcAft>
              <a:buClrTx/>
              <a:buSzTx/>
              <a:buFontTx/>
              <a:buNone/>
              <a:tabLst/>
              <a:defRPr/>
            </a:pPr>
            <a:r>
              <a:rPr lang="en-GB" altLang="da-DK" sz="675" b="0" noProof="1">
                <a:solidFill>
                  <a:schemeClr val="tx1"/>
                </a:solidFill>
                <a:latin typeface="+mn-lt"/>
                <a:cs typeface="Apis For Office" panose="020B0504010101010104" pitchFamily="34" charset="0"/>
              </a:rPr>
              <a:t>Delete bullet for regular text.</a:t>
            </a:r>
            <a:br>
              <a:rPr lang="en-GB" altLang="da-DK" sz="675" b="0" noProof="1">
                <a:solidFill>
                  <a:schemeClr val="tx1"/>
                </a:solidFill>
                <a:latin typeface="+mn-lt"/>
                <a:cs typeface="Apis For Office" panose="020B0504010101010104" pitchFamily="34" charset="0"/>
              </a:rPr>
            </a:br>
            <a:r>
              <a:rPr lang="en-GB" altLang="da-DK" sz="675" b="0" noProof="1">
                <a:solidFill>
                  <a:schemeClr val="tx1"/>
                </a:solidFill>
                <a:latin typeface="+mn-lt"/>
                <a:cs typeface="Apis For Office" panose="020B0504010101010104" pitchFamily="34" charset="0"/>
              </a:rPr>
              <a:t>Click on the bullet button to reaply the correct bullet again</a:t>
            </a:r>
          </a:p>
          <a:p>
            <a:pPr marL="0" marR="0" lvl="0" indent="0" algn="l" defTabSz="685800" rtl="0" eaLnBrk="1" fontAlgn="auto" latinLnBrk="0" hangingPunct="1">
              <a:lnSpc>
                <a:spcPct val="100000"/>
              </a:lnSpc>
              <a:spcBef>
                <a:spcPts val="0"/>
              </a:spcBef>
              <a:spcAft>
                <a:spcPts val="450"/>
              </a:spcAft>
              <a:buClrTx/>
              <a:buSzTx/>
              <a:buFontTx/>
              <a:buNone/>
              <a:tabLst/>
              <a:defRPr/>
            </a:pPr>
            <a:br>
              <a:rPr lang="en-GB" altLang="da-DK" sz="675" b="0" noProof="1">
                <a:solidFill>
                  <a:schemeClr val="tx1"/>
                </a:solidFill>
                <a:latin typeface="+mn-lt"/>
                <a:cs typeface="Apis For Office" panose="020B0504010101010104" pitchFamily="34" charset="0"/>
              </a:rPr>
            </a:br>
            <a:r>
              <a:rPr lang="en-GB" sz="1200" dirty="0">
                <a:latin typeface="+mn-lt"/>
                <a:cs typeface="Apis For Office" panose="020B0504010101010104" pitchFamily="34" charset="0"/>
              </a:rPr>
              <a:t>SLIDES &amp; LAYOUTS</a:t>
            </a:r>
            <a:br>
              <a:rPr lang="en-GB" altLang="da-DK" sz="675" b="1" noProof="1">
                <a:solidFill>
                  <a:schemeClr val="tx1"/>
                </a:solidFill>
                <a:latin typeface="+mn-lt"/>
                <a:cs typeface="Apis For Office" panose="020B0504010101010104" pitchFamily="34" charset="0"/>
              </a:rPr>
            </a:br>
            <a:br>
              <a:rPr lang="en-GB" altLang="da-DK" sz="675" b="1" noProof="1">
                <a:solidFill>
                  <a:schemeClr val="tx1"/>
                </a:solidFill>
                <a:latin typeface="+mn-lt"/>
                <a:cs typeface="Apis For Office" panose="020B0504010101010104" pitchFamily="34" charset="0"/>
              </a:rPr>
            </a:br>
            <a:r>
              <a:rPr lang="en-GB" altLang="da-DK" sz="675" b="0" noProof="1">
                <a:solidFill>
                  <a:schemeClr val="tx1"/>
                </a:solidFill>
                <a:latin typeface="+mn-lt"/>
                <a:cs typeface="Apis For Office" panose="020B0504010101010104" pitchFamily="34" charset="0"/>
              </a:rPr>
              <a:t>Click on the menu </a:t>
            </a:r>
            <a:r>
              <a:rPr lang="en-GB" altLang="da-DK" sz="675" b="1" noProof="1">
                <a:solidFill>
                  <a:schemeClr val="tx1"/>
                </a:solidFill>
                <a:latin typeface="+mn-lt"/>
                <a:cs typeface="Apis For Office" panose="020B0504010101010104" pitchFamily="34" charset="0"/>
              </a:rPr>
              <a:t>New Slide </a:t>
            </a:r>
            <a:r>
              <a:rPr lang="en-GB" altLang="da-DK" sz="675" b="0" noProof="1">
                <a:solidFill>
                  <a:schemeClr val="tx1"/>
                </a:solidFill>
                <a:latin typeface="+mn-lt"/>
                <a:cs typeface="Apis For Office" panose="020B0504010101010104" pitchFamily="34" charset="0"/>
              </a:rPr>
              <a:t>in the </a:t>
            </a:r>
            <a:r>
              <a:rPr lang="en-GB" altLang="da-DK" sz="675" b="1" noProof="1">
                <a:solidFill>
                  <a:schemeClr val="tx1"/>
                </a:solidFill>
                <a:latin typeface="+mn-lt"/>
                <a:cs typeface="Apis For Office" panose="020B0504010101010104" pitchFamily="34" charset="0"/>
              </a:rPr>
              <a:t>Home</a:t>
            </a:r>
            <a:r>
              <a:rPr lang="en-GB" altLang="da-DK" sz="675" b="0" noProof="1">
                <a:solidFill>
                  <a:schemeClr val="tx1"/>
                </a:solidFill>
                <a:latin typeface="+mn-lt"/>
                <a:cs typeface="Apis For Office" panose="020B0504010101010104" pitchFamily="34" charset="0"/>
              </a:rPr>
              <a:t> tab to insert a new slide</a:t>
            </a:r>
            <a:br>
              <a:rPr lang="en-GB" altLang="da-DK" sz="675" b="0" noProof="1">
                <a:solidFill>
                  <a:schemeClr val="tx1"/>
                </a:solidFill>
                <a:latin typeface="+mn-lt"/>
                <a:cs typeface="Apis For Office" panose="020B0504010101010104" pitchFamily="34" charset="0"/>
              </a:rPr>
            </a:br>
            <a:br>
              <a:rPr lang="en-GB" altLang="da-DK" sz="675" b="0" noProof="1">
                <a:solidFill>
                  <a:schemeClr val="tx1"/>
                </a:solidFill>
                <a:latin typeface="+mn-lt"/>
                <a:cs typeface="Apis For Office" panose="020B0504010101010104" pitchFamily="34" charset="0"/>
              </a:rPr>
            </a:br>
            <a:r>
              <a:rPr lang="en-GB" altLang="da-DK" sz="675" b="1" noProof="1">
                <a:solidFill>
                  <a:schemeClr val="tx1"/>
                </a:solidFill>
                <a:latin typeface="+mn-lt"/>
                <a:cs typeface="Apis For Office" panose="020B0504010101010104" pitchFamily="34" charset="0"/>
              </a:rPr>
              <a:t>Change layout</a:t>
            </a:r>
          </a:p>
          <a:p>
            <a:pPr marL="0" marR="0" lvl="0" indent="0" algn="l" defTabSz="685800" rtl="0" eaLnBrk="1" fontAlgn="auto" latinLnBrk="0" hangingPunct="1">
              <a:lnSpc>
                <a:spcPct val="100000"/>
              </a:lnSpc>
              <a:spcBef>
                <a:spcPts val="0"/>
              </a:spcBef>
              <a:spcAft>
                <a:spcPts val="450"/>
              </a:spcAft>
              <a:buClrTx/>
              <a:buSzTx/>
              <a:buFontTx/>
              <a:buNone/>
              <a:tabLst/>
              <a:defRPr/>
            </a:pPr>
            <a:r>
              <a:rPr lang="en-GB" sz="675" dirty="0">
                <a:solidFill>
                  <a:srgbClr val="000000"/>
                </a:solidFill>
                <a:latin typeface="+mn-lt"/>
                <a:ea typeface="Apis For Office" panose="020B0504010101010104" pitchFamily="34" charset="0"/>
                <a:cs typeface="Apis For Office" panose="020B0504010101010104" pitchFamily="34" charset="0"/>
              </a:rPr>
              <a:t>Click on the arrow next to </a:t>
            </a:r>
            <a:r>
              <a:rPr lang="en-GB" sz="675" b="1" dirty="0">
                <a:solidFill>
                  <a:srgbClr val="000000"/>
                </a:solidFill>
                <a:latin typeface="+mn-lt"/>
                <a:ea typeface="Apis For Office" panose="020B0504010101010104" pitchFamily="34" charset="0"/>
                <a:cs typeface="Apis For Office" panose="020B0504010101010104" pitchFamily="34" charset="0"/>
              </a:rPr>
              <a:t>Layout</a:t>
            </a:r>
            <a:br>
              <a:rPr lang="en-GB" sz="675" b="1" dirty="0">
                <a:solidFill>
                  <a:srgbClr val="000000"/>
                </a:solidFill>
                <a:latin typeface="+mn-lt"/>
                <a:ea typeface="Apis For Office" panose="020B0504010101010104" pitchFamily="34" charset="0"/>
                <a:cs typeface="Apis For Office" panose="020B0504010101010104" pitchFamily="34" charset="0"/>
              </a:rPr>
            </a:br>
            <a:r>
              <a:rPr lang="en-GB" sz="675" dirty="0">
                <a:solidFill>
                  <a:srgbClr val="000000"/>
                </a:solidFill>
                <a:latin typeface="+mn-lt"/>
                <a:ea typeface="Apis For Office" panose="020B0504010101010104" pitchFamily="34" charset="0"/>
                <a:cs typeface="Apis For Office" panose="020B0504010101010104" pitchFamily="34" charset="0"/>
              </a:rPr>
              <a:t>to view a dropdown menu of possible slide layouts</a:t>
            </a:r>
            <a:br>
              <a:rPr lang="en-GB" altLang="da-DK" sz="675" b="0" baseline="0" noProof="1">
                <a:solidFill>
                  <a:schemeClr val="tx1"/>
                </a:solidFill>
                <a:latin typeface="+mn-lt"/>
                <a:cs typeface="Apis For Office" panose="020B0504010101010104" pitchFamily="34" charset="0"/>
              </a:rPr>
            </a:br>
            <a:br>
              <a:rPr lang="en-GB" altLang="da-DK" sz="675" b="0" baseline="0" noProof="1">
                <a:solidFill>
                  <a:schemeClr val="tx1"/>
                </a:solidFill>
                <a:latin typeface="+mn-lt"/>
                <a:cs typeface="Apis For Office" panose="020B0504010101010104" pitchFamily="34" charset="0"/>
              </a:rPr>
            </a:br>
            <a:r>
              <a:rPr lang="en-GB" sz="675" b="1" noProof="1">
                <a:solidFill>
                  <a:schemeClr val="tx1"/>
                </a:solidFill>
                <a:latin typeface="+mn-lt"/>
                <a:cs typeface="Apis For Office" panose="020B0504010101010104" pitchFamily="34" charset="0"/>
              </a:rPr>
              <a:t>Reset slide</a:t>
            </a:r>
          </a:p>
          <a:p>
            <a:pPr marL="0" marR="0" indent="0" algn="l" defTabSz="685800" rtl="0" eaLnBrk="1" fontAlgn="auto" latinLnBrk="0" hangingPunct="1">
              <a:lnSpc>
                <a:spcPct val="100000"/>
              </a:lnSpc>
              <a:spcBef>
                <a:spcPts val="0"/>
              </a:spcBef>
              <a:spcAft>
                <a:spcPts val="450"/>
              </a:spcAft>
              <a:buClrTx/>
              <a:buSzTx/>
              <a:buFont typeface="+mj-lt"/>
              <a:buNone/>
              <a:tabLst/>
              <a:defRPr/>
            </a:pPr>
            <a:r>
              <a:rPr lang="en-GB" altLang="da-DK" sz="675" noProof="1">
                <a:solidFill>
                  <a:schemeClr val="tx1"/>
                </a:solidFill>
                <a:latin typeface="+mn-lt"/>
                <a:cs typeface="Apis For Office" panose="020B0504010101010104" pitchFamily="34" charset="0"/>
              </a:rPr>
              <a:t>Click the </a:t>
            </a:r>
            <a:r>
              <a:rPr lang="en-GB" altLang="da-DK" sz="675" b="1" baseline="0" noProof="1">
                <a:solidFill>
                  <a:schemeClr val="tx1"/>
                </a:solidFill>
                <a:latin typeface="+mn-lt"/>
                <a:cs typeface="Apis For Office" panose="020B0504010101010104" pitchFamily="34" charset="0"/>
              </a:rPr>
              <a:t>Reset </a:t>
            </a:r>
            <a:r>
              <a:rPr lang="en-GB" altLang="da-DK" sz="675" noProof="1">
                <a:solidFill>
                  <a:schemeClr val="tx1"/>
                </a:solidFill>
                <a:latin typeface="+mn-lt"/>
                <a:cs typeface="Apis For Office" panose="020B0504010101010104" pitchFamily="34" charset="0"/>
              </a:rPr>
              <a:t>menu to reset position, size</a:t>
            </a:r>
            <a:r>
              <a:rPr lang="en-GB" altLang="da-DK" sz="675" baseline="0" noProof="1">
                <a:solidFill>
                  <a:schemeClr val="tx1"/>
                </a:solidFill>
                <a:latin typeface="+mn-lt"/>
                <a:cs typeface="Apis For Office" panose="020B0504010101010104" pitchFamily="34" charset="0"/>
              </a:rPr>
              <a:t> and formatting of the </a:t>
            </a:r>
            <a:br>
              <a:rPr lang="en-GB" altLang="da-DK" sz="675" baseline="0" noProof="1">
                <a:solidFill>
                  <a:schemeClr val="tx1"/>
                </a:solidFill>
                <a:latin typeface="+mn-lt"/>
                <a:cs typeface="Apis For Office" panose="020B0504010101010104" pitchFamily="34" charset="0"/>
              </a:rPr>
            </a:br>
            <a:r>
              <a:rPr lang="en-GB" altLang="da-DK" sz="675" baseline="0" noProof="1">
                <a:solidFill>
                  <a:schemeClr val="tx1"/>
                </a:solidFill>
                <a:latin typeface="+mn-lt"/>
                <a:cs typeface="Apis For Office" panose="020B0504010101010104" pitchFamily="34" charset="0"/>
              </a:rPr>
              <a:t>slide placeholders to their default settings</a:t>
            </a:r>
            <a:endParaRPr lang="en-GB" altLang="da-DK" sz="675" noProof="1">
              <a:solidFill>
                <a:schemeClr val="tx1"/>
              </a:solidFill>
              <a:latin typeface="+mn-lt"/>
              <a:cs typeface="Apis For Office" panose="020B0504010101010104" pitchFamily="34" charset="0"/>
            </a:endParaRPr>
          </a:p>
          <a:p>
            <a:pPr eaLnBrk="1" hangingPunct="1">
              <a:spcAft>
                <a:spcPts val="450"/>
              </a:spcAft>
              <a:defRPr/>
            </a:pPr>
            <a:endParaRPr lang="en-GB" altLang="da-DK" sz="675" b="0" noProof="1">
              <a:solidFill>
                <a:schemeClr val="tx1"/>
              </a:solidFill>
              <a:latin typeface="+mn-lt"/>
              <a:cs typeface="Apis For Office" panose="020B0504010101010104" pitchFamily="34" charset="0"/>
            </a:endParaRPr>
          </a:p>
        </p:txBody>
      </p:sp>
      <p:pic>
        <p:nvPicPr>
          <p:cNvPr id="43" name="Picture 2">
            <a:extLst>
              <a:ext uri="{FF2B5EF4-FFF2-40B4-BE49-F238E27FC236}">
                <a16:creationId xmlns:a16="http://schemas.microsoft.com/office/drawing/2014/main" id="{7082C8DC-C092-4676-B834-847B1F285858}"/>
              </a:ext>
            </a:extLst>
          </p:cNvPr>
          <p:cNvPicPr>
            <a:picLocks noChangeAspect="1"/>
          </p:cNvPicPr>
          <p:nvPr userDrawn="1"/>
        </p:nvPicPr>
        <p:blipFill>
          <a:blip r:embed="rId4"/>
          <a:stretch>
            <a:fillRect/>
          </a:stretch>
        </p:blipFill>
        <p:spPr>
          <a:xfrm>
            <a:off x="2225685" y="3322850"/>
            <a:ext cx="192857" cy="285714"/>
          </a:xfrm>
          <a:prstGeom prst="rect">
            <a:avLst/>
          </a:prstGeom>
        </p:spPr>
      </p:pic>
      <p:pic>
        <p:nvPicPr>
          <p:cNvPr id="46" name="Picture 29">
            <a:extLst>
              <a:ext uri="{FF2B5EF4-FFF2-40B4-BE49-F238E27FC236}">
                <a16:creationId xmlns:a16="http://schemas.microsoft.com/office/drawing/2014/main" id="{6B35B93D-CCEE-48AF-A769-8729CC05BE8A}"/>
              </a:ext>
            </a:extLst>
          </p:cNvPr>
          <p:cNvPicPr>
            <a:picLocks noChangeAspect="1"/>
          </p:cNvPicPr>
          <p:nvPr userDrawn="1"/>
        </p:nvPicPr>
        <p:blipFill>
          <a:blip r:embed="rId5"/>
          <a:stretch>
            <a:fillRect/>
          </a:stretch>
        </p:blipFill>
        <p:spPr>
          <a:xfrm>
            <a:off x="2226091" y="2599668"/>
            <a:ext cx="342857" cy="257143"/>
          </a:xfrm>
          <a:prstGeom prst="rect">
            <a:avLst/>
          </a:prstGeom>
        </p:spPr>
      </p:pic>
      <p:pic>
        <p:nvPicPr>
          <p:cNvPr id="51" name="Picture 33">
            <a:extLst>
              <a:ext uri="{FF2B5EF4-FFF2-40B4-BE49-F238E27FC236}">
                <a16:creationId xmlns:a16="http://schemas.microsoft.com/office/drawing/2014/main" id="{939F9DAB-8633-4819-950D-F5E391BF7718}"/>
              </a:ext>
            </a:extLst>
          </p:cNvPr>
          <p:cNvPicPr>
            <a:picLocks noChangeAspect="1"/>
          </p:cNvPicPr>
          <p:nvPr userDrawn="1"/>
        </p:nvPicPr>
        <p:blipFill rotWithShape="1">
          <a:blip r:embed="rId6"/>
          <a:srcRect l="3901" t="45142" r="62601" b="9046"/>
          <a:stretch/>
        </p:blipFill>
        <p:spPr>
          <a:xfrm>
            <a:off x="5440809" y="3118827"/>
            <a:ext cx="255903" cy="321707"/>
          </a:xfrm>
          <a:prstGeom prst="rect">
            <a:avLst/>
          </a:prstGeom>
        </p:spPr>
      </p:pic>
      <p:pic>
        <p:nvPicPr>
          <p:cNvPr id="55" name="Picture 16">
            <a:extLst>
              <a:ext uri="{FF2B5EF4-FFF2-40B4-BE49-F238E27FC236}">
                <a16:creationId xmlns:a16="http://schemas.microsoft.com/office/drawing/2014/main" id="{A13B127D-1BE4-4C8F-96F6-59C8D10D8F4E}"/>
              </a:ext>
            </a:extLst>
          </p:cNvPr>
          <p:cNvPicPr>
            <a:picLocks noChangeAspect="1"/>
          </p:cNvPicPr>
          <p:nvPr userDrawn="1"/>
        </p:nvPicPr>
        <p:blipFill>
          <a:blip r:embed="rId7"/>
          <a:stretch>
            <a:fillRect/>
          </a:stretch>
        </p:blipFill>
        <p:spPr>
          <a:xfrm>
            <a:off x="2230501" y="4313403"/>
            <a:ext cx="246661" cy="505501"/>
          </a:xfrm>
          <a:prstGeom prst="rect">
            <a:avLst/>
          </a:prstGeom>
        </p:spPr>
      </p:pic>
      <p:pic>
        <p:nvPicPr>
          <p:cNvPr id="56" name="Picture 20">
            <a:extLst>
              <a:ext uri="{FF2B5EF4-FFF2-40B4-BE49-F238E27FC236}">
                <a16:creationId xmlns:a16="http://schemas.microsoft.com/office/drawing/2014/main" id="{5730DD9A-26F6-4C14-AE7D-221D2B3F38DD}"/>
              </a:ext>
            </a:extLst>
          </p:cNvPr>
          <p:cNvPicPr>
            <a:picLocks noChangeAspect="1"/>
          </p:cNvPicPr>
          <p:nvPr userDrawn="1"/>
        </p:nvPicPr>
        <p:blipFill>
          <a:blip r:embed="rId8"/>
          <a:stretch>
            <a:fillRect/>
          </a:stretch>
        </p:blipFill>
        <p:spPr>
          <a:xfrm>
            <a:off x="2230501" y="5641556"/>
            <a:ext cx="403849" cy="172841"/>
          </a:xfrm>
          <a:prstGeom prst="rect">
            <a:avLst/>
          </a:prstGeom>
        </p:spPr>
      </p:pic>
      <p:pic>
        <p:nvPicPr>
          <p:cNvPr id="57" name="Picture 19">
            <a:extLst>
              <a:ext uri="{FF2B5EF4-FFF2-40B4-BE49-F238E27FC236}">
                <a16:creationId xmlns:a16="http://schemas.microsoft.com/office/drawing/2014/main" id="{E210FBD4-B8B9-4AFA-9670-2FEBAA1CF374}"/>
              </a:ext>
            </a:extLst>
          </p:cNvPr>
          <p:cNvPicPr>
            <a:picLocks noChangeAspect="1"/>
          </p:cNvPicPr>
          <p:nvPr userDrawn="1"/>
        </p:nvPicPr>
        <p:blipFill>
          <a:blip r:embed="rId9"/>
          <a:stretch>
            <a:fillRect/>
          </a:stretch>
        </p:blipFill>
        <p:spPr>
          <a:xfrm>
            <a:off x="5482825" y="3928566"/>
            <a:ext cx="235341" cy="543900"/>
          </a:xfrm>
          <a:prstGeom prst="rect">
            <a:avLst/>
          </a:prstGeom>
        </p:spPr>
      </p:pic>
      <p:sp>
        <p:nvSpPr>
          <p:cNvPr id="61" name="Text Box 4">
            <a:extLst>
              <a:ext uri="{FF2B5EF4-FFF2-40B4-BE49-F238E27FC236}">
                <a16:creationId xmlns:a16="http://schemas.microsoft.com/office/drawing/2014/main" id="{DD6A81B7-1FEE-46CF-A623-23E99CFEAFBC}"/>
              </a:ext>
            </a:extLst>
          </p:cNvPr>
          <p:cNvSpPr txBox="1">
            <a:spLocks noChangeArrowheads="1"/>
          </p:cNvSpPr>
          <p:nvPr userDrawn="1"/>
        </p:nvSpPr>
        <p:spPr bwMode="auto">
          <a:xfrm>
            <a:off x="6547330" y="1608016"/>
            <a:ext cx="1768682" cy="2804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08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685800" rtl="0" eaLnBrk="1" fontAlgn="auto" latinLnBrk="0" hangingPunct="1">
              <a:lnSpc>
                <a:spcPct val="100000"/>
              </a:lnSpc>
              <a:spcBef>
                <a:spcPts val="0"/>
              </a:spcBef>
              <a:spcAft>
                <a:spcPts val="450"/>
              </a:spcAft>
              <a:buClrTx/>
              <a:buSzTx/>
              <a:buFontTx/>
              <a:buNone/>
              <a:tabLst/>
              <a:defRPr/>
            </a:pPr>
            <a:r>
              <a:rPr lang="en-GB" sz="1200" dirty="0">
                <a:latin typeface="+mn-lt"/>
                <a:cs typeface="Apis For Office" panose="020B0504010101010104" pitchFamily="34" charset="0"/>
              </a:rPr>
              <a:t>HEADER &amp; FOOTER</a:t>
            </a:r>
          </a:p>
          <a:p>
            <a:pPr eaLnBrk="1" hangingPunct="1">
              <a:spcAft>
                <a:spcPts val="450"/>
              </a:spcAft>
              <a:defRPr/>
            </a:pPr>
            <a:r>
              <a:rPr lang="en-GB" altLang="da-DK" sz="675" b="0" noProof="1">
                <a:solidFill>
                  <a:schemeClr val="tx1"/>
                </a:solidFill>
                <a:latin typeface="+mn-lt"/>
                <a:cs typeface="Apis For Office" panose="020B0504010101010104" pitchFamily="34" charset="0"/>
              </a:rPr>
              <a:t>Do this at the very end to apply the changes on all slides</a:t>
            </a:r>
          </a:p>
          <a:p>
            <a:pPr eaLnBrk="1" hangingPunct="1">
              <a:spcAft>
                <a:spcPts val="450"/>
              </a:spcAft>
              <a:defRPr/>
            </a:pPr>
            <a:r>
              <a:rPr lang="en-GB" altLang="da-DK" sz="675" b="0" noProof="1">
                <a:solidFill>
                  <a:schemeClr val="tx1"/>
                </a:solidFill>
                <a:latin typeface="+mn-lt"/>
                <a:cs typeface="Apis For Office" panose="020B0504010101010104" pitchFamily="34" charset="0"/>
              </a:rPr>
              <a:t>Click on </a:t>
            </a:r>
            <a:r>
              <a:rPr lang="en-GB" altLang="da-DK" sz="675" b="1" noProof="1">
                <a:solidFill>
                  <a:schemeClr val="tx1"/>
                </a:solidFill>
                <a:latin typeface="+mn-lt"/>
                <a:cs typeface="Apis For Office" panose="020B0504010101010104" pitchFamily="34" charset="0"/>
              </a:rPr>
              <a:t>Header and Footer </a:t>
            </a:r>
            <a:r>
              <a:rPr lang="en-GB" altLang="da-DK" sz="675" b="0" noProof="1">
                <a:solidFill>
                  <a:schemeClr val="tx1"/>
                </a:solidFill>
                <a:latin typeface="+mn-lt"/>
                <a:cs typeface="Apis For Office" panose="020B0504010101010104" pitchFamily="34" charset="0"/>
              </a:rPr>
              <a:t>in the </a:t>
            </a:r>
            <a:r>
              <a:rPr lang="en-GB" altLang="da-DK" sz="675" b="1" noProof="1">
                <a:solidFill>
                  <a:schemeClr val="tx1"/>
                </a:solidFill>
                <a:latin typeface="+mn-lt"/>
                <a:cs typeface="Apis For Office" panose="020B0504010101010104" pitchFamily="34" charset="0"/>
              </a:rPr>
              <a:t>Insert</a:t>
            </a:r>
            <a:r>
              <a:rPr lang="en-GB" altLang="da-DK" sz="675" b="0" noProof="1">
                <a:solidFill>
                  <a:schemeClr val="tx1"/>
                </a:solidFill>
                <a:latin typeface="+mn-lt"/>
                <a:cs typeface="Apis For Office" panose="020B0504010101010104" pitchFamily="34" charset="0"/>
              </a:rPr>
              <a:t> tab (write the desired text)</a:t>
            </a:r>
          </a:p>
          <a:p>
            <a:pPr eaLnBrk="1" hangingPunct="1">
              <a:spcAft>
                <a:spcPts val="450"/>
              </a:spcAft>
              <a:defRPr/>
            </a:pPr>
            <a:r>
              <a:rPr lang="en-GB" altLang="da-DK" sz="675" b="0" noProof="1">
                <a:solidFill>
                  <a:schemeClr val="tx1"/>
                </a:solidFill>
                <a:latin typeface="+mn-lt"/>
                <a:cs typeface="Apis For Office" panose="020B0504010101010104" pitchFamily="34" charset="0"/>
              </a:rPr>
              <a:t>Click </a:t>
            </a:r>
            <a:r>
              <a:rPr lang="en-GB" altLang="da-DK" sz="675" b="1" noProof="1">
                <a:solidFill>
                  <a:schemeClr val="tx1"/>
                </a:solidFill>
                <a:latin typeface="+mn-lt"/>
                <a:cs typeface="Apis For Office" panose="020B0504010101010104" pitchFamily="34" charset="0"/>
              </a:rPr>
              <a:t>Apply to All </a:t>
            </a:r>
            <a:r>
              <a:rPr lang="en-GB" altLang="da-DK" sz="675" b="0" noProof="1">
                <a:solidFill>
                  <a:schemeClr val="tx1"/>
                </a:solidFill>
                <a:latin typeface="+mn-lt"/>
                <a:cs typeface="Apis For Office" panose="020B0504010101010104" pitchFamily="34" charset="0"/>
              </a:rPr>
              <a:t>or </a:t>
            </a:r>
            <a:r>
              <a:rPr lang="en-GB" altLang="da-DK" sz="675" b="1" noProof="1">
                <a:solidFill>
                  <a:schemeClr val="tx1"/>
                </a:solidFill>
                <a:latin typeface="+mn-lt"/>
                <a:cs typeface="Apis For Office" panose="020B0504010101010104" pitchFamily="34" charset="0"/>
              </a:rPr>
              <a:t>Apply</a:t>
            </a:r>
            <a:r>
              <a:rPr lang="en-GB" altLang="da-DK" sz="675" b="0" noProof="1">
                <a:solidFill>
                  <a:schemeClr val="tx1"/>
                </a:solidFill>
                <a:latin typeface="+mn-lt"/>
                <a:cs typeface="Apis For Office" panose="020B0504010101010104" pitchFamily="34" charset="0"/>
              </a:rPr>
              <a:t> if only used on one slide</a:t>
            </a:r>
          </a:p>
          <a:p>
            <a:pPr marL="0" marR="0" lvl="0" indent="0" algn="l" defTabSz="685800" rtl="0" eaLnBrk="1" fontAlgn="auto" latinLnBrk="0" hangingPunct="1">
              <a:lnSpc>
                <a:spcPct val="100000"/>
              </a:lnSpc>
              <a:spcBef>
                <a:spcPts val="900"/>
              </a:spcBef>
              <a:spcAft>
                <a:spcPts val="450"/>
              </a:spcAft>
              <a:buClrTx/>
              <a:buSzTx/>
              <a:buFontTx/>
              <a:buNone/>
              <a:tabLst/>
              <a:defRPr/>
            </a:pPr>
            <a:r>
              <a:rPr lang="en-GB" sz="1200" dirty="0">
                <a:latin typeface="+mn-lt"/>
                <a:cs typeface="Apis For Office" panose="020B0504010101010104" pitchFamily="34" charset="0"/>
              </a:rPr>
              <a:t>GRIDLINES</a:t>
            </a:r>
            <a:endParaRPr lang="en-GB" sz="1200" b="1" noProof="1">
              <a:solidFill>
                <a:schemeClr val="tx1"/>
              </a:solidFill>
              <a:latin typeface="+mn-lt"/>
              <a:cs typeface="Apis For Office" panose="020B0504010101010104" pitchFamily="34" charset="0"/>
            </a:endParaRPr>
          </a:p>
          <a:p>
            <a:pPr eaLnBrk="1" hangingPunct="1">
              <a:spcAft>
                <a:spcPts val="450"/>
              </a:spcAft>
              <a:defRPr/>
            </a:pPr>
            <a:r>
              <a:rPr lang="en-GB" altLang="da-DK" sz="675" b="0" noProof="1">
                <a:solidFill>
                  <a:schemeClr val="tx1"/>
                </a:solidFill>
                <a:latin typeface="+mn-lt"/>
                <a:cs typeface="Apis For Office" panose="020B0504010101010104" pitchFamily="34" charset="0"/>
              </a:rPr>
              <a:t>Click the </a:t>
            </a:r>
            <a:r>
              <a:rPr lang="en-GB" altLang="da-DK" sz="675" b="1" noProof="1">
                <a:solidFill>
                  <a:schemeClr val="tx1"/>
                </a:solidFill>
                <a:latin typeface="+mn-lt"/>
                <a:cs typeface="Apis For Office" panose="020B0504010101010104" pitchFamily="34" charset="0"/>
              </a:rPr>
              <a:t>View</a:t>
            </a:r>
            <a:r>
              <a:rPr lang="en-GB" altLang="da-DK" sz="675" b="0" noProof="1">
                <a:solidFill>
                  <a:schemeClr val="tx1"/>
                </a:solidFill>
                <a:latin typeface="+mn-lt"/>
                <a:cs typeface="Apis For Office" panose="020B0504010101010104" pitchFamily="34" charset="0"/>
              </a:rPr>
              <a:t> tab and set tick mark next to </a:t>
            </a:r>
            <a:r>
              <a:rPr lang="en-GB" altLang="da-DK" sz="675" b="1" noProof="1">
                <a:solidFill>
                  <a:schemeClr val="tx1"/>
                </a:solidFill>
                <a:latin typeface="+mn-lt"/>
                <a:cs typeface="Apis For Office" panose="020B0504010101010104" pitchFamily="34" charset="0"/>
              </a:rPr>
              <a:t>Guides</a:t>
            </a:r>
            <a:endParaRPr lang="en-GB" altLang="da-DK" sz="675" b="0" noProof="1">
              <a:solidFill>
                <a:schemeClr val="tx1"/>
              </a:solidFill>
              <a:latin typeface="+mn-lt"/>
              <a:cs typeface="Apis For Office" panose="020B0504010101010104" pitchFamily="34" charset="0"/>
            </a:endParaRPr>
          </a:p>
          <a:p>
            <a:pPr eaLnBrk="1" hangingPunct="1">
              <a:spcAft>
                <a:spcPts val="450"/>
              </a:spcAft>
              <a:defRPr/>
            </a:pPr>
            <a:r>
              <a:rPr lang="en-GB" altLang="da-DK" sz="675" b="1" noProof="1">
                <a:solidFill>
                  <a:schemeClr val="tx1"/>
                </a:solidFill>
                <a:latin typeface="+mn-lt"/>
                <a:cs typeface="Apis For Office" panose="020B0504010101010104" pitchFamily="34" charset="0"/>
              </a:rPr>
              <a:t>HINT: Alt + F9 </a:t>
            </a:r>
            <a:r>
              <a:rPr lang="en-GB" altLang="da-DK" sz="675" b="0" noProof="1">
                <a:solidFill>
                  <a:schemeClr val="tx1"/>
                </a:solidFill>
                <a:latin typeface="+mn-lt"/>
                <a:cs typeface="Apis For Office" panose="020B0504010101010104" pitchFamily="34" charset="0"/>
              </a:rPr>
              <a:t>for quick view of guides</a:t>
            </a:r>
          </a:p>
          <a:p>
            <a:pPr eaLnBrk="1" hangingPunct="1">
              <a:spcAft>
                <a:spcPts val="450"/>
              </a:spcAft>
              <a:defRPr/>
            </a:pPr>
            <a:endParaRPr lang="en-GB" altLang="da-DK" sz="675" b="0" noProof="1">
              <a:solidFill>
                <a:schemeClr val="tx1"/>
              </a:solidFill>
              <a:latin typeface="+mn-lt"/>
              <a:cs typeface="Apis For Office" panose="020B0504010101010104" pitchFamily="34" charset="0"/>
            </a:endParaRPr>
          </a:p>
          <a:p>
            <a:pPr marL="0" marR="0" lvl="0" indent="0" algn="l" defTabSz="685800" rtl="0" eaLnBrk="1" fontAlgn="auto" latinLnBrk="0" hangingPunct="1">
              <a:lnSpc>
                <a:spcPct val="100000"/>
              </a:lnSpc>
              <a:spcBef>
                <a:spcPts val="0"/>
              </a:spcBef>
              <a:spcAft>
                <a:spcPts val="450"/>
              </a:spcAft>
              <a:buClrTx/>
              <a:buSzTx/>
              <a:buFontTx/>
              <a:buNone/>
              <a:tabLst/>
              <a:defRPr/>
            </a:pPr>
            <a:r>
              <a:rPr lang="en-GB" sz="1200" dirty="0">
                <a:latin typeface="+mn-lt"/>
                <a:cs typeface="Apis For Office" panose="020B0504010101010104" pitchFamily="34" charset="0"/>
              </a:rPr>
              <a:t>SLIDES &amp; SLIDE ELEMENTS</a:t>
            </a:r>
          </a:p>
          <a:p>
            <a:pPr marL="0" marR="0" lvl="0" indent="0" algn="l" defTabSz="685800" rtl="0" eaLnBrk="1" fontAlgn="auto" latinLnBrk="0" hangingPunct="1">
              <a:lnSpc>
                <a:spcPct val="100000"/>
              </a:lnSpc>
              <a:spcBef>
                <a:spcPts val="0"/>
              </a:spcBef>
              <a:spcAft>
                <a:spcPts val="450"/>
              </a:spcAft>
              <a:buClrTx/>
              <a:buSzTx/>
              <a:buFontTx/>
              <a:buNone/>
              <a:tabLst/>
              <a:defRPr/>
            </a:pPr>
            <a:r>
              <a:rPr lang="en-GB" altLang="da-DK" sz="675" b="0" noProof="1">
                <a:solidFill>
                  <a:schemeClr val="tx1"/>
                </a:solidFill>
                <a:latin typeface="+mn-lt"/>
                <a:cs typeface="Apis For Office" panose="020B0504010101010104" pitchFamily="34" charset="0"/>
              </a:rPr>
              <a:t>Insert predefined slides and elements from the Templafy button. Choose </a:t>
            </a:r>
            <a:r>
              <a:rPr lang="en-GB" altLang="da-DK" sz="675" b="1" noProof="1">
                <a:solidFill>
                  <a:schemeClr val="tx1"/>
                </a:solidFill>
                <a:latin typeface="+mn-lt"/>
                <a:cs typeface="Apis For Office" panose="020B0504010101010104" pitchFamily="34" charset="0"/>
              </a:rPr>
              <a:t>Slides</a:t>
            </a:r>
            <a:r>
              <a:rPr lang="en-GB" altLang="da-DK" sz="675" b="0" noProof="1">
                <a:solidFill>
                  <a:schemeClr val="tx1"/>
                </a:solidFill>
                <a:latin typeface="+mn-lt"/>
                <a:cs typeface="Apis For Office" panose="020B0504010101010104" pitchFamily="34" charset="0"/>
              </a:rPr>
              <a:t> and </a:t>
            </a:r>
            <a:r>
              <a:rPr lang="en-GB" altLang="da-DK" sz="675" b="1" noProof="1">
                <a:solidFill>
                  <a:schemeClr val="tx1"/>
                </a:solidFill>
                <a:latin typeface="+mn-lt"/>
                <a:cs typeface="Apis For Office" panose="020B0504010101010104" pitchFamily="34" charset="0"/>
              </a:rPr>
              <a:t>Slide elements </a:t>
            </a:r>
            <a:r>
              <a:rPr lang="en-GB" altLang="da-DK" sz="675" b="0" noProof="1">
                <a:solidFill>
                  <a:schemeClr val="tx1"/>
                </a:solidFill>
                <a:latin typeface="+mn-lt"/>
                <a:cs typeface="Apis For Office" panose="020B0504010101010104" pitchFamily="34" charset="0"/>
              </a:rPr>
              <a:t>from the dropdown menu or from the buttons in the Templafy pane on the right side of the screen</a:t>
            </a:r>
            <a:endParaRPr lang="en-GB" altLang="da-DK" sz="675" b="1" noProof="1">
              <a:solidFill>
                <a:schemeClr val="tx1"/>
              </a:solidFill>
              <a:latin typeface="+mn-lt"/>
              <a:cs typeface="Apis For Office" panose="020B0504010101010104" pitchFamily="34" charset="0"/>
            </a:endParaRPr>
          </a:p>
        </p:txBody>
      </p:sp>
      <p:sp>
        <p:nvSpPr>
          <p:cNvPr id="65" name="Fast overskrift">
            <a:extLst>
              <a:ext uri="{FF2B5EF4-FFF2-40B4-BE49-F238E27FC236}">
                <a16:creationId xmlns:a16="http://schemas.microsoft.com/office/drawing/2014/main" id="{09C05D50-8477-4113-8B72-9C373B0FF9F9}"/>
              </a:ext>
            </a:extLst>
          </p:cNvPr>
          <p:cNvSpPr txBox="1"/>
          <p:nvPr userDrawn="1"/>
        </p:nvSpPr>
        <p:spPr>
          <a:xfrm>
            <a:off x="485775" y="448714"/>
            <a:ext cx="8251030" cy="650171"/>
          </a:xfrm>
          <a:prstGeom prst="rect">
            <a:avLst/>
          </a:prstGeom>
          <a:noFill/>
        </p:spPr>
        <p:txBody>
          <a:bodyPr wrap="square" lIns="0" tIns="0" rIns="0" bIns="0" rtlCol="0" anchor="t" anchorCtr="0">
            <a:noAutofit/>
          </a:bodyPr>
          <a:lstStyle/>
          <a:p>
            <a:r>
              <a:rPr lang="en-GB" sz="2400" b="0" noProof="1">
                <a:solidFill>
                  <a:schemeClr val="tx1"/>
                </a:solidFill>
                <a:latin typeface="+mj-lt"/>
                <a:cs typeface="Apis For Office" panose="020B0504010101010104" pitchFamily="34" charset="0"/>
              </a:rPr>
              <a:t>TIPS &amp; TRICKS - YOUR USER GUIDE</a:t>
            </a:r>
          </a:p>
        </p:txBody>
      </p:sp>
      <p:pic>
        <p:nvPicPr>
          <p:cNvPr id="66" name="Picture 2" descr="C:\Users\MAV~1.SKA\AppData\Local\Temp\SNAGHTMLe48c1e.PNG">
            <a:extLst>
              <a:ext uri="{FF2B5EF4-FFF2-40B4-BE49-F238E27FC236}">
                <a16:creationId xmlns:a16="http://schemas.microsoft.com/office/drawing/2014/main" id="{DAC63350-5850-40BB-87A2-CE01481E0527}"/>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8449648" y="4635849"/>
            <a:ext cx="488138" cy="973828"/>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4">
            <a:extLst>
              <a:ext uri="{FF2B5EF4-FFF2-40B4-BE49-F238E27FC236}">
                <a16:creationId xmlns:a16="http://schemas.microsoft.com/office/drawing/2014/main" id="{6D83AD9C-98AE-450E-B202-15860002D528}"/>
              </a:ext>
            </a:extLst>
          </p:cNvPr>
          <p:cNvPicPr>
            <a:picLocks noChangeAspect="1"/>
          </p:cNvPicPr>
          <p:nvPr userDrawn="1"/>
        </p:nvPicPr>
        <p:blipFill>
          <a:blip r:embed="rId11"/>
          <a:stretch>
            <a:fillRect/>
          </a:stretch>
        </p:blipFill>
        <p:spPr>
          <a:xfrm>
            <a:off x="2230500" y="5077014"/>
            <a:ext cx="356571" cy="176762"/>
          </a:xfrm>
          <a:prstGeom prst="rect">
            <a:avLst/>
          </a:prstGeom>
        </p:spPr>
      </p:pic>
      <p:sp>
        <p:nvSpPr>
          <p:cNvPr id="2" name="Date Placeholder 1">
            <a:extLst>
              <a:ext uri="{FF2B5EF4-FFF2-40B4-BE49-F238E27FC236}">
                <a16:creationId xmlns:a16="http://schemas.microsoft.com/office/drawing/2014/main" id="{8CB97ADE-DB50-43D7-B6D7-6AA6A44173B2}"/>
              </a:ext>
            </a:extLst>
          </p:cNvPr>
          <p:cNvSpPr>
            <a:spLocks noGrp="1"/>
          </p:cNvSpPr>
          <p:nvPr>
            <p:ph type="dt" sz="half" idx="10"/>
          </p:nvPr>
        </p:nvSpPr>
        <p:spPr>
          <a:xfrm>
            <a:off x="0" y="6862254"/>
            <a:ext cx="0" cy="0"/>
          </a:xfrm>
          <a:prstGeom prst="rect">
            <a:avLst/>
          </a:prstGeom>
        </p:spPr>
        <p:txBody>
          <a:bodyPr/>
          <a:lstStyle>
            <a:lvl1pPr>
              <a:defRPr sz="100">
                <a:noFill/>
              </a:defRPr>
            </a:lvl1pPr>
          </a:lstStyle>
          <a:p>
            <a:endParaRPr lang="en-GB" dirty="0"/>
          </a:p>
        </p:txBody>
      </p:sp>
      <p:sp>
        <p:nvSpPr>
          <p:cNvPr id="3" name="Footer Placeholder 2">
            <a:extLst>
              <a:ext uri="{FF2B5EF4-FFF2-40B4-BE49-F238E27FC236}">
                <a16:creationId xmlns:a16="http://schemas.microsoft.com/office/drawing/2014/main" id="{4B13A6A0-AAC5-4762-99A3-8E67DE5BC58E}"/>
              </a:ext>
            </a:extLst>
          </p:cNvPr>
          <p:cNvSpPr>
            <a:spLocks noGrp="1"/>
          </p:cNvSpPr>
          <p:nvPr>
            <p:ph type="ftr" sz="quarter" idx="11"/>
          </p:nvPr>
        </p:nvSpPr>
        <p:spPr>
          <a:xfrm>
            <a:off x="0" y="6876000"/>
            <a:ext cx="0" cy="0"/>
          </a:xfrm>
          <a:prstGeom prst="rect">
            <a:avLst/>
          </a:prstGeom>
        </p:spPr>
        <p:txBody>
          <a:bodyPr/>
          <a:lstStyle>
            <a:lvl1pPr>
              <a:defRPr sz="100">
                <a:noFill/>
              </a:defRPr>
            </a:lvl1pPr>
          </a:lstStyle>
          <a:p>
            <a:endParaRPr lang="en-GB" dirty="0"/>
          </a:p>
        </p:txBody>
      </p:sp>
      <p:sp>
        <p:nvSpPr>
          <p:cNvPr id="4" name="Slide Number Placeholder 3">
            <a:extLst>
              <a:ext uri="{FF2B5EF4-FFF2-40B4-BE49-F238E27FC236}">
                <a16:creationId xmlns:a16="http://schemas.microsoft.com/office/drawing/2014/main" id="{566A718C-8117-4521-935E-A616BB58A88D}"/>
              </a:ext>
            </a:extLst>
          </p:cNvPr>
          <p:cNvSpPr>
            <a:spLocks noGrp="1"/>
          </p:cNvSpPr>
          <p:nvPr>
            <p:ph type="sldNum" sz="quarter" idx="12"/>
          </p:nvPr>
        </p:nvSpPr>
        <p:spPr>
          <a:xfrm>
            <a:off x="0" y="6876000"/>
            <a:ext cx="0" cy="0"/>
          </a:xfrm>
          <a:prstGeom prst="rect">
            <a:avLst/>
          </a:prstGeom>
        </p:spPr>
        <p:txBody>
          <a:bodyPr/>
          <a:lstStyle>
            <a:lvl1pPr>
              <a:defRPr sz="100">
                <a:noFill/>
              </a:defRPr>
            </a:lvl1pPr>
          </a:lstStyle>
          <a:p>
            <a:fld id="{23AA811B-2EBD-4900-905E-5BE206449611}" type="slidenum">
              <a:rPr lang="en-GB" smtClean="0"/>
              <a:pPr/>
              <a:t>‹N›</a:t>
            </a:fld>
            <a:endParaRPr lang="en-GB" dirty="0"/>
          </a:p>
        </p:txBody>
      </p:sp>
    </p:spTree>
    <p:extLst>
      <p:ext uri="{BB962C8B-B14F-4D97-AF65-F5344CB8AC3E}">
        <p14:creationId xmlns:p14="http://schemas.microsoft.com/office/powerpoint/2010/main" val="103453284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userDrawn="1">
  <p:cSld name="&gt;Do not use layouts after this &gt;">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F124504-36FD-4753-851D-5B7D02D4A2D1}"/>
              </a:ext>
            </a:extLst>
          </p:cNvPr>
          <p:cNvSpPr/>
          <p:nvPr userDrawn="1"/>
        </p:nvSpPr>
        <p:spPr bwMode="ltGray">
          <a:xfrm>
            <a:off x="0" y="0"/>
            <a:ext cx="9144000" cy="6858000"/>
          </a:xfrm>
          <a:prstGeom prst="rect">
            <a:avLst/>
          </a:prstGeom>
          <a:solidFill>
            <a:schemeClr val="tx1"/>
          </a:solid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spcBef>
                <a:spcPts val="450"/>
              </a:spcBef>
              <a:buClr>
                <a:srgbClr val="003755"/>
              </a:buClr>
            </a:pPr>
            <a:endParaRPr lang="en-GB" sz="1050" dirty="0" err="1">
              <a:solidFill>
                <a:schemeClr val="tx1"/>
              </a:solidFill>
            </a:endParaRPr>
          </a:p>
        </p:txBody>
      </p:sp>
      <p:sp>
        <p:nvSpPr>
          <p:cNvPr id="5" name="Do not use"/>
          <p:cNvSpPr txBox="1"/>
          <p:nvPr userDrawn="1"/>
        </p:nvSpPr>
        <p:spPr bwMode="white">
          <a:xfrm>
            <a:off x="322660" y="656824"/>
            <a:ext cx="8517733" cy="2169825"/>
          </a:xfrm>
          <a:prstGeom prst="rect">
            <a:avLst/>
          </a:prstGeom>
          <a:noFill/>
        </p:spPr>
        <p:txBody>
          <a:bodyPr wrap="square" lIns="0" tIns="0" rIns="0" bIns="0" rtlCol="0">
            <a:spAutoFit/>
          </a:bodyPr>
          <a:lstStyle/>
          <a:p>
            <a:pPr marL="0" marR="0" indent="0" algn="ctr" fontAlgn="auto">
              <a:lnSpc>
                <a:spcPct val="100000"/>
              </a:lnSpc>
              <a:spcBef>
                <a:spcPts val="450"/>
              </a:spcBef>
              <a:spcAft>
                <a:spcPts val="0"/>
              </a:spcAft>
              <a:buClr>
                <a:srgbClr val="003755"/>
              </a:buClr>
              <a:buSzTx/>
              <a:buFontTx/>
              <a:buNone/>
              <a:tabLst/>
            </a:pPr>
            <a:r>
              <a:rPr lang="en-GB" sz="3300" b="0" noProof="0" dirty="0">
                <a:solidFill>
                  <a:schemeClr val="bg1"/>
                </a:solidFill>
              </a:rPr>
              <a:t>If you see any </a:t>
            </a:r>
            <a:r>
              <a:rPr lang="en-GB" sz="3300" b="1" i="1" noProof="0" dirty="0">
                <a:solidFill>
                  <a:schemeClr val="bg1"/>
                </a:solidFill>
              </a:rPr>
              <a:t>layouts after this </a:t>
            </a:r>
            <a:r>
              <a:rPr lang="en-GB" sz="3300" b="0" i="0" noProof="0" dirty="0">
                <a:solidFill>
                  <a:schemeClr val="bg1"/>
                </a:solidFill>
              </a:rPr>
              <a:t>one</a:t>
            </a:r>
            <a:r>
              <a:rPr lang="en-GB" sz="3300" b="1" i="1" noProof="0" dirty="0">
                <a:solidFill>
                  <a:schemeClr val="bg1"/>
                </a:solidFill>
              </a:rPr>
              <a:t>,</a:t>
            </a:r>
            <a:br>
              <a:rPr lang="en-GB" sz="3300" b="0" i="0" noProof="0" dirty="0">
                <a:solidFill>
                  <a:schemeClr val="bg1"/>
                </a:solidFill>
              </a:rPr>
            </a:br>
            <a:r>
              <a:rPr lang="en-GB" sz="3300" b="0" noProof="0" dirty="0">
                <a:solidFill>
                  <a:schemeClr val="bg1"/>
                </a:solidFill>
              </a:rPr>
              <a:t>do not use them. These layouts </a:t>
            </a:r>
            <a:r>
              <a:rPr lang="en-GB" sz="3300" b="1" i="1" u="none" noProof="0" dirty="0">
                <a:solidFill>
                  <a:schemeClr val="bg1"/>
                </a:solidFill>
              </a:rPr>
              <a:t>are not </a:t>
            </a:r>
            <a:r>
              <a:rPr lang="en-GB" sz="3300" b="0" noProof="0" dirty="0">
                <a:solidFill>
                  <a:schemeClr val="bg1"/>
                </a:solidFill>
              </a:rPr>
              <a:t>part of our corporate template.</a:t>
            </a:r>
            <a:br>
              <a:rPr lang="en-GB" sz="2100" b="0" noProof="0" dirty="0">
                <a:solidFill>
                  <a:schemeClr val="bg1"/>
                </a:solidFill>
              </a:rPr>
            </a:br>
            <a:br>
              <a:rPr lang="en-GB" sz="2100" b="0" noProof="0" dirty="0">
                <a:solidFill>
                  <a:schemeClr val="bg1"/>
                </a:solidFill>
              </a:rPr>
            </a:br>
            <a:endParaRPr lang="en-GB" sz="2100" b="0" noProof="0" dirty="0">
              <a:solidFill>
                <a:schemeClr val="bg1"/>
              </a:solidFill>
            </a:endParaRPr>
          </a:p>
        </p:txBody>
      </p:sp>
      <p:grpSp>
        <p:nvGrpSpPr>
          <p:cNvPr id="4" name="Group 3">
            <a:extLst>
              <a:ext uri="{FF2B5EF4-FFF2-40B4-BE49-F238E27FC236}">
                <a16:creationId xmlns:a16="http://schemas.microsoft.com/office/drawing/2014/main" id="{2BEB5E5A-DA85-4D5B-80B9-F94482F55D76}"/>
              </a:ext>
            </a:extLst>
          </p:cNvPr>
          <p:cNvGrpSpPr/>
          <p:nvPr userDrawn="1"/>
        </p:nvGrpSpPr>
        <p:grpSpPr bwMode="white">
          <a:xfrm rot="8100000">
            <a:off x="7803656" y="3325226"/>
            <a:ext cx="777591" cy="1036788"/>
            <a:chOff x="6096000" y="4963130"/>
            <a:chExt cx="1456719" cy="1456719"/>
          </a:xfrm>
          <a:solidFill>
            <a:schemeClr val="bg1"/>
          </a:solidFill>
        </p:grpSpPr>
        <p:sp>
          <p:nvSpPr>
            <p:cNvPr id="3" name="Rectangle 2">
              <a:extLst>
                <a:ext uri="{FF2B5EF4-FFF2-40B4-BE49-F238E27FC236}">
                  <a16:creationId xmlns:a16="http://schemas.microsoft.com/office/drawing/2014/main" id="{C823227E-A862-4A7F-BC20-0D107430AB2C}"/>
                </a:ext>
              </a:extLst>
            </p:cNvPr>
            <p:cNvSpPr/>
            <p:nvPr userDrawn="1"/>
          </p:nvSpPr>
          <p:spPr bwMode="white">
            <a:xfrm rot="5400000">
              <a:off x="5534135" y="5524995"/>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450"/>
                </a:spcBef>
                <a:buClr>
                  <a:srgbClr val="003755"/>
                </a:buClr>
              </a:pPr>
              <a:endParaRPr lang="en-GB" sz="1050" dirty="0" err="1">
                <a:solidFill>
                  <a:schemeClr val="tx1"/>
                </a:solidFill>
              </a:endParaRPr>
            </a:p>
          </p:txBody>
        </p:sp>
        <p:sp>
          <p:nvSpPr>
            <p:cNvPr id="6" name="Rectangle 5">
              <a:extLst>
                <a:ext uri="{FF2B5EF4-FFF2-40B4-BE49-F238E27FC236}">
                  <a16:creationId xmlns:a16="http://schemas.microsoft.com/office/drawing/2014/main" id="{08501AE6-6504-4184-9443-E89AFACF769D}"/>
                </a:ext>
              </a:extLst>
            </p:cNvPr>
            <p:cNvSpPr/>
            <p:nvPr userDrawn="1"/>
          </p:nvSpPr>
          <p:spPr bwMode="white">
            <a:xfrm rot="10800000">
              <a:off x="6096000" y="4963130"/>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450"/>
                </a:spcBef>
                <a:buClr>
                  <a:srgbClr val="003755"/>
                </a:buClr>
              </a:pPr>
              <a:endParaRPr lang="en-GB" sz="1050" dirty="0" err="1">
                <a:solidFill>
                  <a:schemeClr val="tx1"/>
                </a:solidFill>
              </a:endParaRPr>
            </a:p>
          </p:txBody>
        </p:sp>
      </p:grpSp>
      <p:sp>
        <p:nvSpPr>
          <p:cNvPr id="12" name="Rectangle 11">
            <a:extLst>
              <a:ext uri="{FF2B5EF4-FFF2-40B4-BE49-F238E27FC236}">
                <a16:creationId xmlns:a16="http://schemas.microsoft.com/office/drawing/2014/main" id="{67CEE09B-6EE1-4BF2-85A3-DE69E91BC4C6}"/>
              </a:ext>
            </a:extLst>
          </p:cNvPr>
          <p:cNvSpPr/>
          <p:nvPr userDrawn="1"/>
        </p:nvSpPr>
        <p:spPr bwMode="white">
          <a:xfrm>
            <a:off x="322660" y="2588374"/>
            <a:ext cx="7614260" cy="1685077"/>
          </a:xfrm>
          <a:prstGeom prst="rect">
            <a:avLst/>
          </a:prstGeom>
        </p:spPr>
        <p:txBody>
          <a:bodyPr wrap="square">
            <a:spAutoFit/>
          </a:bodyPr>
          <a:lstStyle/>
          <a:p>
            <a:pPr algn="ctr"/>
            <a:r>
              <a:rPr lang="en-GB" sz="10350" b="1" i="1" noProof="0" dirty="0">
                <a:solidFill>
                  <a:schemeClr val="bg1"/>
                </a:solidFill>
              </a:rPr>
              <a:t>Do not use </a:t>
            </a:r>
            <a:endParaRPr lang="en-GB" sz="1800" b="1" i="1" dirty="0"/>
          </a:p>
        </p:txBody>
      </p:sp>
      <p:sp>
        <p:nvSpPr>
          <p:cNvPr id="16" name="Do not use">
            <a:extLst>
              <a:ext uri="{FF2B5EF4-FFF2-40B4-BE49-F238E27FC236}">
                <a16:creationId xmlns:a16="http://schemas.microsoft.com/office/drawing/2014/main" id="{A8FA78FA-4D94-4717-B7C6-6F86378D6B01}"/>
              </a:ext>
            </a:extLst>
          </p:cNvPr>
          <p:cNvSpPr txBox="1"/>
          <p:nvPr userDrawn="1"/>
        </p:nvSpPr>
        <p:spPr bwMode="white">
          <a:xfrm>
            <a:off x="322660" y="5186455"/>
            <a:ext cx="8517731" cy="733534"/>
          </a:xfrm>
          <a:prstGeom prst="rect">
            <a:avLst/>
          </a:prstGeom>
          <a:noFill/>
        </p:spPr>
        <p:txBody>
          <a:bodyPr wrap="square" lIns="0" tIns="0" rIns="0" bIns="0" rtlCol="0">
            <a:spAutoFit/>
          </a:bodyPr>
          <a:lstStyle/>
          <a:p>
            <a:pPr marL="0" marR="0" indent="0" algn="ctr" fontAlgn="auto">
              <a:lnSpc>
                <a:spcPct val="100000"/>
              </a:lnSpc>
              <a:spcBef>
                <a:spcPts val="450"/>
              </a:spcBef>
              <a:spcAft>
                <a:spcPts val="0"/>
              </a:spcAft>
              <a:buClr>
                <a:srgbClr val="003755"/>
              </a:buClr>
              <a:buSzTx/>
              <a:buFontTx/>
              <a:buNone/>
              <a:tabLst/>
            </a:pPr>
            <a:r>
              <a:rPr lang="en-GB" sz="1500" b="0" noProof="0" dirty="0">
                <a:solidFill>
                  <a:schemeClr val="bg1"/>
                </a:solidFill>
              </a:rPr>
              <a:t>Due to PowerPoint’s standard Copy/Paste functionality extra undesirable layouts can appear.</a:t>
            </a:r>
          </a:p>
          <a:p>
            <a:pPr marL="0" marR="0" indent="0" algn="ctr" fontAlgn="auto">
              <a:lnSpc>
                <a:spcPct val="100000"/>
              </a:lnSpc>
              <a:spcBef>
                <a:spcPts val="450"/>
              </a:spcBef>
              <a:spcAft>
                <a:spcPts val="0"/>
              </a:spcAft>
              <a:buClr>
                <a:srgbClr val="003755"/>
              </a:buClr>
              <a:buSzTx/>
              <a:buFontTx/>
              <a:buNone/>
              <a:tabLst/>
            </a:pPr>
            <a:r>
              <a:rPr lang="en-GB" sz="1500" b="0" noProof="0" dirty="0">
                <a:solidFill>
                  <a:schemeClr val="bg1"/>
                </a:solidFill>
              </a:rPr>
              <a:t>Also notice: Layouts after this might contain potential confidential information.</a:t>
            </a:r>
            <a:br>
              <a:rPr lang="en-GB" sz="1350" b="0" noProof="0" dirty="0">
                <a:solidFill>
                  <a:schemeClr val="bg1"/>
                </a:solidFill>
              </a:rPr>
            </a:br>
            <a:endParaRPr lang="en-GB" sz="1350" b="0" noProof="0" dirty="0">
              <a:solidFill>
                <a:schemeClr val="bg1"/>
              </a:solidFill>
            </a:endParaRPr>
          </a:p>
        </p:txBody>
      </p:sp>
      <p:sp>
        <p:nvSpPr>
          <p:cNvPr id="9" name="Date Placeholder 2">
            <a:extLst>
              <a:ext uri="{FF2B5EF4-FFF2-40B4-BE49-F238E27FC236}">
                <a16:creationId xmlns:a16="http://schemas.microsoft.com/office/drawing/2014/main" id="{B12B154D-76F1-409D-A798-AA5203EE7F44}"/>
              </a:ext>
            </a:extLst>
          </p:cNvPr>
          <p:cNvSpPr>
            <a:spLocks noGrp="1"/>
          </p:cNvSpPr>
          <p:nvPr>
            <p:ph type="dt" sz="half" idx="10"/>
          </p:nvPr>
        </p:nvSpPr>
        <p:spPr bwMode="white">
          <a:xfrm>
            <a:off x="0" y="6912000"/>
            <a:ext cx="0" cy="0"/>
          </a:xfrm>
          <a:prstGeom prst="rect">
            <a:avLst/>
          </a:prstGeom>
        </p:spPr>
        <p:txBody>
          <a:bodyPr/>
          <a:lstStyle>
            <a:lvl1pPr>
              <a:defRPr>
                <a:noFill/>
              </a:defRPr>
            </a:lvl1pPr>
          </a:lstStyle>
          <a:p>
            <a:endParaRPr lang="en-GB" dirty="0"/>
          </a:p>
        </p:txBody>
      </p:sp>
      <p:sp>
        <p:nvSpPr>
          <p:cNvPr id="10" name="Footer Placeholder 3">
            <a:extLst>
              <a:ext uri="{FF2B5EF4-FFF2-40B4-BE49-F238E27FC236}">
                <a16:creationId xmlns:a16="http://schemas.microsoft.com/office/drawing/2014/main" id="{7D212C3A-1726-4BC5-8AF1-72D08F6358E7}"/>
              </a:ext>
            </a:extLst>
          </p:cNvPr>
          <p:cNvSpPr>
            <a:spLocks noGrp="1"/>
          </p:cNvSpPr>
          <p:nvPr>
            <p:ph type="ftr" sz="quarter" idx="11"/>
          </p:nvPr>
        </p:nvSpPr>
        <p:spPr bwMode="white">
          <a:xfrm>
            <a:off x="0" y="6912000"/>
            <a:ext cx="0" cy="0"/>
          </a:xfrm>
          <a:prstGeom prst="rect">
            <a:avLst/>
          </a:prstGeom>
        </p:spPr>
        <p:txBody>
          <a:bodyPr/>
          <a:lstStyle>
            <a:lvl1pPr>
              <a:defRPr>
                <a:noFill/>
              </a:defRPr>
            </a:lvl1pPr>
          </a:lstStyle>
          <a:p>
            <a:endParaRPr lang="en-GB" dirty="0"/>
          </a:p>
        </p:txBody>
      </p:sp>
      <p:sp>
        <p:nvSpPr>
          <p:cNvPr id="11" name="Slide Number Placeholder 4">
            <a:extLst>
              <a:ext uri="{FF2B5EF4-FFF2-40B4-BE49-F238E27FC236}">
                <a16:creationId xmlns:a16="http://schemas.microsoft.com/office/drawing/2014/main" id="{989D5CFC-5012-4F36-B4E7-CE36F67CD235}"/>
              </a:ext>
            </a:extLst>
          </p:cNvPr>
          <p:cNvSpPr>
            <a:spLocks noGrp="1"/>
          </p:cNvSpPr>
          <p:nvPr>
            <p:ph type="sldNum" sz="quarter" idx="12"/>
          </p:nvPr>
        </p:nvSpPr>
        <p:spPr bwMode="white">
          <a:xfrm flipV="1">
            <a:off x="0" y="6912000"/>
            <a:ext cx="0" cy="0"/>
          </a:xfrm>
          <a:prstGeom prst="rect">
            <a:avLst/>
          </a:prstGeom>
        </p:spPr>
        <p:txBody>
          <a:bodyPr/>
          <a:lstStyle>
            <a:lvl1pPr>
              <a:defRPr>
                <a:noFill/>
              </a:defRPr>
            </a:lvl1pPr>
          </a:lstStyle>
          <a:p>
            <a:fld id="{24C8C45C-947F-4981-8B3F-4F32E973C901}" type="slidenum">
              <a:rPr lang="en-GB" smtClean="0"/>
              <a:pPr/>
              <a:t>‹N›</a:t>
            </a:fld>
            <a:endParaRPr lang="en-GB" dirty="0"/>
          </a:p>
        </p:txBody>
      </p:sp>
    </p:spTree>
    <p:extLst>
      <p:ext uri="{BB962C8B-B14F-4D97-AF65-F5344CB8AC3E}">
        <p14:creationId xmlns:p14="http://schemas.microsoft.com/office/powerpoint/2010/main" val="418252227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userDrawn="1">
  <p:cSld name="Title slide - sema ">
    <p:spTree>
      <p:nvGrpSpPr>
        <p:cNvPr id="1" name=""/>
        <p:cNvGrpSpPr/>
        <p:nvPr/>
      </p:nvGrpSpPr>
      <p:grpSpPr>
        <a:xfrm>
          <a:off x="0" y="0"/>
          <a:ext cx="0" cy="0"/>
          <a:chOff x="0" y="0"/>
          <a:chExt cx="0" cy="0"/>
        </a:xfrm>
      </p:grpSpPr>
      <p:grpSp>
        <p:nvGrpSpPr>
          <p:cNvPr id="200" name="Group 199">
            <a:extLst>
              <a:ext uri="{FF2B5EF4-FFF2-40B4-BE49-F238E27FC236}">
                <a16:creationId xmlns:a16="http://schemas.microsoft.com/office/drawing/2014/main" id="{205CDF6F-2ADC-48D6-AC02-A4CA37C721CF}"/>
              </a:ext>
            </a:extLst>
          </p:cNvPr>
          <p:cNvGrpSpPr/>
          <p:nvPr userDrawn="1"/>
        </p:nvGrpSpPr>
        <p:grpSpPr>
          <a:xfrm>
            <a:off x="-9523" y="-2481"/>
            <a:ext cx="9153523" cy="5603480"/>
            <a:chOff x="-9523" y="-1861"/>
            <a:chExt cx="9153523" cy="4202610"/>
          </a:xfrm>
        </p:grpSpPr>
        <p:pic>
          <p:nvPicPr>
            <p:cNvPr id="201" name="Picture 200">
              <a:extLst>
                <a:ext uri="{FF2B5EF4-FFF2-40B4-BE49-F238E27FC236}">
                  <a16:creationId xmlns:a16="http://schemas.microsoft.com/office/drawing/2014/main" id="{BE5A0D24-1E00-4A53-A361-E06BF4A5A27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9542" t="25704" r="14433" b="22875"/>
            <a:stretch/>
          </p:blipFill>
          <p:spPr>
            <a:xfrm>
              <a:off x="-9523" y="-1861"/>
              <a:ext cx="9153523" cy="4178075"/>
            </a:xfrm>
            <a:prstGeom prst="rect">
              <a:avLst/>
            </a:prstGeom>
          </p:spPr>
        </p:pic>
        <p:pic>
          <p:nvPicPr>
            <p:cNvPr id="202" name="Picture 201">
              <a:extLst>
                <a:ext uri="{FF2B5EF4-FFF2-40B4-BE49-F238E27FC236}">
                  <a16:creationId xmlns:a16="http://schemas.microsoft.com/office/drawing/2014/main" id="{C2B8021B-8BCD-4E2A-96B3-2DE01FFA0B8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498862" y="841628"/>
              <a:ext cx="2807879" cy="2320799"/>
            </a:xfrm>
            <a:prstGeom prst="rect">
              <a:avLst/>
            </a:prstGeom>
            <a:effectLst>
              <a:glow rad="228600">
                <a:srgbClr val="FFFFFF"/>
              </a:glow>
            </a:effectLst>
          </p:spPr>
        </p:pic>
        <p:grpSp>
          <p:nvGrpSpPr>
            <p:cNvPr id="203" name="Group 202">
              <a:extLst>
                <a:ext uri="{FF2B5EF4-FFF2-40B4-BE49-F238E27FC236}">
                  <a16:creationId xmlns:a16="http://schemas.microsoft.com/office/drawing/2014/main" id="{66E221BC-12BA-44DC-8968-67717CEDA60A}"/>
                </a:ext>
              </a:extLst>
            </p:cNvPr>
            <p:cNvGrpSpPr/>
            <p:nvPr userDrawn="1"/>
          </p:nvGrpSpPr>
          <p:grpSpPr>
            <a:xfrm>
              <a:off x="4519433" y="3221494"/>
              <a:ext cx="721220" cy="555175"/>
              <a:chOff x="5343975" y="4058097"/>
              <a:chExt cx="1102766" cy="848878"/>
            </a:xfrm>
            <a:solidFill>
              <a:srgbClr val="FFFFFF"/>
            </a:solidFill>
          </p:grpSpPr>
          <p:sp>
            <p:nvSpPr>
              <p:cNvPr id="358" name="Freeform 179">
                <a:extLst>
                  <a:ext uri="{FF2B5EF4-FFF2-40B4-BE49-F238E27FC236}">
                    <a16:creationId xmlns:a16="http://schemas.microsoft.com/office/drawing/2014/main" id="{0DD8BCE8-6D0C-4AA2-8CCE-B8848EF6979B}"/>
                  </a:ext>
                </a:extLst>
              </p:cNvPr>
              <p:cNvSpPr>
                <a:spLocks/>
              </p:cNvSpPr>
              <p:nvPr/>
            </p:nvSpPr>
            <p:spPr bwMode="auto">
              <a:xfrm>
                <a:off x="6237429" y="4387570"/>
                <a:ext cx="56204" cy="13567"/>
              </a:xfrm>
              <a:custGeom>
                <a:avLst/>
                <a:gdLst>
                  <a:gd name="T0" fmla="*/ 19 w 19"/>
                  <a:gd name="T1" fmla="*/ 1 h 5"/>
                  <a:gd name="T2" fmla="*/ 9 w 19"/>
                  <a:gd name="T3" fmla="*/ 5 h 5"/>
                  <a:gd name="T4" fmla="*/ 4 w 19"/>
                  <a:gd name="T5" fmla="*/ 4 h 5"/>
                  <a:gd name="T6" fmla="*/ 0 w 19"/>
                  <a:gd name="T7" fmla="*/ 0 h 5"/>
                  <a:gd name="T8" fmla="*/ 5 w 19"/>
                  <a:gd name="T9" fmla="*/ 3 h 5"/>
                  <a:gd name="T10" fmla="*/ 10 w 19"/>
                  <a:gd name="T11" fmla="*/ 3 h 5"/>
                  <a:gd name="T12" fmla="*/ 19 w 19"/>
                  <a:gd name="T13" fmla="*/ 1 h 5"/>
                </a:gdLst>
                <a:ahLst/>
                <a:cxnLst>
                  <a:cxn ang="0">
                    <a:pos x="T0" y="T1"/>
                  </a:cxn>
                  <a:cxn ang="0">
                    <a:pos x="T2" y="T3"/>
                  </a:cxn>
                  <a:cxn ang="0">
                    <a:pos x="T4" y="T5"/>
                  </a:cxn>
                  <a:cxn ang="0">
                    <a:pos x="T6" y="T7"/>
                  </a:cxn>
                  <a:cxn ang="0">
                    <a:pos x="T8" y="T9"/>
                  </a:cxn>
                  <a:cxn ang="0">
                    <a:pos x="T10" y="T11"/>
                  </a:cxn>
                  <a:cxn ang="0">
                    <a:pos x="T12" y="T13"/>
                  </a:cxn>
                </a:cxnLst>
                <a:rect l="0" t="0" r="r" b="b"/>
                <a:pathLst>
                  <a:path w="19" h="5">
                    <a:moveTo>
                      <a:pt x="19" y="1"/>
                    </a:moveTo>
                    <a:cubicBezTo>
                      <a:pt x="17" y="4"/>
                      <a:pt x="13" y="5"/>
                      <a:pt x="9" y="5"/>
                    </a:cubicBezTo>
                    <a:cubicBezTo>
                      <a:pt x="8" y="5"/>
                      <a:pt x="6" y="5"/>
                      <a:pt x="4" y="4"/>
                    </a:cubicBezTo>
                    <a:cubicBezTo>
                      <a:pt x="3" y="3"/>
                      <a:pt x="1" y="2"/>
                      <a:pt x="0" y="0"/>
                    </a:cubicBezTo>
                    <a:cubicBezTo>
                      <a:pt x="2" y="1"/>
                      <a:pt x="3" y="2"/>
                      <a:pt x="5" y="3"/>
                    </a:cubicBezTo>
                    <a:cubicBezTo>
                      <a:pt x="6" y="3"/>
                      <a:pt x="8" y="3"/>
                      <a:pt x="10" y="3"/>
                    </a:cubicBezTo>
                    <a:cubicBezTo>
                      <a:pt x="13" y="4"/>
                      <a:pt x="16" y="2"/>
                      <a:pt x="1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359" name="Freeform 180">
                <a:extLst>
                  <a:ext uri="{FF2B5EF4-FFF2-40B4-BE49-F238E27FC236}">
                    <a16:creationId xmlns:a16="http://schemas.microsoft.com/office/drawing/2014/main" id="{28563B2E-E192-467E-A5F0-C4E72EEE3132}"/>
                  </a:ext>
                </a:extLst>
              </p:cNvPr>
              <p:cNvSpPr>
                <a:spLocks/>
              </p:cNvSpPr>
              <p:nvPr/>
            </p:nvSpPr>
            <p:spPr bwMode="auto">
              <a:xfrm>
                <a:off x="6142463" y="4122054"/>
                <a:ext cx="255826" cy="261641"/>
              </a:xfrm>
              <a:custGeom>
                <a:avLst/>
                <a:gdLst>
                  <a:gd name="T0" fmla="*/ 36 w 88"/>
                  <a:gd name="T1" fmla="*/ 12 h 90"/>
                  <a:gd name="T2" fmla="*/ 6 w 88"/>
                  <a:gd name="T3" fmla="*/ 70 h 90"/>
                  <a:gd name="T4" fmla="*/ 30 w 88"/>
                  <a:gd name="T5" fmla="*/ 89 h 90"/>
                  <a:gd name="T6" fmla="*/ 23 w 88"/>
                  <a:gd name="T7" fmla="*/ 80 h 90"/>
                  <a:gd name="T8" fmla="*/ 27 w 88"/>
                  <a:gd name="T9" fmla="*/ 32 h 90"/>
                  <a:gd name="T10" fmla="*/ 66 w 88"/>
                  <a:gd name="T11" fmla="*/ 51 h 90"/>
                  <a:gd name="T12" fmla="*/ 55 w 88"/>
                  <a:gd name="T13" fmla="*/ 90 h 90"/>
                  <a:gd name="T14" fmla="*/ 80 w 88"/>
                  <a:gd name="T15" fmla="*/ 71 h 90"/>
                  <a:gd name="T16" fmla="*/ 36 w 88"/>
                  <a:gd name="T17" fmla="*/ 1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90">
                    <a:moveTo>
                      <a:pt x="36" y="12"/>
                    </a:moveTo>
                    <a:cubicBezTo>
                      <a:pt x="11" y="6"/>
                      <a:pt x="0" y="52"/>
                      <a:pt x="6" y="70"/>
                    </a:cubicBezTo>
                    <a:cubicBezTo>
                      <a:pt x="10" y="84"/>
                      <a:pt x="30" y="89"/>
                      <a:pt x="30" y="89"/>
                    </a:cubicBezTo>
                    <a:cubicBezTo>
                      <a:pt x="30" y="89"/>
                      <a:pt x="25" y="84"/>
                      <a:pt x="23" y="80"/>
                    </a:cubicBezTo>
                    <a:cubicBezTo>
                      <a:pt x="19" y="70"/>
                      <a:pt x="13" y="50"/>
                      <a:pt x="27" y="32"/>
                    </a:cubicBezTo>
                    <a:cubicBezTo>
                      <a:pt x="39" y="39"/>
                      <a:pt x="65" y="42"/>
                      <a:pt x="66" y="51"/>
                    </a:cubicBezTo>
                    <a:cubicBezTo>
                      <a:pt x="68" y="78"/>
                      <a:pt x="55" y="90"/>
                      <a:pt x="55" y="90"/>
                    </a:cubicBezTo>
                    <a:cubicBezTo>
                      <a:pt x="55" y="90"/>
                      <a:pt x="77" y="81"/>
                      <a:pt x="80" y="71"/>
                    </a:cubicBezTo>
                    <a:cubicBezTo>
                      <a:pt x="88" y="42"/>
                      <a:pt x="67" y="0"/>
                      <a:pt x="3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360" name="Freeform 181">
                <a:extLst>
                  <a:ext uri="{FF2B5EF4-FFF2-40B4-BE49-F238E27FC236}">
                    <a16:creationId xmlns:a16="http://schemas.microsoft.com/office/drawing/2014/main" id="{037E6DCF-651C-4E3A-86C1-0D06E8CA47DB}"/>
                  </a:ext>
                </a:extLst>
              </p:cNvPr>
              <p:cNvSpPr>
                <a:spLocks/>
              </p:cNvSpPr>
              <p:nvPr/>
            </p:nvSpPr>
            <p:spPr bwMode="auto">
              <a:xfrm>
                <a:off x="6165720" y="4389508"/>
                <a:ext cx="60080" cy="106594"/>
              </a:xfrm>
              <a:custGeom>
                <a:avLst/>
                <a:gdLst>
                  <a:gd name="T0" fmla="*/ 12 w 31"/>
                  <a:gd name="T1" fmla="*/ 11 h 55"/>
                  <a:gd name="T2" fmla="*/ 27 w 31"/>
                  <a:gd name="T3" fmla="*/ 0 h 55"/>
                  <a:gd name="T4" fmla="*/ 31 w 31"/>
                  <a:gd name="T5" fmla="*/ 44 h 55"/>
                  <a:gd name="T6" fmla="*/ 0 w 31"/>
                  <a:gd name="T7" fmla="*/ 55 h 55"/>
                  <a:gd name="T8" fmla="*/ 12 w 31"/>
                  <a:gd name="T9" fmla="*/ 11 h 55"/>
                </a:gdLst>
                <a:ahLst/>
                <a:cxnLst>
                  <a:cxn ang="0">
                    <a:pos x="T0" y="T1"/>
                  </a:cxn>
                  <a:cxn ang="0">
                    <a:pos x="T2" y="T3"/>
                  </a:cxn>
                  <a:cxn ang="0">
                    <a:pos x="T4" y="T5"/>
                  </a:cxn>
                  <a:cxn ang="0">
                    <a:pos x="T6" y="T7"/>
                  </a:cxn>
                  <a:cxn ang="0">
                    <a:pos x="T8" y="T9"/>
                  </a:cxn>
                </a:cxnLst>
                <a:rect l="0" t="0" r="r" b="b"/>
                <a:pathLst>
                  <a:path w="31" h="55">
                    <a:moveTo>
                      <a:pt x="12" y="11"/>
                    </a:moveTo>
                    <a:lnTo>
                      <a:pt x="27" y="0"/>
                    </a:lnTo>
                    <a:lnTo>
                      <a:pt x="31" y="44"/>
                    </a:lnTo>
                    <a:lnTo>
                      <a:pt x="0" y="55"/>
                    </a:lnTo>
                    <a:lnTo>
                      <a:pt x="12"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361" name="Freeform 182">
                <a:extLst>
                  <a:ext uri="{FF2B5EF4-FFF2-40B4-BE49-F238E27FC236}">
                    <a16:creationId xmlns:a16="http://schemas.microsoft.com/office/drawing/2014/main" id="{7CE49889-797A-49DB-8C2B-71425B593739}"/>
                  </a:ext>
                </a:extLst>
              </p:cNvPr>
              <p:cNvSpPr>
                <a:spLocks/>
              </p:cNvSpPr>
              <p:nvPr/>
            </p:nvSpPr>
            <p:spPr bwMode="auto">
              <a:xfrm>
                <a:off x="6375033" y="4474784"/>
                <a:ext cx="9690" cy="15505"/>
              </a:xfrm>
              <a:custGeom>
                <a:avLst/>
                <a:gdLst>
                  <a:gd name="T0" fmla="*/ 1 w 3"/>
                  <a:gd name="T1" fmla="*/ 5 h 5"/>
                  <a:gd name="T2" fmla="*/ 3 w 3"/>
                  <a:gd name="T3" fmla="*/ 0 h 5"/>
                  <a:gd name="T4" fmla="*/ 0 w 3"/>
                  <a:gd name="T5" fmla="*/ 0 h 5"/>
                  <a:gd name="T6" fmla="*/ 1 w 3"/>
                  <a:gd name="T7" fmla="*/ 5 h 5"/>
                </a:gdLst>
                <a:ahLst/>
                <a:cxnLst>
                  <a:cxn ang="0">
                    <a:pos x="T0" y="T1"/>
                  </a:cxn>
                  <a:cxn ang="0">
                    <a:pos x="T2" y="T3"/>
                  </a:cxn>
                  <a:cxn ang="0">
                    <a:pos x="T4" y="T5"/>
                  </a:cxn>
                  <a:cxn ang="0">
                    <a:pos x="T6" y="T7"/>
                  </a:cxn>
                </a:cxnLst>
                <a:rect l="0" t="0" r="r" b="b"/>
                <a:pathLst>
                  <a:path w="3" h="5">
                    <a:moveTo>
                      <a:pt x="1" y="5"/>
                    </a:moveTo>
                    <a:cubicBezTo>
                      <a:pt x="2" y="4"/>
                      <a:pt x="2" y="2"/>
                      <a:pt x="3" y="0"/>
                    </a:cubicBezTo>
                    <a:cubicBezTo>
                      <a:pt x="0" y="0"/>
                      <a:pt x="0" y="0"/>
                      <a:pt x="0" y="0"/>
                    </a:cubicBezTo>
                    <a:lnTo>
                      <a:pt x="1"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362" name="Freeform 183">
                <a:extLst>
                  <a:ext uri="{FF2B5EF4-FFF2-40B4-BE49-F238E27FC236}">
                    <a16:creationId xmlns:a16="http://schemas.microsoft.com/office/drawing/2014/main" id="{260B3637-984A-4EA3-A36E-6AF44ECF9E41}"/>
                  </a:ext>
                </a:extLst>
              </p:cNvPr>
              <p:cNvSpPr>
                <a:spLocks/>
              </p:cNvSpPr>
              <p:nvPr/>
            </p:nvSpPr>
            <p:spPr bwMode="auto">
              <a:xfrm>
                <a:off x="6309138" y="4389508"/>
                <a:ext cx="58142" cy="106594"/>
              </a:xfrm>
              <a:custGeom>
                <a:avLst/>
                <a:gdLst>
                  <a:gd name="T0" fmla="*/ 19 w 30"/>
                  <a:gd name="T1" fmla="*/ 11 h 55"/>
                  <a:gd name="T2" fmla="*/ 4 w 30"/>
                  <a:gd name="T3" fmla="*/ 0 h 55"/>
                  <a:gd name="T4" fmla="*/ 0 w 30"/>
                  <a:gd name="T5" fmla="*/ 44 h 55"/>
                  <a:gd name="T6" fmla="*/ 30 w 30"/>
                  <a:gd name="T7" fmla="*/ 55 h 55"/>
                  <a:gd name="T8" fmla="*/ 19 w 30"/>
                  <a:gd name="T9" fmla="*/ 11 h 55"/>
                </a:gdLst>
                <a:ahLst/>
                <a:cxnLst>
                  <a:cxn ang="0">
                    <a:pos x="T0" y="T1"/>
                  </a:cxn>
                  <a:cxn ang="0">
                    <a:pos x="T2" y="T3"/>
                  </a:cxn>
                  <a:cxn ang="0">
                    <a:pos x="T4" y="T5"/>
                  </a:cxn>
                  <a:cxn ang="0">
                    <a:pos x="T6" y="T7"/>
                  </a:cxn>
                  <a:cxn ang="0">
                    <a:pos x="T8" y="T9"/>
                  </a:cxn>
                </a:cxnLst>
                <a:rect l="0" t="0" r="r" b="b"/>
                <a:pathLst>
                  <a:path w="30" h="55">
                    <a:moveTo>
                      <a:pt x="19" y="11"/>
                    </a:moveTo>
                    <a:lnTo>
                      <a:pt x="4" y="0"/>
                    </a:lnTo>
                    <a:lnTo>
                      <a:pt x="0" y="44"/>
                    </a:lnTo>
                    <a:lnTo>
                      <a:pt x="30" y="55"/>
                    </a:lnTo>
                    <a:lnTo>
                      <a:pt x="19"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363" name="Freeform 184">
                <a:extLst>
                  <a:ext uri="{FF2B5EF4-FFF2-40B4-BE49-F238E27FC236}">
                    <a16:creationId xmlns:a16="http://schemas.microsoft.com/office/drawing/2014/main" id="{6DC13DBA-22BF-43B8-95D8-33E4BA2C59B6}"/>
                  </a:ext>
                </a:extLst>
              </p:cNvPr>
              <p:cNvSpPr>
                <a:spLocks/>
              </p:cNvSpPr>
              <p:nvPr/>
            </p:nvSpPr>
            <p:spPr bwMode="auto">
              <a:xfrm>
                <a:off x="6297509" y="4486412"/>
                <a:ext cx="75585" cy="162799"/>
              </a:xfrm>
              <a:custGeom>
                <a:avLst/>
                <a:gdLst>
                  <a:gd name="T0" fmla="*/ 5 w 26"/>
                  <a:gd name="T1" fmla="*/ 0 h 56"/>
                  <a:gd name="T2" fmla="*/ 0 w 26"/>
                  <a:gd name="T3" fmla="*/ 56 h 56"/>
                  <a:gd name="T4" fmla="*/ 13 w 26"/>
                  <a:gd name="T5" fmla="*/ 52 h 56"/>
                  <a:gd name="T6" fmla="*/ 26 w 26"/>
                  <a:gd name="T7" fmla="*/ 8 h 56"/>
                  <a:gd name="T8" fmla="*/ 5 w 26"/>
                  <a:gd name="T9" fmla="*/ 0 h 56"/>
                </a:gdLst>
                <a:ahLst/>
                <a:cxnLst>
                  <a:cxn ang="0">
                    <a:pos x="T0" y="T1"/>
                  </a:cxn>
                  <a:cxn ang="0">
                    <a:pos x="T2" y="T3"/>
                  </a:cxn>
                  <a:cxn ang="0">
                    <a:pos x="T4" y="T5"/>
                  </a:cxn>
                  <a:cxn ang="0">
                    <a:pos x="T6" y="T7"/>
                  </a:cxn>
                  <a:cxn ang="0">
                    <a:pos x="T8" y="T9"/>
                  </a:cxn>
                </a:cxnLst>
                <a:rect l="0" t="0" r="r" b="b"/>
                <a:pathLst>
                  <a:path w="26" h="56">
                    <a:moveTo>
                      <a:pt x="5" y="0"/>
                    </a:moveTo>
                    <a:cubicBezTo>
                      <a:pt x="0" y="56"/>
                      <a:pt x="0" y="56"/>
                      <a:pt x="0" y="56"/>
                    </a:cubicBezTo>
                    <a:cubicBezTo>
                      <a:pt x="4" y="55"/>
                      <a:pt x="9" y="54"/>
                      <a:pt x="13" y="52"/>
                    </a:cubicBezTo>
                    <a:cubicBezTo>
                      <a:pt x="16" y="38"/>
                      <a:pt x="21" y="21"/>
                      <a:pt x="26" y="8"/>
                    </a:cubicBez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364" name="Freeform 185">
                <a:extLst>
                  <a:ext uri="{FF2B5EF4-FFF2-40B4-BE49-F238E27FC236}">
                    <a16:creationId xmlns:a16="http://schemas.microsoft.com/office/drawing/2014/main" id="{46EC7B5F-AD38-4FF9-A502-E2EE5B9CB5CE}"/>
                  </a:ext>
                </a:extLst>
              </p:cNvPr>
              <p:cNvSpPr>
                <a:spLocks/>
              </p:cNvSpPr>
              <p:nvPr/>
            </p:nvSpPr>
            <p:spPr bwMode="auto">
              <a:xfrm>
                <a:off x="6345961" y="4422456"/>
                <a:ext cx="100780" cy="209312"/>
              </a:xfrm>
              <a:custGeom>
                <a:avLst/>
                <a:gdLst>
                  <a:gd name="T0" fmla="*/ 34 w 34"/>
                  <a:gd name="T1" fmla="*/ 9 h 72"/>
                  <a:gd name="T2" fmla="*/ 5 w 34"/>
                  <a:gd name="T3" fmla="*/ 0 h 72"/>
                  <a:gd name="T4" fmla="*/ 9 w 34"/>
                  <a:gd name="T5" fmla="*/ 15 h 72"/>
                  <a:gd name="T6" fmla="*/ 19 w 34"/>
                  <a:gd name="T7" fmla="*/ 14 h 72"/>
                  <a:gd name="T8" fmla="*/ 12 w 34"/>
                  <a:gd name="T9" fmla="*/ 31 h 72"/>
                  <a:gd name="T10" fmla="*/ 0 w 34"/>
                  <a:gd name="T11" fmla="*/ 72 h 72"/>
                  <a:gd name="T12" fmla="*/ 34 w 34"/>
                  <a:gd name="T13" fmla="*/ 9 h 72"/>
                </a:gdLst>
                <a:ahLst/>
                <a:cxnLst>
                  <a:cxn ang="0">
                    <a:pos x="T0" y="T1"/>
                  </a:cxn>
                  <a:cxn ang="0">
                    <a:pos x="T2" y="T3"/>
                  </a:cxn>
                  <a:cxn ang="0">
                    <a:pos x="T4" y="T5"/>
                  </a:cxn>
                  <a:cxn ang="0">
                    <a:pos x="T6" y="T7"/>
                  </a:cxn>
                  <a:cxn ang="0">
                    <a:pos x="T8" y="T9"/>
                  </a:cxn>
                  <a:cxn ang="0">
                    <a:pos x="T10" y="T11"/>
                  </a:cxn>
                  <a:cxn ang="0">
                    <a:pos x="T12" y="T13"/>
                  </a:cxn>
                </a:cxnLst>
                <a:rect l="0" t="0" r="r" b="b"/>
                <a:pathLst>
                  <a:path w="34" h="72">
                    <a:moveTo>
                      <a:pt x="34" y="9"/>
                    </a:moveTo>
                    <a:cubicBezTo>
                      <a:pt x="5" y="0"/>
                      <a:pt x="5" y="0"/>
                      <a:pt x="5" y="0"/>
                    </a:cubicBezTo>
                    <a:cubicBezTo>
                      <a:pt x="9" y="15"/>
                      <a:pt x="9" y="15"/>
                      <a:pt x="9" y="15"/>
                    </a:cubicBezTo>
                    <a:cubicBezTo>
                      <a:pt x="19" y="14"/>
                      <a:pt x="19" y="14"/>
                      <a:pt x="19" y="14"/>
                    </a:cubicBezTo>
                    <a:cubicBezTo>
                      <a:pt x="12" y="31"/>
                      <a:pt x="12" y="31"/>
                      <a:pt x="12" y="31"/>
                    </a:cubicBezTo>
                    <a:cubicBezTo>
                      <a:pt x="8" y="44"/>
                      <a:pt x="4" y="58"/>
                      <a:pt x="0" y="72"/>
                    </a:cubicBezTo>
                    <a:cubicBezTo>
                      <a:pt x="17" y="62"/>
                      <a:pt x="29" y="41"/>
                      <a:pt x="34"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365" name="Freeform 186">
                <a:extLst>
                  <a:ext uri="{FF2B5EF4-FFF2-40B4-BE49-F238E27FC236}">
                    <a16:creationId xmlns:a16="http://schemas.microsoft.com/office/drawing/2014/main" id="{66AC351E-67AA-4241-BA8A-81B351847361}"/>
                  </a:ext>
                </a:extLst>
              </p:cNvPr>
              <p:cNvSpPr>
                <a:spLocks/>
              </p:cNvSpPr>
              <p:nvPr/>
            </p:nvSpPr>
            <p:spPr bwMode="auto">
              <a:xfrm>
                <a:off x="6231615" y="4478660"/>
                <a:ext cx="67833" cy="170551"/>
              </a:xfrm>
              <a:custGeom>
                <a:avLst/>
                <a:gdLst>
                  <a:gd name="T0" fmla="*/ 12 w 23"/>
                  <a:gd name="T1" fmla="*/ 11 h 59"/>
                  <a:gd name="T2" fmla="*/ 0 w 23"/>
                  <a:gd name="T3" fmla="*/ 0 h 59"/>
                  <a:gd name="T4" fmla="*/ 6 w 23"/>
                  <a:gd name="T5" fmla="*/ 59 h 59"/>
                  <a:gd name="T6" fmla="*/ 12 w 23"/>
                  <a:gd name="T7" fmla="*/ 59 h 59"/>
                  <a:gd name="T8" fmla="*/ 18 w 23"/>
                  <a:gd name="T9" fmla="*/ 59 h 59"/>
                  <a:gd name="T10" fmla="*/ 23 w 23"/>
                  <a:gd name="T11" fmla="*/ 0 h 59"/>
                  <a:gd name="T12" fmla="*/ 12 w 23"/>
                  <a:gd name="T13" fmla="*/ 11 h 59"/>
                </a:gdLst>
                <a:ahLst/>
                <a:cxnLst>
                  <a:cxn ang="0">
                    <a:pos x="T0" y="T1"/>
                  </a:cxn>
                  <a:cxn ang="0">
                    <a:pos x="T2" y="T3"/>
                  </a:cxn>
                  <a:cxn ang="0">
                    <a:pos x="T4" y="T5"/>
                  </a:cxn>
                  <a:cxn ang="0">
                    <a:pos x="T6" y="T7"/>
                  </a:cxn>
                  <a:cxn ang="0">
                    <a:pos x="T8" y="T9"/>
                  </a:cxn>
                  <a:cxn ang="0">
                    <a:pos x="T10" y="T11"/>
                  </a:cxn>
                  <a:cxn ang="0">
                    <a:pos x="T12" y="T13"/>
                  </a:cxn>
                </a:cxnLst>
                <a:rect l="0" t="0" r="r" b="b"/>
                <a:pathLst>
                  <a:path w="23" h="59">
                    <a:moveTo>
                      <a:pt x="12" y="11"/>
                    </a:moveTo>
                    <a:cubicBezTo>
                      <a:pt x="0" y="0"/>
                      <a:pt x="0" y="0"/>
                      <a:pt x="0" y="0"/>
                    </a:cubicBezTo>
                    <a:cubicBezTo>
                      <a:pt x="6" y="59"/>
                      <a:pt x="6" y="59"/>
                      <a:pt x="6" y="59"/>
                    </a:cubicBezTo>
                    <a:cubicBezTo>
                      <a:pt x="8" y="59"/>
                      <a:pt x="10" y="59"/>
                      <a:pt x="12" y="59"/>
                    </a:cubicBezTo>
                    <a:cubicBezTo>
                      <a:pt x="14" y="59"/>
                      <a:pt x="16" y="59"/>
                      <a:pt x="18" y="59"/>
                    </a:cubicBezTo>
                    <a:cubicBezTo>
                      <a:pt x="23" y="0"/>
                      <a:pt x="23" y="0"/>
                      <a:pt x="23" y="0"/>
                    </a:cubicBezTo>
                    <a:lnTo>
                      <a:pt x="12"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366" name="Freeform 187">
                <a:extLst>
                  <a:ext uri="{FF2B5EF4-FFF2-40B4-BE49-F238E27FC236}">
                    <a16:creationId xmlns:a16="http://schemas.microsoft.com/office/drawing/2014/main" id="{07011B3A-9CAE-4C8F-836B-7976EC427515}"/>
                  </a:ext>
                </a:extLst>
              </p:cNvPr>
              <p:cNvSpPr>
                <a:spLocks/>
              </p:cNvSpPr>
              <p:nvPr/>
            </p:nvSpPr>
            <p:spPr bwMode="auto">
              <a:xfrm>
                <a:off x="6161844" y="4486412"/>
                <a:ext cx="67833" cy="69771"/>
              </a:xfrm>
              <a:custGeom>
                <a:avLst/>
                <a:gdLst>
                  <a:gd name="T0" fmla="*/ 23 w 23"/>
                  <a:gd name="T1" fmla="*/ 24 h 24"/>
                  <a:gd name="T2" fmla="*/ 21 w 23"/>
                  <a:gd name="T3" fmla="*/ 0 h 24"/>
                  <a:gd name="T4" fmla="*/ 0 w 23"/>
                  <a:gd name="T5" fmla="*/ 8 h 24"/>
                  <a:gd name="T6" fmla="*/ 3 w 23"/>
                  <a:gd name="T7" fmla="*/ 17 h 24"/>
                  <a:gd name="T8" fmla="*/ 23 w 23"/>
                  <a:gd name="T9" fmla="*/ 24 h 24"/>
                </a:gdLst>
                <a:ahLst/>
                <a:cxnLst>
                  <a:cxn ang="0">
                    <a:pos x="T0" y="T1"/>
                  </a:cxn>
                  <a:cxn ang="0">
                    <a:pos x="T2" y="T3"/>
                  </a:cxn>
                  <a:cxn ang="0">
                    <a:pos x="T4" y="T5"/>
                  </a:cxn>
                  <a:cxn ang="0">
                    <a:pos x="T6" y="T7"/>
                  </a:cxn>
                  <a:cxn ang="0">
                    <a:pos x="T8" y="T9"/>
                  </a:cxn>
                </a:cxnLst>
                <a:rect l="0" t="0" r="r" b="b"/>
                <a:pathLst>
                  <a:path w="23" h="24">
                    <a:moveTo>
                      <a:pt x="23" y="24"/>
                    </a:moveTo>
                    <a:cubicBezTo>
                      <a:pt x="21" y="0"/>
                      <a:pt x="21" y="0"/>
                      <a:pt x="21" y="0"/>
                    </a:cubicBezTo>
                    <a:cubicBezTo>
                      <a:pt x="0" y="8"/>
                      <a:pt x="0" y="8"/>
                      <a:pt x="0" y="8"/>
                    </a:cubicBezTo>
                    <a:cubicBezTo>
                      <a:pt x="1" y="11"/>
                      <a:pt x="2" y="14"/>
                      <a:pt x="3" y="17"/>
                    </a:cubicBezTo>
                    <a:lnTo>
                      <a:pt x="23"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367" name="Freeform 188">
                <a:extLst>
                  <a:ext uri="{FF2B5EF4-FFF2-40B4-BE49-F238E27FC236}">
                    <a16:creationId xmlns:a16="http://schemas.microsoft.com/office/drawing/2014/main" id="{C48C343C-D0E8-4542-BF25-A60A55311E2C}"/>
                  </a:ext>
                </a:extLst>
              </p:cNvPr>
              <p:cNvSpPr>
                <a:spLocks/>
              </p:cNvSpPr>
              <p:nvPr/>
            </p:nvSpPr>
            <p:spPr bwMode="auto">
              <a:xfrm>
                <a:off x="6086259" y="4422456"/>
                <a:ext cx="87214" cy="110470"/>
              </a:xfrm>
              <a:custGeom>
                <a:avLst/>
                <a:gdLst>
                  <a:gd name="T0" fmla="*/ 25 w 30"/>
                  <a:gd name="T1" fmla="*/ 38 h 38"/>
                  <a:gd name="T2" fmla="*/ 23 w 30"/>
                  <a:gd name="T3" fmla="*/ 31 h 38"/>
                  <a:gd name="T4" fmla="*/ 16 w 30"/>
                  <a:gd name="T5" fmla="*/ 14 h 38"/>
                  <a:gd name="T6" fmla="*/ 26 w 30"/>
                  <a:gd name="T7" fmla="*/ 15 h 38"/>
                  <a:gd name="T8" fmla="*/ 30 w 30"/>
                  <a:gd name="T9" fmla="*/ 0 h 38"/>
                  <a:gd name="T10" fmla="*/ 0 w 30"/>
                  <a:gd name="T11" fmla="*/ 9 h 38"/>
                  <a:gd name="T12" fmla="*/ 6 w 30"/>
                  <a:gd name="T13" fmla="*/ 32 h 38"/>
                  <a:gd name="T14" fmla="*/ 25 w 30"/>
                  <a:gd name="T15" fmla="*/ 38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38">
                    <a:moveTo>
                      <a:pt x="25" y="38"/>
                    </a:moveTo>
                    <a:cubicBezTo>
                      <a:pt x="24" y="35"/>
                      <a:pt x="23" y="33"/>
                      <a:pt x="23" y="31"/>
                    </a:cubicBezTo>
                    <a:cubicBezTo>
                      <a:pt x="16" y="14"/>
                      <a:pt x="16" y="14"/>
                      <a:pt x="16" y="14"/>
                    </a:cubicBezTo>
                    <a:cubicBezTo>
                      <a:pt x="26" y="15"/>
                      <a:pt x="26" y="15"/>
                      <a:pt x="26" y="15"/>
                    </a:cubicBezTo>
                    <a:cubicBezTo>
                      <a:pt x="30" y="0"/>
                      <a:pt x="30" y="0"/>
                      <a:pt x="30" y="0"/>
                    </a:cubicBezTo>
                    <a:cubicBezTo>
                      <a:pt x="0" y="9"/>
                      <a:pt x="0" y="9"/>
                      <a:pt x="0" y="9"/>
                    </a:cubicBezTo>
                    <a:cubicBezTo>
                      <a:pt x="2" y="17"/>
                      <a:pt x="4" y="25"/>
                      <a:pt x="6" y="32"/>
                    </a:cubicBezTo>
                    <a:lnTo>
                      <a:pt x="25"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368" name="Freeform 189">
                <a:extLst>
                  <a:ext uri="{FF2B5EF4-FFF2-40B4-BE49-F238E27FC236}">
                    <a16:creationId xmlns:a16="http://schemas.microsoft.com/office/drawing/2014/main" id="{3B3A52E4-ABAB-421E-A786-2BE375DE5CAC}"/>
                  </a:ext>
                </a:extLst>
              </p:cNvPr>
              <p:cNvSpPr>
                <a:spLocks/>
              </p:cNvSpPr>
              <p:nvPr/>
            </p:nvSpPr>
            <p:spPr bwMode="auto">
              <a:xfrm>
                <a:off x="6223862" y="4602697"/>
                <a:ext cx="13567" cy="46514"/>
              </a:xfrm>
              <a:custGeom>
                <a:avLst/>
                <a:gdLst>
                  <a:gd name="T0" fmla="*/ 0 w 5"/>
                  <a:gd name="T1" fmla="*/ 15 h 16"/>
                  <a:gd name="T2" fmla="*/ 5 w 5"/>
                  <a:gd name="T3" fmla="*/ 16 h 16"/>
                  <a:gd name="T4" fmla="*/ 3 w 5"/>
                  <a:gd name="T5" fmla="*/ 0 h 16"/>
                  <a:gd name="T6" fmla="*/ 0 w 5"/>
                  <a:gd name="T7" fmla="*/ 15 h 16"/>
                </a:gdLst>
                <a:ahLst/>
                <a:cxnLst>
                  <a:cxn ang="0">
                    <a:pos x="T0" y="T1"/>
                  </a:cxn>
                  <a:cxn ang="0">
                    <a:pos x="T2" y="T3"/>
                  </a:cxn>
                  <a:cxn ang="0">
                    <a:pos x="T4" y="T5"/>
                  </a:cxn>
                  <a:cxn ang="0">
                    <a:pos x="T6" y="T7"/>
                  </a:cxn>
                </a:cxnLst>
                <a:rect l="0" t="0" r="r" b="b"/>
                <a:pathLst>
                  <a:path w="5" h="16">
                    <a:moveTo>
                      <a:pt x="0" y="15"/>
                    </a:moveTo>
                    <a:cubicBezTo>
                      <a:pt x="2" y="15"/>
                      <a:pt x="3" y="15"/>
                      <a:pt x="5" y="16"/>
                    </a:cubicBezTo>
                    <a:cubicBezTo>
                      <a:pt x="3" y="0"/>
                      <a:pt x="3" y="0"/>
                      <a:pt x="3" y="0"/>
                    </a:cubicBezTo>
                    <a:cubicBezTo>
                      <a:pt x="3" y="5"/>
                      <a:pt x="2" y="10"/>
                      <a:pt x="0"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369" name="Freeform 190">
                <a:extLst>
                  <a:ext uri="{FF2B5EF4-FFF2-40B4-BE49-F238E27FC236}">
                    <a16:creationId xmlns:a16="http://schemas.microsoft.com/office/drawing/2014/main" id="{413CAB41-D788-424C-9E7A-53B2DB860040}"/>
                  </a:ext>
                </a:extLst>
              </p:cNvPr>
              <p:cNvSpPr>
                <a:spLocks/>
              </p:cNvSpPr>
              <p:nvPr/>
            </p:nvSpPr>
            <p:spPr bwMode="auto">
              <a:xfrm>
                <a:off x="6150215" y="4474784"/>
                <a:ext cx="9690" cy="15505"/>
              </a:xfrm>
              <a:custGeom>
                <a:avLst/>
                <a:gdLst>
                  <a:gd name="T0" fmla="*/ 3 w 3"/>
                  <a:gd name="T1" fmla="*/ 0 h 5"/>
                  <a:gd name="T2" fmla="*/ 0 w 3"/>
                  <a:gd name="T3" fmla="*/ 0 h 5"/>
                  <a:gd name="T4" fmla="*/ 2 w 3"/>
                  <a:gd name="T5" fmla="*/ 5 h 5"/>
                  <a:gd name="T6" fmla="*/ 3 w 3"/>
                  <a:gd name="T7" fmla="*/ 0 h 5"/>
                </a:gdLst>
                <a:ahLst/>
                <a:cxnLst>
                  <a:cxn ang="0">
                    <a:pos x="T0" y="T1"/>
                  </a:cxn>
                  <a:cxn ang="0">
                    <a:pos x="T2" y="T3"/>
                  </a:cxn>
                  <a:cxn ang="0">
                    <a:pos x="T4" y="T5"/>
                  </a:cxn>
                  <a:cxn ang="0">
                    <a:pos x="T6" y="T7"/>
                  </a:cxn>
                </a:cxnLst>
                <a:rect l="0" t="0" r="r" b="b"/>
                <a:pathLst>
                  <a:path w="3" h="5">
                    <a:moveTo>
                      <a:pt x="3" y="0"/>
                    </a:moveTo>
                    <a:cubicBezTo>
                      <a:pt x="0" y="0"/>
                      <a:pt x="0" y="0"/>
                      <a:pt x="0" y="0"/>
                    </a:cubicBezTo>
                    <a:cubicBezTo>
                      <a:pt x="0" y="2"/>
                      <a:pt x="1" y="3"/>
                      <a:pt x="2" y="5"/>
                    </a:cubicBez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370" name="Freeform 191">
                <a:extLst>
                  <a:ext uri="{FF2B5EF4-FFF2-40B4-BE49-F238E27FC236}">
                    <a16:creationId xmlns:a16="http://schemas.microsoft.com/office/drawing/2014/main" id="{3C20290A-83EF-44AC-9356-BB2D1A3F16F6}"/>
                  </a:ext>
                </a:extLst>
              </p:cNvPr>
              <p:cNvSpPr>
                <a:spLocks/>
              </p:cNvSpPr>
              <p:nvPr/>
            </p:nvSpPr>
            <p:spPr bwMode="auto">
              <a:xfrm>
                <a:off x="5343975" y="4412765"/>
                <a:ext cx="137604" cy="228693"/>
              </a:xfrm>
              <a:custGeom>
                <a:avLst/>
                <a:gdLst>
                  <a:gd name="T0" fmla="*/ 26 w 47"/>
                  <a:gd name="T1" fmla="*/ 15 h 78"/>
                  <a:gd name="T2" fmla="*/ 22 w 47"/>
                  <a:gd name="T3" fmla="*/ 14 h 78"/>
                  <a:gd name="T4" fmla="*/ 34 w 47"/>
                  <a:gd name="T5" fmla="*/ 0 h 78"/>
                  <a:gd name="T6" fmla="*/ 0 w 47"/>
                  <a:gd name="T7" fmla="*/ 12 h 78"/>
                  <a:gd name="T8" fmla="*/ 47 w 47"/>
                  <a:gd name="T9" fmla="*/ 78 h 78"/>
                  <a:gd name="T10" fmla="*/ 20 w 47"/>
                  <a:gd name="T11" fmla="*/ 18 h 78"/>
                  <a:gd name="T12" fmla="*/ 26 w 47"/>
                  <a:gd name="T13" fmla="*/ 15 h 78"/>
                </a:gdLst>
                <a:ahLst/>
                <a:cxnLst>
                  <a:cxn ang="0">
                    <a:pos x="T0" y="T1"/>
                  </a:cxn>
                  <a:cxn ang="0">
                    <a:pos x="T2" y="T3"/>
                  </a:cxn>
                  <a:cxn ang="0">
                    <a:pos x="T4" y="T5"/>
                  </a:cxn>
                  <a:cxn ang="0">
                    <a:pos x="T6" y="T7"/>
                  </a:cxn>
                  <a:cxn ang="0">
                    <a:pos x="T8" y="T9"/>
                  </a:cxn>
                  <a:cxn ang="0">
                    <a:pos x="T10" y="T11"/>
                  </a:cxn>
                  <a:cxn ang="0">
                    <a:pos x="T12" y="T13"/>
                  </a:cxn>
                </a:cxnLst>
                <a:rect l="0" t="0" r="r" b="b"/>
                <a:pathLst>
                  <a:path w="47" h="78">
                    <a:moveTo>
                      <a:pt x="26" y="15"/>
                    </a:moveTo>
                    <a:cubicBezTo>
                      <a:pt x="22" y="14"/>
                      <a:pt x="22" y="14"/>
                      <a:pt x="22" y="14"/>
                    </a:cubicBezTo>
                    <a:cubicBezTo>
                      <a:pt x="34" y="0"/>
                      <a:pt x="34" y="0"/>
                      <a:pt x="34" y="0"/>
                    </a:cubicBezTo>
                    <a:cubicBezTo>
                      <a:pt x="0" y="12"/>
                      <a:pt x="0" y="12"/>
                      <a:pt x="0" y="12"/>
                    </a:cubicBezTo>
                    <a:cubicBezTo>
                      <a:pt x="4" y="53"/>
                      <a:pt x="29" y="71"/>
                      <a:pt x="47" y="78"/>
                    </a:cubicBezTo>
                    <a:cubicBezTo>
                      <a:pt x="20" y="18"/>
                      <a:pt x="20" y="18"/>
                      <a:pt x="20" y="18"/>
                    </a:cubicBezTo>
                    <a:lnTo>
                      <a:pt x="26" y="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371" name="Freeform 192">
                <a:extLst>
                  <a:ext uri="{FF2B5EF4-FFF2-40B4-BE49-F238E27FC236}">
                    <a16:creationId xmlns:a16="http://schemas.microsoft.com/office/drawing/2014/main" id="{B79A57E3-2AFC-4AA1-A133-DD2C03BCD96D}"/>
                  </a:ext>
                </a:extLst>
              </p:cNvPr>
              <p:cNvSpPr>
                <a:spLocks/>
              </p:cNvSpPr>
              <p:nvPr/>
            </p:nvSpPr>
            <p:spPr bwMode="auto">
              <a:xfrm>
                <a:off x="5539721" y="4381756"/>
                <a:ext cx="63957" cy="91090"/>
              </a:xfrm>
              <a:custGeom>
                <a:avLst/>
                <a:gdLst>
                  <a:gd name="T0" fmla="*/ 0 w 22"/>
                  <a:gd name="T1" fmla="*/ 18 h 31"/>
                  <a:gd name="T2" fmla="*/ 18 w 22"/>
                  <a:gd name="T3" fmla="*/ 0 h 31"/>
                  <a:gd name="T4" fmla="*/ 19 w 22"/>
                  <a:gd name="T5" fmla="*/ 31 h 31"/>
                  <a:gd name="T6" fmla="*/ 0 w 22"/>
                  <a:gd name="T7" fmla="*/ 18 h 31"/>
                </a:gdLst>
                <a:ahLst/>
                <a:cxnLst>
                  <a:cxn ang="0">
                    <a:pos x="T0" y="T1"/>
                  </a:cxn>
                  <a:cxn ang="0">
                    <a:pos x="T2" y="T3"/>
                  </a:cxn>
                  <a:cxn ang="0">
                    <a:pos x="T4" y="T5"/>
                  </a:cxn>
                  <a:cxn ang="0">
                    <a:pos x="T6" y="T7"/>
                  </a:cxn>
                </a:cxnLst>
                <a:rect l="0" t="0" r="r" b="b"/>
                <a:pathLst>
                  <a:path w="22" h="31">
                    <a:moveTo>
                      <a:pt x="0" y="18"/>
                    </a:moveTo>
                    <a:cubicBezTo>
                      <a:pt x="0" y="18"/>
                      <a:pt x="17" y="7"/>
                      <a:pt x="18" y="0"/>
                    </a:cubicBezTo>
                    <a:cubicBezTo>
                      <a:pt x="22" y="11"/>
                      <a:pt x="20" y="25"/>
                      <a:pt x="19" y="31"/>
                    </a:cubicBezTo>
                    <a:cubicBezTo>
                      <a:pt x="14" y="19"/>
                      <a:pt x="1" y="18"/>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372" name="Freeform 193">
                <a:extLst>
                  <a:ext uri="{FF2B5EF4-FFF2-40B4-BE49-F238E27FC236}">
                    <a16:creationId xmlns:a16="http://schemas.microsoft.com/office/drawing/2014/main" id="{DE819656-3E6A-4E0F-B665-562DA731C24E}"/>
                  </a:ext>
                </a:extLst>
              </p:cNvPr>
              <p:cNvSpPr>
                <a:spLocks/>
              </p:cNvSpPr>
              <p:nvPr/>
            </p:nvSpPr>
            <p:spPr bwMode="auto">
              <a:xfrm>
                <a:off x="5469950" y="4381756"/>
                <a:ext cx="67833" cy="91090"/>
              </a:xfrm>
              <a:custGeom>
                <a:avLst/>
                <a:gdLst>
                  <a:gd name="T0" fmla="*/ 23 w 23"/>
                  <a:gd name="T1" fmla="*/ 18 h 31"/>
                  <a:gd name="T2" fmla="*/ 5 w 23"/>
                  <a:gd name="T3" fmla="*/ 0 h 31"/>
                  <a:gd name="T4" fmla="*/ 4 w 23"/>
                  <a:gd name="T5" fmla="*/ 31 h 31"/>
                  <a:gd name="T6" fmla="*/ 23 w 23"/>
                  <a:gd name="T7" fmla="*/ 18 h 31"/>
                </a:gdLst>
                <a:ahLst/>
                <a:cxnLst>
                  <a:cxn ang="0">
                    <a:pos x="T0" y="T1"/>
                  </a:cxn>
                  <a:cxn ang="0">
                    <a:pos x="T2" y="T3"/>
                  </a:cxn>
                  <a:cxn ang="0">
                    <a:pos x="T4" y="T5"/>
                  </a:cxn>
                  <a:cxn ang="0">
                    <a:pos x="T6" y="T7"/>
                  </a:cxn>
                </a:cxnLst>
                <a:rect l="0" t="0" r="r" b="b"/>
                <a:pathLst>
                  <a:path w="23" h="31">
                    <a:moveTo>
                      <a:pt x="23" y="18"/>
                    </a:moveTo>
                    <a:cubicBezTo>
                      <a:pt x="23" y="18"/>
                      <a:pt x="6" y="7"/>
                      <a:pt x="5" y="0"/>
                    </a:cubicBezTo>
                    <a:cubicBezTo>
                      <a:pt x="0" y="11"/>
                      <a:pt x="2" y="25"/>
                      <a:pt x="4" y="31"/>
                    </a:cubicBezTo>
                    <a:cubicBezTo>
                      <a:pt x="9" y="19"/>
                      <a:pt x="22" y="18"/>
                      <a:pt x="23"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373" name="Freeform 194">
                <a:extLst>
                  <a:ext uri="{FF2B5EF4-FFF2-40B4-BE49-F238E27FC236}">
                    <a16:creationId xmlns:a16="http://schemas.microsoft.com/office/drawing/2014/main" id="{E0D08782-5006-41D5-BC1B-BD0168DCEDC2}"/>
                  </a:ext>
                </a:extLst>
              </p:cNvPr>
              <p:cNvSpPr>
                <a:spLocks/>
              </p:cNvSpPr>
              <p:nvPr/>
            </p:nvSpPr>
            <p:spPr bwMode="auto">
              <a:xfrm>
                <a:off x="5514526" y="4441836"/>
                <a:ext cx="48452" cy="147294"/>
              </a:xfrm>
              <a:custGeom>
                <a:avLst/>
                <a:gdLst>
                  <a:gd name="T0" fmla="*/ 4 w 17"/>
                  <a:gd name="T1" fmla="*/ 8 h 50"/>
                  <a:gd name="T2" fmla="*/ 1 w 17"/>
                  <a:gd name="T3" fmla="*/ 17 h 50"/>
                  <a:gd name="T4" fmla="*/ 8 w 17"/>
                  <a:gd name="T5" fmla="*/ 50 h 50"/>
                  <a:gd name="T6" fmla="*/ 16 w 17"/>
                  <a:gd name="T7" fmla="*/ 16 h 50"/>
                  <a:gd name="T8" fmla="*/ 13 w 17"/>
                  <a:gd name="T9" fmla="*/ 8 h 50"/>
                  <a:gd name="T10" fmla="*/ 13 w 17"/>
                  <a:gd name="T11" fmla="*/ 8 h 50"/>
                  <a:gd name="T12" fmla="*/ 17 w 17"/>
                  <a:gd name="T13" fmla="*/ 3 h 50"/>
                  <a:gd name="T14" fmla="*/ 9 w 17"/>
                  <a:gd name="T15" fmla="*/ 0 h 50"/>
                  <a:gd name="T16" fmla="*/ 8 w 17"/>
                  <a:gd name="T17" fmla="*/ 0 h 50"/>
                  <a:gd name="T18" fmla="*/ 0 w 17"/>
                  <a:gd name="T19" fmla="*/ 3 h 50"/>
                  <a:gd name="T20" fmla="*/ 4 w 17"/>
                  <a:gd name="T21" fmla="*/ 8 h 50"/>
                  <a:gd name="T22" fmla="*/ 4 w 17"/>
                  <a:gd name="T23" fmla="*/ 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 h="50">
                    <a:moveTo>
                      <a:pt x="4" y="8"/>
                    </a:moveTo>
                    <a:cubicBezTo>
                      <a:pt x="2" y="11"/>
                      <a:pt x="1" y="14"/>
                      <a:pt x="1" y="17"/>
                    </a:cubicBezTo>
                    <a:cubicBezTo>
                      <a:pt x="8" y="50"/>
                      <a:pt x="8" y="50"/>
                      <a:pt x="8" y="50"/>
                    </a:cubicBezTo>
                    <a:cubicBezTo>
                      <a:pt x="16" y="16"/>
                      <a:pt x="16" y="16"/>
                      <a:pt x="16" y="16"/>
                    </a:cubicBezTo>
                    <a:cubicBezTo>
                      <a:pt x="15" y="13"/>
                      <a:pt x="14" y="11"/>
                      <a:pt x="13" y="8"/>
                    </a:cubicBezTo>
                    <a:cubicBezTo>
                      <a:pt x="13" y="8"/>
                      <a:pt x="13" y="8"/>
                      <a:pt x="13" y="8"/>
                    </a:cubicBezTo>
                    <a:cubicBezTo>
                      <a:pt x="15" y="6"/>
                      <a:pt x="16" y="4"/>
                      <a:pt x="17" y="3"/>
                    </a:cubicBezTo>
                    <a:cubicBezTo>
                      <a:pt x="13" y="1"/>
                      <a:pt x="10" y="0"/>
                      <a:pt x="9" y="0"/>
                    </a:cubicBezTo>
                    <a:cubicBezTo>
                      <a:pt x="8" y="0"/>
                      <a:pt x="8" y="0"/>
                      <a:pt x="8" y="0"/>
                    </a:cubicBezTo>
                    <a:cubicBezTo>
                      <a:pt x="7" y="0"/>
                      <a:pt x="4" y="1"/>
                      <a:pt x="0" y="3"/>
                    </a:cubicBezTo>
                    <a:cubicBezTo>
                      <a:pt x="1" y="4"/>
                      <a:pt x="2" y="6"/>
                      <a:pt x="4" y="8"/>
                    </a:cubicBezTo>
                    <a:cubicBezTo>
                      <a:pt x="4" y="8"/>
                      <a:pt x="4" y="8"/>
                      <a:pt x="4"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374" name="Freeform 195">
                <a:extLst>
                  <a:ext uri="{FF2B5EF4-FFF2-40B4-BE49-F238E27FC236}">
                    <a16:creationId xmlns:a16="http://schemas.microsoft.com/office/drawing/2014/main" id="{275CF134-8F74-4F96-98AF-139509FA2A00}"/>
                  </a:ext>
                </a:extLst>
              </p:cNvPr>
              <p:cNvSpPr>
                <a:spLocks/>
              </p:cNvSpPr>
              <p:nvPr/>
            </p:nvSpPr>
            <p:spPr bwMode="auto">
              <a:xfrm>
                <a:off x="5431188" y="4141434"/>
                <a:ext cx="199622" cy="164737"/>
              </a:xfrm>
              <a:custGeom>
                <a:avLst/>
                <a:gdLst>
                  <a:gd name="T0" fmla="*/ 42 w 68"/>
                  <a:gd name="T1" fmla="*/ 0 h 56"/>
                  <a:gd name="T2" fmla="*/ 4 w 68"/>
                  <a:gd name="T3" fmla="*/ 35 h 56"/>
                  <a:gd name="T4" fmla="*/ 11 w 68"/>
                  <a:gd name="T5" fmla="*/ 56 h 56"/>
                  <a:gd name="T6" fmla="*/ 10 w 68"/>
                  <a:gd name="T7" fmla="*/ 42 h 56"/>
                  <a:gd name="T8" fmla="*/ 18 w 68"/>
                  <a:gd name="T9" fmla="*/ 28 h 56"/>
                  <a:gd name="T10" fmla="*/ 36 w 68"/>
                  <a:gd name="T11" fmla="*/ 31 h 56"/>
                  <a:gd name="T12" fmla="*/ 53 w 68"/>
                  <a:gd name="T13" fmla="*/ 28 h 56"/>
                  <a:gd name="T14" fmla="*/ 61 w 68"/>
                  <a:gd name="T15" fmla="*/ 41 h 56"/>
                  <a:gd name="T16" fmla="*/ 60 w 68"/>
                  <a:gd name="T17" fmla="*/ 56 h 56"/>
                  <a:gd name="T18" fmla="*/ 66 w 68"/>
                  <a:gd name="T19" fmla="*/ 37 h 56"/>
                  <a:gd name="T20" fmla="*/ 42 w 68"/>
                  <a:gd name="T21"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 h="56">
                    <a:moveTo>
                      <a:pt x="42" y="0"/>
                    </a:moveTo>
                    <a:cubicBezTo>
                      <a:pt x="31" y="7"/>
                      <a:pt x="0" y="1"/>
                      <a:pt x="4" y="35"/>
                    </a:cubicBezTo>
                    <a:cubicBezTo>
                      <a:pt x="5" y="42"/>
                      <a:pt x="8" y="50"/>
                      <a:pt x="11" y="56"/>
                    </a:cubicBezTo>
                    <a:cubicBezTo>
                      <a:pt x="11" y="51"/>
                      <a:pt x="10" y="47"/>
                      <a:pt x="10" y="42"/>
                    </a:cubicBezTo>
                    <a:cubicBezTo>
                      <a:pt x="11" y="35"/>
                      <a:pt x="15" y="29"/>
                      <a:pt x="18" y="28"/>
                    </a:cubicBezTo>
                    <a:cubicBezTo>
                      <a:pt x="22" y="28"/>
                      <a:pt x="27" y="31"/>
                      <a:pt x="36" y="31"/>
                    </a:cubicBezTo>
                    <a:cubicBezTo>
                      <a:pt x="44" y="31"/>
                      <a:pt x="49" y="28"/>
                      <a:pt x="53" y="28"/>
                    </a:cubicBezTo>
                    <a:cubicBezTo>
                      <a:pt x="57" y="29"/>
                      <a:pt x="60" y="35"/>
                      <a:pt x="61" y="41"/>
                    </a:cubicBezTo>
                    <a:cubicBezTo>
                      <a:pt x="61" y="46"/>
                      <a:pt x="60" y="51"/>
                      <a:pt x="60" y="56"/>
                    </a:cubicBezTo>
                    <a:cubicBezTo>
                      <a:pt x="63" y="51"/>
                      <a:pt x="65" y="45"/>
                      <a:pt x="66" y="37"/>
                    </a:cubicBezTo>
                    <a:cubicBezTo>
                      <a:pt x="68" y="26"/>
                      <a:pt x="67" y="7"/>
                      <a:pt x="4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375" name="Freeform 196">
                <a:extLst>
                  <a:ext uri="{FF2B5EF4-FFF2-40B4-BE49-F238E27FC236}">
                    <a16:creationId xmlns:a16="http://schemas.microsoft.com/office/drawing/2014/main" id="{147B8036-0219-49D1-9D2B-796ABFC673A6}"/>
                  </a:ext>
                </a:extLst>
              </p:cNvPr>
              <p:cNvSpPr>
                <a:spLocks/>
              </p:cNvSpPr>
              <p:nvPr/>
            </p:nvSpPr>
            <p:spPr bwMode="auto">
              <a:xfrm>
                <a:off x="5456383" y="4308109"/>
                <a:ext cx="162799" cy="85275"/>
              </a:xfrm>
              <a:custGeom>
                <a:avLst/>
                <a:gdLst>
                  <a:gd name="T0" fmla="*/ 55 w 56"/>
                  <a:gd name="T1" fmla="*/ 1 h 29"/>
                  <a:gd name="T2" fmla="*/ 52 w 56"/>
                  <a:gd name="T3" fmla="*/ 3 h 29"/>
                  <a:gd name="T4" fmla="*/ 50 w 56"/>
                  <a:gd name="T5" fmla="*/ 3 h 29"/>
                  <a:gd name="T6" fmla="*/ 50 w 56"/>
                  <a:gd name="T7" fmla="*/ 3 h 29"/>
                  <a:gd name="T8" fmla="*/ 50 w 56"/>
                  <a:gd name="T9" fmla="*/ 3 h 29"/>
                  <a:gd name="T10" fmla="*/ 50 w 56"/>
                  <a:gd name="T11" fmla="*/ 2 h 29"/>
                  <a:gd name="T12" fmla="*/ 48 w 56"/>
                  <a:gd name="T13" fmla="*/ 12 h 29"/>
                  <a:gd name="T14" fmla="*/ 40 w 56"/>
                  <a:gd name="T15" fmla="*/ 23 h 29"/>
                  <a:gd name="T16" fmla="*/ 28 w 56"/>
                  <a:gd name="T17" fmla="*/ 28 h 29"/>
                  <a:gd name="T18" fmla="*/ 15 w 56"/>
                  <a:gd name="T19" fmla="*/ 23 h 29"/>
                  <a:gd name="T20" fmla="*/ 8 w 56"/>
                  <a:gd name="T21" fmla="*/ 12 h 29"/>
                  <a:gd name="T22" fmla="*/ 5 w 56"/>
                  <a:gd name="T23" fmla="*/ 3 h 29"/>
                  <a:gd name="T24" fmla="*/ 5 w 56"/>
                  <a:gd name="T25" fmla="*/ 3 h 29"/>
                  <a:gd name="T26" fmla="*/ 5 w 56"/>
                  <a:gd name="T27" fmla="*/ 3 h 29"/>
                  <a:gd name="T28" fmla="*/ 5 w 56"/>
                  <a:gd name="T29" fmla="*/ 3 h 29"/>
                  <a:gd name="T30" fmla="*/ 5 w 56"/>
                  <a:gd name="T31" fmla="*/ 3 h 29"/>
                  <a:gd name="T32" fmla="*/ 3 w 56"/>
                  <a:gd name="T33" fmla="*/ 3 h 29"/>
                  <a:gd name="T34" fmla="*/ 3 w 56"/>
                  <a:gd name="T35" fmla="*/ 3 h 29"/>
                  <a:gd name="T36" fmla="*/ 3 w 56"/>
                  <a:gd name="T37" fmla="*/ 3 h 29"/>
                  <a:gd name="T38" fmla="*/ 0 w 56"/>
                  <a:gd name="T39" fmla="*/ 1 h 29"/>
                  <a:gd name="T40" fmla="*/ 0 w 56"/>
                  <a:gd name="T41" fmla="*/ 1 h 29"/>
                  <a:gd name="T42" fmla="*/ 0 w 56"/>
                  <a:gd name="T43" fmla="*/ 3 h 29"/>
                  <a:gd name="T44" fmla="*/ 4 w 56"/>
                  <a:gd name="T45" fmla="*/ 6 h 29"/>
                  <a:gd name="T46" fmla="*/ 6 w 56"/>
                  <a:gd name="T47" fmla="*/ 13 h 29"/>
                  <a:gd name="T48" fmla="*/ 14 w 56"/>
                  <a:gd name="T49" fmla="*/ 25 h 29"/>
                  <a:gd name="T50" fmla="*/ 28 w 56"/>
                  <a:gd name="T51" fmla="*/ 29 h 29"/>
                  <a:gd name="T52" fmla="*/ 41 w 56"/>
                  <a:gd name="T53" fmla="*/ 24 h 29"/>
                  <a:gd name="T54" fmla="*/ 49 w 56"/>
                  <a:gd name="T55" fmla="*/ 12 h 29"/>
                  <a:gd name="T56" fmla="*/ 51 w 56"/>
                  <a:gd name="T57" fmla="*/ 6 h 29"/>
                  <a:gd name="T58" fmla="*/ 55 w 56"/>
                  <a:gd name="T59" fmla="*/ 3 h 29"/>
                  <a:gd name="T60" fmla="*/ 56 w 56"/>
                  <a:gd name="T61" fmla="*/ 0 h 29"/>
                  <a:gd name="T62" fmla="*/ 55 w 56"/>
                  <a:gd name="T63" fmla="*/ 1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6" h="29">
                    <a:moveTo>
                      <a:pt x="55" y="1"/>
                    </a:moveTo>
                    <a:cubicBezTo>
                      <a:pt x="54" y="2"/>
                      <a:pt x="53" y="3"/>
                      <a:pt x="52" y="3"/>
                    </a:cubicBezTo>
                    <a:cubicBezTo>
                      <a:pt x="51" y="3"/>
                      <a:pt x="51" y="3"/>
                      <a:pt x="50" y="3"/>
                    </a:cubicBezTo>
                    <a:cubicBezTo>
                      <a:pt x="50" y="3"/>
                      <a:pt x="50" y="3"/>
                      <a:pt x="50" y="3"/>
                    </a:cubicBezTo>
                    <a:cubicBezTo>
                      <a:pt x="50" y="3"/>
                      <a:pt x="50" y="3"/>
                      <a:pt x="50" y="3"/>
                    </a:cubicBezTo>
                    <a:cubicBezTo>
                      <a:pt x="50" y="3"/>
                      <a:pt x="50" y="2"/>
                      <a:pt x="50" y="2"/>
                    </a:cubicBezTo>
                    <a:cubicBezTo>
                      <a:pt x="49" y="6"/>
                      <a:pt x="49" y="9"/>
                      <a:pt x="48" y="12"/>
                    </a:cubicBezTo>
                    <a:cubicBezTo>
                      <a:pt x="46" y="16"/>
                      <a:pt x="44" y="20"/>
                      <a:pt x="40" y="23"/>
                    </a:cubicBezTo>
                    <a:cubicBezTo>
                      <a:pt x="37" y="26"/>
                      <a:pt x="32" y="28"/>
                      <a:pt x="28" y="28"/>
                    </a:cubicBezTo>
                    <a:cubicBezTo>
                      <a:pt x="23" y="28"/>
                      <a:pt x="19" y="26"/>
                      <a:pt x="15" y="23"/>
                    </a:cubicBezTo>
                    <a:cubicBezTo>
                      <a:pt x="12" y="21"/>
                      <a:pt x="10" y="16"/>
                      <a:pt x="8" y="12"/>
                    </a:cubicBezTo>
                    <a:cubicBezTo>
                      <a:pt x="7" y="9"/>
                      <a:pt x="6" y="6"/>
                      <a:pt x="5" y="3"/>
                    </a:cubicBezTo>
                    <a:cubicBezTo>
                      <a:pt x="5" y="3"/>
                      <a:pt x="5" y="3"/>
                      <a:pt x="5" y="3"/>
                    </a:cubicBezTo>
                    <a:cubicBezTo>
                      <a:pt x="5" y="3"/>
                      <a:pt x="5" y="3"/>
                      <a:pt x="5" y="3"/>
                    </a:cubicBezTo>
                    <a:cubicBezTo>
                      <a:pt x="5" y="3"/>
                      <a:pt x="5" y="3"/>
                      <a:pt x="5" y="3"/>
                    </a:cubicBezTo>
                    <a:cubicBezTo>
                      <a:pt x="5" y="3"/>
                      <a:pt x="5" y="3"/>
                      <a:pt x="5" y="3"/>
                    </a:cubicBezTo>
                    <a:cubicBezTo>
                      <a:pt x="4" y="3"/>
                      <a:pt x="4" y="3"/>
                      <a:pt x="3" y="3"/>
                    </a:cubicBezTo>
                    <a:cubicBezTo>
                      <a:pt x="3" y="3"/>
                      <a:pt x="3" y="3"/>
                      <a:pt x="3" y="3"/>
                    </a:cubicBezTo>
                    <a:cubicBezTo>
                      <a:pt x="3" y="3"/>
                      <a:pt x="3" y="3"/>
                      <a:pt x="3" y="3"/>
                    </a:cubicBezTo>
                    <a:cubicBezTo>
                      <a:pt x="2" y="3"/>
                      <a:pt x="1" y="2"/>
                      <a:pt x="0" y="1"/>
                    </a:cubicBezTo>
                    <a:cubicBezTo>
                      <a:pt x="0" y="1"/>
                      <a:pt x="0" y="1"/>
                      <a:pt x="0" y="1"/>
                    </a:cubicBezTo>
                    <a:cubicBezTo>
                      <a:pt x="0" y="3"/>
                      <a:pt x="0" y="3"/>
                      <a:pt x="0" y="3"/>
                    </a:cubicBezTo>
                    <a:cubicBezTo>
                      <a:pt x="1" y="6"/>
                      <a:pt x="2" y="6"/>
                      <a:pt x="4" y="6"/>
                    </a:cubicBezTo>
                    <a:cubicBezTo>
                      <a:pt x="4" y="8"/>
                      <a:pt x="5" y="11"/>
                      <a:pt x="6" y="13"/>
                    </a:cubicBezTo>
                    <a:cubicBezTo>
                      <a:pt x="8" y="17"/>
                      <a:pt x="10" y="22"/>
                      <a:pt x="14" y="25"/>
                    </a:cubicBezTo>
                    <a:cubicBezTo>
                      <a:pt x="18" y="28"/>
                      <a:pt x="23" y="29"/>
                      <a:pt x="28" y="29"/>
                    </a:cubicBezTo>
                    <a:cubicBezTo>
                      <a:pt x="33" y="29"/>
                      <a:pt x="38" y="28"/>
                      <a:pt x="41" y="24"/>
                    </a:cubicBezTo>
                    <a:cubicBezTo>
                      <a:pt x="45" y="21"/>
                      <a:pt x="48" y="17"/>
                      <a:pt x="49" y="12"/>
                    </a:cubicBezTo>
                    <a:cubicBezTo>
                      <a:pt x="50" y="10"/>
                      <a:pt x="51" y="8"/>
                      <a:pt x="51" y="6"/>
                    </a:cubicBezTo>
                    <a:cubicBezTo>
                      <a:pt x="53" y="6"/>
                      <a:pt x="55" y="6"/>
                      <a:pt x="55" y="3"/>
                    </a:cubicBezTo>
                    <a:cubicBezTo>
                      <a:pt x="56" y="0"/>
                      <a:pt x="56" y="0"/>
                      <a:pt x="56" y="0"/>
                    </a:cubicBezTo>
                    <a:cubicBezTo>
                      <a:pt x="55" y="0"/>
                      <a:pt x="55" y="1"/>
                      <a:pt x="5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376" name="Freeform 197">
                <a:extLst>
                  <a:ext uri="{FF2B5EF4-FFF2-40B4-BE49-F238E27FC236}">
                    <a16:creationId xmlns:a16="http://schemas.microsoft.com/office/drawing/2014/main" id="{19C65CA1-779C-4783-9DA8-B5DD27F26E15}"/>
                  </a:ext>
                </a:extLst>
              </p:cNvPr>
              <p:cNvSpPr>
                <a:spLocks/>
              </p:cNvSpPr>
              <p:nvPr/>
            </p:nvSpPr>
            <p:spPr bwMode="auto">
              <a:xfrm>
                <a:off x="5413746" y="4401137"/>
                <a:ext cx="250012" cy="248074"/>
              </a:xfrm>
              <a:custGeom>
                <a:avLst/>
                <a:gdLst>
                  <a:gd name="T0" fmla="*/ 55 w 85"/>
                  <a:gd name="T1" fmla="*/ 60 h 85"/>
                  <a:gd name="T2" fmla="*/ 55 w 85"/>
                  <a:gd name="T3" fmla="*/ 55 h 85"/>
                  <a:gd name="T4" fmla="*/ 72 w 85"/>
                  <a:gd name="T5" fmla="*/ 49 h 85"/>
                  <a:gd name="T6" fmla="*/ 85 w 85"/>
                  <a:gd name="T7" fmla="*/ 24 h 85"/>
                  <a:gd name="T8" fmla="*/ 73 w 85"/>
                  <a:gd name="T9" fmla="*/ 19 h 85"/>
                  <a:gd name="T10" fmla="*/ 80 w 85"/>
                  <a:gd name="T11" fmla="*/ 17 h 85"/>
                  <a:gd name="T12" fmla="*/ 66 w 85"/>
                  <a:gd name="T13" fmla="*/ 1 h 85"/>
                  <a:gd name="T14" fmla="*/ 65 w 85"/>
                  <a:gd name="T15" fmla="*/ 25 h 85"/>
                  <a:gd name="T16" fmla="*/ 63 w 85"/>
                  <a:gd name="T17" fmla="*/ 34 h 85"/>
                  <a:gd name="T18" fmla="*/ 59 w 85"/>
                  <a:gd name="T19" fmla="*/ 25 h 85"/>
                  <a:gd name="T20" fmla="*/ 56 w 85"/>
                  <a:gd name="T21" fmla="*/ 20 h 85"/>
                  <a:gd name="T22" fmla="*/ 42 w 85"/>
                  <a:gd name="T23" fmla="*/ 80 h 85"/>
                  <a:gd name="T24" fmla="*/ 29 w 85"/>
                  <a:gd name="T25" fmla="*/ 21 h 85"/>
                  <a:gd name="T26" fmla="*/ 26 w 85"/>
                  <a:gd name="T27" fmla="*/ 25 h 85"/>
                  <a:gd name="T28" fmla="*/ 22 w 85"/>
                  <a:gd name="T29" fmla="*/ 34 h 85"/>
                  <a:gd name="T30" fmla="*/ 19 w 85"/>
                  <a:gd name="T31" fmla="*/ 25 h 85"/>
                  <a:gd name="T32" fmla="*/ 19 w 85"/>
                  <a:gd name="T33" fmla="*/ 0 h 85"/>
                  <a:gd name="T34" fmla="*/ 5 w 85"/>
                  <a:gd name="T35" fmla="*/ 16 h 85"/>
                  <a:gd name="T36" fmla="*/ 12 w 85"/>
                  <a:gd name="T37" fmla="*/ 18 h 85"/>
                  <a:gd name="T38" fmla="*/ 0 w 85"/>
                  <a:gd name="T39" fmla="*/ 23 h 85"/>
                  <a:gd name="T40" fmla="*/ 28 w 85"/>
                  <a:gd name="T41" fmla="*/ 83 h 85"/>
                  <a:gd name="T42" fmla="*/ 41 w 85"/>
                  <a:gd name="T43" fmla="*/ 85 h 85"/>
                  <a:gd name="T44" fmla="*/ 56 w 85"/>
                  <a:gd name="T45" fmla="*/ 83 h 85"/>
                  <a:gd name="T46" fmla="*/ 58 w 85"/>
                  <a:gd name="T47" fmla="*/ 78 h 85"/>
                  <a:gd name="T48" fmla="*/ 55 w 85"/>
                  <a:gd name="T49" fmla="*/ 6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5" h="85">
                    <a:moveTo>
                      <a:pt x="55" y="60"/>
                    </a:moveTo>
                    <a:cubicBezTo>
                      <a:pt x="55" y="55"/>
                      <a:pt x="55" y="55"/>
                      <a:pt x="55" y="55"/>
                    </a:cubicBezTo>
                    <a:cubicBezTo>
                      <a:pt x="72" y="49"/>
                      <a:pt x="72" y="49"/>
                      <a:pt x="72" y="49"/>
                    </a:cubicBezTo>
                    <a:cubicBezTo>
                      <a:pt x="85" y="24"/>
                      <a:pt x="85" y="24"/>
                      <a:pt x="85" y="24"/>
                    </a:cubicBezTo>
                    <a:cubicBezTo>
                      <a:pt x="73" y="19"/>
                      <a:pt x="73" y="19"/>
                      <a:pt x="73" y="19"/>
                    </a:cubicBezTo>
                    <a:cubicBezTo>
                      <a:pt x="80" y="17"/>
                      <a:pt x="80" y="17"/>
                      <a:pt x="80" y="17"/>
                    </a:cubicBezTo>
                    <a:cubicBezTo>
                      <a:pt x="66" y="1"/>
                      <a:pt x="66" y="1"/>
                      <a:pt x="66" y="1"/>
                    </a:cubicBezTo>
                    <a:cubicBezTo>
                      <a:pt x="68" y="11"/>
                      <a:pt x="66" y="20"/>
                      <a:pt x="65" y="25"/>
                    </a:cubicBezTo>
                    <a:cubicBezTo>
                      <a:pt x="63" y="34"/>
                      <a:pt x="63" y="34"/>
                      <a:pt x="63" y="34"/>
                    </a:cubicBezTo>
                    <a:cubicBezTo>
                      <a:pt x="59" y="25"/>
                      <a:pt x="59" y="25"/>
                      <a:pt x="59" y="25"/>
                    </a:cubicBezTo>
                    <a:cubicBezTo>
                      <a:pt x="58" y="23"/>
                      <a:pt x="57" y="22"/>
                      <a:pt x="56" y="20"/>
                    </a:cubicBezTo>
                    <a:cubicBezTo>
                      <a:pt x="42" y="80"/>
                      <a:pt x="42" y="80"/>
                      <a:pt x="42" y="80"/>
                    </a:cubicBezTo>
                    <a:cubicBezTo>
                      <a:pt x="29" y="21"/>
                      <a:pt x="29" y="21"/>
                      <a:pt x="29" y="21"/>
                    </a:cubicBezTo>
                    <a:cubicBezTo>
                      <a:pt x="28" y="22"/>
                      <a:pt x="27" y="24"/>
                      <a:pt x="26" y="25"/>
                    </a:cubicBezTo>
                    <a:cubicBezTo>
                      <a:pt x="22" y="34"/>
                      <a:pt x="22" y="34"/>
                      <a:pt x="22" y="34"/>
                    </a:cubicBezTo>
                    <a:cubicBezTo>
                      <a:pt x="19" y="25"/>
                      <a:pt x="19" y="25"/>
                      <a:pt x="19" y="25"/>
                    </a:cubicBezTo>
                    <a:cubicBezTo>
                      <a:pt x="18" y="20"/>
                      <a:pt x="17" y="10"/>
                      <a:pt x="19" y="0"/>
                    </a:cubicBezTo>
                    <a:cubicBezTo>
                      <a:pt x="5" y="16"/>
                      <a:pt x="5" y="16"/>
                      <a:pt x="5" y="16"/>
                    </a:cubicBezTo>
                    <a:cubicBezTo>
                      <a:pt x="12" y="18"/>
                      <a:pt x="12" y="18"/>
                      <a:pt x="12" y="18"/>
                    </a:cubicBezTo>
                    <a:cubicBezTo>
                      <a:pt x="0" y="23"/>
                      <a:pt x="0" y="23"/>
                      <a:pt x="0" y="23"/>
                    </a:cubicBezTo>
                    <a:cubicBezTo>
                      <a:pt x="28" y="83"/>
                      <a:pt x="28" y="83"/>
                      <a:pt x="28" y="83"/>
                    </a:cubicBezTo>
                    <a:cubicBezTo>
                      <a:pt x="33" y="85"/>
                      <a:pt x="38" y="85"/>
                      <a:pt x="41" y="85"/>
                    </a:cubicBezTo>
                    <a:cubicBezTo>
                      <a:pt x="45" y="85"/>
                      <a:pt x="50" y="85"/>
                      <a:pt x="56" y="83"/>
                    </a:cubicBezTo>
                    <a:cubicBezTo>
                      <a:pt x="58" y="78"/>
                      <a:pt x="58" y="78"/>
                      <a:pt x="58" y="78"/>
                    </a:cubicBezTo>
                    <a:cubicBezTo>
                      <a:pt x="57" y="72"/>
                      <a:pt x="56" y="66"/>
                      <a:pt x="55"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377" name="Freeform 198">
                <a:extLst>
                  <a:ext uri="{FF2B5EF4-FFF2-40B4-BE49-F238E27FC236}">
                    <a16:creationId xmlns:a16="http://schemas.microsoft.com/office/drawing/2014/main" id="{72312AE6-8B12-441A-9968-8459502F7C1F}"/>
                  </a:ext>
                </a:extLst>
              </p:cNvPr>
              <p:cNvSpPr>
                <a:spLocks/>
              </p:cNvSpPr>
              <p:nvPr/>
            </p:nvSpPr>
            <p:spPr bwMode="auto">
              <a:xfrm>
                <a:off x="5630811" y="4412765"/>
                <a:ext cx="96904" cy="129851"/>
              </a:xfrm>
              <a:custGeom>
                <a:avLst/>
                <a:gdLst>
                  <a:gd name="T0" fmla="*/ 10 w 33"/>
                  <a:gd name="T1" fmla="*/ 16 h 44"/>
                  <a:gd name="T2" fmla="*/ 15 w 33"/>
                  <a:gd name="T3" fmla="*/ 19 h 44"/>
                  <a:gd name="T4" fmla="*/ 3 w 33"/>
                  <a:gd name="T5" fmla="*/ 44 h 44"/>
                  <a:gd name="T6" fmla="*/ 28 w 33"/>
                  <a:gd name="T7" fmla="*/ 35 h 44"/>
                  <a:gd name="T8" fmla="*/ 33 w 33"/>
                  <a:gd name="T9" fmla="*/ 11 h 44"/>
                  <a:gd name="T10" fmla="*/ 0 w 33"/>
                  <a:gd name="T11" fmla="*/ 0 h 44"/>
                  <a:gd name="T12" fmla="*/ 13 w 33"/>
                  <a:gd name="T13" fmla="*/ 15 h 44"/>
                  <a:gd name="T14" fmla="*/ 10 w 33"/>
                  <a:gd name="T15" fmla="*/ 16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44">
                    <a:moveTo>
                      <a:pt x="10" y="16"/>
                    </a:moveTo>
                    <a:cubicBezTo>
                      <a:pt x="15" y="19"/>
                      <a:pt x="15" y="19"/>
                      <a:pt x="15" y="19"/>
                    </a:cubicBezTo>
                    <a:cubicBezTo>
                      <a:pt x="3" y="44"/>
                      <a:pt x="3" y="44"/>
                      <a:pt x="3" y="44"/>
                    </a:cubicBezTo>
                    <a:cubicBezTo>
                      <a:pt x="28" y="35"/>
                      <a:pt x="28" y="35"/>
                      <a:pt x="28" y="35"/>
                    </a:cubicBezTo>
                    <a:cubicBezTo>
                      <a:pt x="30" y="28"/>
                      <a:pt x="32" y="20"/>
                      <a:pt x="33" y="11"/>
                    </a:cubicBezTo>
                    <a:cubicBezTo>
                      <a:pt x="0" y="0"/>
                      <a:pt x="0" y="0"/>
                      <a:pt x="0" y="0"/>
                    </a:cubicBezTo>
                    <a:cubicBezTo>
                      <a:pt x="13" y="15"/>
                      <a:pt x="13" y="15"/>
                      <a:pt x="13" y="15"/>
                    </a:cubicBezTo>
                    <a:lnTo>
                      <a:pt x="10"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378" name="Freeform 199">
                <a:extLst>
                  <a:ext uri="{FF2B5EF4-FFF2-40B4-BE49-F238E27FC236}">
                    <a16:creationId xmlns:a16="http://schemas.microsoft.com/office/drawing/2014/main" id="{B62658C9-D981-4E0A-B567-D22E27778050}"/>
                  </a:ext>
                </a:extLst>
              </p:cNvPr>
              <p:cNvSpPr>
                <a:spLocks/>
              </p:cNvSpPr>
              <p:nvPr/>
            </p:nvSpPr>
            <p:spPr bwMode="auto">
              <a:xfrm>
                <a:off x="5793609" y="4360437"/>
                <a:ext cx="236446" cy="135665"/>
              </a:xfrm>
              <a:custGeom>
                <a:avLst/>
                <a:gdLst>
                  <a:gd name="T0" fmla="*/ 77 w 81"/>
                  <a:gd name="T1" fmla="*/ 5 h 46"/>
                  <a:gd name="T2" fmla="*/ 41 w 81"/>
                  <a:gd name="T3" fmla="*/ 42 h 46"/>
                  <a:gd name="T4" fmla="*/ 4 w 81"/>
                  <a:gd name="T5" fmla="*/ 5 h 46"/>
                  <a:gd name="T6" fmla="*/ 0 w 81"/>
                  <a:gd name="T7" fmla="*/ 0 h 46"/>
                  <a:gd name="T8" fmla="*/ 41 w 81"/>
                  <a:gd name="T9" fmla="*/ 46 h 46"/>
                  <a:gd name="T10" fmla="*/ 81 w 81"/>
                  <a:gd name="T11" fmla="*/ 0 h 46"/>
                  <a:gd name="T12" fmla="*/ 77 w 81"/>
                  <a:gd name="T13" fmla="*/ 5 h 46"/>
                </a:gdLst>
                <a:ahLst/>
                <a:cxnLst>
                  <a:cxn ang="0">
                    <a:pos x="T0" y="T1"/>
                  </a:cxn>
                  <a:cxn ang="0">
                    <a:pos x="T2" y="T3"/>
                  </a:cxn>
                  <a:cxn ang="0">
                    <a:pos x="T4" y="T5"/>
                  </a:cxn>
                  <a:cxn ang="0">
                    <a:pos x="T6" y="T7"/>
                  </a:cxn>
                  <a:cxn ang="0">
                    <a:pos x="T8" y="T9"/>
                  </a:cxn>
                  <a:cxn ang="0">
                    <a:pos x="T10" y="T11"/>
                  </a:cxn>
                  <a:cxn ang="0">
                    <a:pos x="T12" y="T13"/>
                  </a:cxn>
                </a:cxnLst>
                <a:rect l="0" t="0" r="r" b="b"/>
                <a:pathLst>
                  <a:path w="81" h="46">
                    <a:moveTo>
                      <a:pt x="77" y="5"/>
                    </a:moveTo>
                    <a:cubicBezTo>
                      <a:pt x="72" y="25"/>
                      <a:pt x="62" y="42"/>
                      <a:pt x="41" y="42"/>
                    </a:cubicBezTo>
                    <a:cubicBezTo>
                      <a:pt x="20" y="42"/>
                      <a:pt x="9" y="25"/>
                      <a:pt x="4" y="5"/>
                    </a:cubicBezTo>
                    <a:cubicBezTo>
                      <a:pt x="2" y="4"/>
                      <a:pt x="1" y="2"/>
                      <a:pt x="0" y="0"/>
                    </a:cubicBezTo>
                    <a:cubicBezTo>
                      <a:pt x="4" y="24"/>
                      <a:pt x="15" y="46"/>
                      <a:pt x="41" y="46"/>
                    </a:cubicBezTo>
                    <a:cubicBezTo>
                      <a:pt x="66" y="46"/>
                      <a:pt x="77" y="24"/>
                      <a:pt x="81" y="0"/>
                    </a:cubicBezTo>
                    <a:cubicBezTo>
                      <a:pt x="80" y="2"/>
                      <a:pt x="79" y="4"/>
                      <a:pt x="77"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379" name="Freeform 200">
                <a:extLst>
                  <a:ext uri="{FF2B5EF4-FFF2-40B4-BE49-F238E27FC236}">
                    <a16:creationId xmlns:a16="http://schemas.microsoft.com/office/drawing/2014/main" id="{7D391CD3-C5F4-4919-9DAE-B1654A4971F2}"/>
                  </a:ext>
                </a:extLst>
              </p:cNvPr>
              <p:cNvSpPr>
                <a:spLocks/>
              </p:cNvSpPr>
              <p:nvPr/>
            </p:nvSpPr>
            <p:spPr bwMode="auto">
              <a:xfrm>
                <a:off x="5750971" y="4058097"/>
                <a:ext cx="333349" cy="220941"/>
              </a:xfrm>
              <a:custGeom>
                <a:avLst/>
                <a:gdLst>
                  <a:gd name="T0" fmla="*/ 27 w 114"/>
                  <a:gd name="T1" fmla="*/ 17 h 76"/>
                  <a:gd name="T2" fmla="*/ 4 w 114"/>
                  <a:gd name="T3" fmla="*/ 64 h 76"/>
                  <a:gd name="T4" fmla="*/ 6 w 114"/>
                  <a:gd name="T5" fmla="*/ 76 h 76"/>
                  <a:gd name="T6" fmla="*/ 11 w 114"/>
                  <a:gd name="T7" fmla="*/ 75 h 76"/>
                  <a:gd name="T8" fmla="*/ 15 w 114"/>
                  <a:gd name="T9" fmla="*/ 74 h 76"/>
                  <a:gd name="T10" fmla="*/ 15 w 114"/>
                  <a:gd name="T11" fmla="*/ 71 h 76"/>
                  <a:gd name="T12" fmla="*/ 15 w 114"/>
                  <a:gd name="T13" fmla="*/ 69 h 76"/>
                  <a:gd name="T14" fmla="*/ 28 w 114"/>
                  <a:gd name="T15" fmla="*/ 52 h 76"/>
                  <a:gd name="T16" fmla="*/ 57 w 114"/>
                  <a:gd name="T17" fmla="*/ 70 h 76"/>
                  <a:gd name="T18" fmla="*/ 96 w 114"/>
                  <a:gd name="T19" fmla="*/ 71 h 76"/>
                  <a:gd name="T20" fmla="*/ 96 w 114"/>
                  <a:gd name="T21" fmla="*/ 71 h 76"/>
                  <a:gd name="T22" fmla="*/ 96 w 114"/>
                  <a:gd name="T23" fmla="*/ 74 h 76"/>
                  <a:gd name="T24" fmla="*/ 100 w 114"/>
                  <a:gd name="T25" fmla="*/ 75 h 76"/>
                  <a:gd name="T26" fmla="*/ 105 w 114"/>
                  <a:gd name="T27" fmla="*/ 76 h 76"/>
                  <a:gd name="T28" fmla="*/ 106 w 114"/>
                  <a:gd name="T29" fmla="*/ 67 h 76"/>
                  <a:gd name="T30" fmla="*/ 27 w 114"/>
                  <a:gd name="T31" fmla="*/ 17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4" h="76">
                    <a:moveTo>
                      <a:pt x="27" y="17"/>
                    </a:moveTo>
                    <a:cubicBezTo>
                      <a:pt x="17" y="17"/>
                      <a:pt x="0" y="29"/>
                      <a:pt x="4" y="64"/>
                    </a:cubicBezTo>
                    <a:cubicBezTo>
                      <a:pt x="4" y="68"/>
                      <a:pt x="6" y="76"/>
                      <a:pt x="6" y="76"/>
                    </a:cubicBezTo>
                    <a:cubicBezTo>
                      <a:pt x="11" y="75"/>
                      <a:pt x="11" y="75"/>
                      <a:pt x="11" y="75"/>
                    </a:cubicBezTo>
                    <a:cubicBezTo>
                      <a:pt x="12" y="74"/>
                      <a:pt x="14" y="74"/>
                      <a:pt x="15" y="74"/>
                    </a:cubicBezTo>
                    <a:cubicBezTo>
                      <a:pt x="15" y="73"/>
                      <a:pt x="15" y="72"/>
                      <a:pt x="15" y="71"/>
                    </a:cubicBezTo>
                    <a:cubicBezTo>
                      <a:pt x="15" y="70"/>
                      <a:pt x="15" y="70"/>
                      <a:pt x="15" y="69"/>
                    </a:cubicBezTo>
                    <a:cubicBezTo>
                      <a:pt x="28" y="52"/>
                      <a:pt x="28" y="52"/>
                      <a:pt x="28" y="52"/>
                    </a:cubicBezTo>
                    <a:cubicBezTo>
                      <a:pt x="34" y="59"/>
                      <a:pt x="45" y="65"/>
                      <a:pt x="57" y="70"/>
                    </a:cubicBezTo>
                    <a:cubicBezTo>
                      <a:pt x="72" y="75"/>
                      <a:pt x="86" y="75"/>
                      <a:pt x="96" y="71"/>
                    </a:cubicBezTo>
                    <a:cubicBezTo>
                      <a:pt x="96" y="71"/>
                      <a:pt x="96" y="71"/>
                      <a:pt x="96" y="71"/>
                    </a:cubicBezTo>
                    <a:cubicBezTo>
                      <a:pt x="96" y="72"/>
                      <a:pt x="96" y="73"/>
                      <a:pt x="96" y="74"/>
                    </a:cubicBezTo>
                    <a:cubicBezTo>
                      <a:pt x="97" y="74"/>
                      <a:pt x="99" y="74"/>
                      <a:pt x="100" y="75"/>
                    </a:cubicBezTo>
                    <a:cubicBezTo>
                      <a:pt x="105" y="76"/>
                      <a:pt x="105" y="76"/>
                      <a:pt x="105" y="76"/>
                    </a:cubicBezTo>
                    <a:cubicBezTo>
                      <a:pt x="105" y="76"/>
                      <a:pt x="106" y="70"/>
                      <a:pt x="106" y="67"/>
                    </a:cubicBezTo>
                    <a:cubicBezTo>
                      <a:pt x="114" y="1"/>
                      <a:pt x="46" y="0"/>
                      <a:pt x="27"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380" name="Freeform 201">
                <a:extLst>
                  <a:ext uri="{FF2B5EF4-FFF2-40B4-BE49-F238E27FC236}">
                    <a16:creationId xmlns:a16="http://schemas.microsoft.com/office/drawing/2014/main" id="{676A7B10-6F21-41CA-88EC-ED9423E7ABDA}"/>
                  </a:ext>
                </a:extLst>
              </p:cNvPr>
              <p:cNvSpPr>
                <a:spLocks noEditPoints="1"/>
              </p:cNvSpPr>
              <p:nvPr/>
            </p:nvSpPr>
            <p:spPr bwMode="auto">
              <a:xfrm>
                <a:off x="5785857" y="4279038"/>
                <a:ext cx="253888" cy="93028"/>
              </a:xfrm>
              <a:custGeom>
                <a:avLst/>
                <a:gdLst>
                  <a:gd name="T0" fmla="*/ 87 w 87"/>
                  <a:gd name="T1" fmla="*/ 4 h 32"/>
                  <a:gd name="T2" fmla="*/ 44 w 87"/>
                  <a:gd name="T3" fmla="*/ 7 h 32"/>
                  <a:gd name="T4" fmla="*/ 0 w 87"/>
                  <a:gd name="T5" fmla="*/ 4 h 32"/>
                  <a:gd name="T6" fmla="*/ 0 w 87"/>
                  <a:gd name="T7" fmla="*/ 10 h 32"/>
                  <a:gd name="T8" fmla="*/ 20 w 87"/>
                  <a:gd name="T9" fmla="*/ 32 h 32"/>
                  <a:gd name="T10" fmla="*/ 34 w 87"/>
                  <a:gd name="T11" fmla="*/ 28 h 32"/>
                  <a:gd name="T12" fmla="*/ 41 w 87"/>
                  <a:gd name="T13" fmla="*/ 14 h 32"/>
                  <a:gd name="T14" fmla="*/ 46 w 87"/>
                  <a:gd name="T15" fmla="*/ 14 h 32"/>
                  <a:gd name="T16" fmla="*/ 53 w 87"/>
                  <a:gd name="T17" fmla="*/ 28 h 32"/>
                  <a:gd name="T18" fmla="*/ 67 w 87"/>
                  <a:gd name="T19" fmla="*/ 32 h 32"/>
                  <a:gd name="T20" fmla="*/ 87 w 87"/>
                  <a:gd name="T21" fmla="*/ 10 h 32"/>
                  <a:gd name="T22" fmla="*/ 87 w 87"/>
                  <a:gd name="T23" fmla="*/ 4 h 32"/>
                  <a:gd name="T24" fmla="*/ 21 w 87"/>
                  <a:gd name="T25" fmla="*/ 29 h 32"/>
                  <a:gd name="T26" fmla="*/ 7 w 87"/>
                  <a:gd name="T27" fmla="*/ 9 h 32"/>
                  <a:gd name="T28" fmla="*/ 22 w 87"/>
                  <a:gd name="T29" fmla="*/ 6 h 32"/>
                  <a:gd name="T30" fmla="*/ 35 w 87"/>
                  <a:gd name="T31" fmla="*/ 10 h 32"/>
                  <a:gd name="T32" fmla="*/ 21 w 87"/>
                  <a:gd name="T33" fmla="*/ 29 h 32"/>
                  <a:gd name="T34" fmla="*/ 66 w 87"/>
                  <a:gd name="T35" fmla="*/ 29 h 32"/>
                  <a:gd name="T36" fmla="*/ 52 w 87"/>
                  <a:gd name="T37" fmla="*/ 10 h 32"/>
                  <a:gd name="T38" fmla="*/ 65 w 87"/>
                  <a:gd name="T39" fmla="*/ 6 h 32"/>
                  <a:gd name="T40" fmla="*/ 80 w 87"/>
                  <a:gd name="T41" fmla="*/ 9 h 32"/>
                  <a:gd name="T42" fmla="*/ 66 w 87"/>
                  <a:gd name="T43" fmla="*/ 29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7" h="32">
                    <a:moveTo>
                      <a:pt x="87" y="4"/>
                    </a:moveTo>
                    <a:cubicBezTo>
                      <a:pt x="68" y="0"/>
                      <a:pt x="48" y="7"/>
                      <a:pt x="44" y="7"/>
                    </a:cubicBezTo>
                    <a:cubicBezTo>
                      <a:pt x="39" y="7"/>
                      <a:pt x="19" y="0"/>
                      <a:pt x="0" y="4"/>
                    </a:cubicBezTo>
                    <a:cubicBezTo>
                      <a:pt x="0" y="10"/>
                      <a:pt x="0" y="10"/>
                      <a:pt x="0" y="10"/>
                    </a:cubicBezTo>
                    <a:cubicBezTo>
                      <a:pt x="6" y="13"/>
                      <a:pt x="0" y="29"/>
                      <a:pt x="20" y="32"/>
                    </a:cubicBezTo>
                    <a:cubicBezTo>
                      <a:pt x="25" y="32"/>
                      <a:pt x="30" y="31"/>
                      <a:pt x="34" y="28"/>
                    </a:cubicBezTo>
                    <a:cubicBezTo>
                      <a:pt x="40" y="22"/>
                      <a:pt x="39" y="16"/>
                      <a:pt x="41" y="14"/>
                    </a:cubicBezTo>
                    <a:cubicBezTo>
                      <a:pt x="43" y="13"/>
                      <a:pt x="44" y="13"/>
                      <a:pt x="46" y="14"/>
                    </a:cubicBezTo>
                    <a:cubicBezTo>
                      <a:pt x="48" y="16"/>
                      <a:pt x="47" y="22"/>
                      <a:pt x="53" y="28"/>
                    </a:cubicBezTo>
                    <a:cubicBezTo>
                      <a:pt x="57" y="31"/>
                      <a:pt x="62" y="32"/>
                      <a:pt x="67" y="32"/>
                    </a:cubicBezTo>
                    <a:cubicBezTo>
                      <a:pt x="87" y="29"/>
                      <a:pt x="81" y="13"/>
                      <a:pt x="87" y="10"/>
                    </a:cubicBezTo>
                    <a:cubicBezTo>
                      <a:pt x="87" y="10"/>
                      <a:pt x="87" y="10"/>
                      <a:pt x="87" y="4"/>
                    </a:cubicBezTo>
                    <a:close/>
                    <a:moveTo>
                      <a:pt x="21" y="29"/>
                    </a:moveTo>
                    <a:cubicBezTo>
                      <a:pt x="5" y="29"/>
                      <a:pt x="6" y="12"/>
                      <a:pt x="7" y="9"/>
                    </a:cubicBezTo>
                    <a:cubicBezTo>
                      <a:pt x="8" y="6"/>
                      <a:pt x="17" y="6"/>
                      <a:pt x="22" y="6"/>
                    </a:cubicBezTo>
                    <a:cubicBezTo>
                      <a:pt x="28" y="6"/>
                      <a:pt x="33" y="7"/>
                      <a:pt x="35" y="10"/>
                    </a:cubicBezTo>
                    <a:cubicBezTo>
                      <a:pt x="38" y="13"/>
                      <a:pt x="38" y="30"/>
                      <a:pt x="21" y="29"/>
                    </a:cubicBezTo>
                    <a:close/>
                    <a:moveTo>
                      <a:pt x="66" y="29"/>
                    </a:moveTo>
                    <a:cubicBezTo>
                      <a:pt x="49" y="30"/>
                      <a:pt x="49" y="13"/>
                      <a:pt x="52" y="10"/>
                    </a:cubicBezTo>
                    <a:cubicBezTo>
                      <a:pt x="54" y="7"/>
                      <a:pt x="59" y="6"/>
                      <a:pt x="65" y="6"/>
                    </a:cubicBezTo>
                    <a:cubicBezTo>
                      <a:pt x="70" y="6"/>
                      <a:pt x="79" y="6"/>
                      <a:pt x="80" y="9"/>
                    </a:cubicBezTo>
                    <a:cubicBezTo>
                      <a:pt x="81" y="12"/>
                      <a:pt x="82" y="29"/>
                      <a:pt x="66"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381" name="Freeform 202">
                <a:extLst>
                  <a:ext uri="{FF2B5EF4-FFF2-40B4-BE49-F238E27FC236}">
                    <a16:creationId xmlns:a16="http://schemas.microsoft.com/office/drawing/2014/main" id="{AC3281B3-4911-4EED-8F3F-BB7C8B6E5D83}"/>
                  </a:ext>
                </a:extLst>
              </p:cNvPr>
              <p:cNvSpPr>
                <a:spLocks/>
              </p:cNvSpPr>
              <p:nvPr/>
            </p:nvSpPr>
            <p:spPr bwMode="auto">
              <a:xfrm>
                <a:off x="5913770" y="4463155"/>
                <a:ext cx="108532" cy="149232"/>
              </a:xfrm>
              <a:custGeom>
                <a:avLst/>
                <a:gdLst>
                  <a:gd name="T0" fmla="*/ 0 w 37"/>
                  <a:gd name="T1" fmla="*/ 30 h 51"/>
                  <a:gd name="T2" fmla="*/ 29 w 37"/>
                  <a:gd name="T3" fmla="*/ 0 h 51"/>
                  <a:gd name="T4" fmla="*/ 31 w 37"/>
                  <a:gd name="T5" fmla="*/ 51 h 51"/>
                  <a:gd name="T6" fmla="*/ 0 w 37"/>
                  <a:gd name="T7" fmla="*/ 30 h 51"/>
                </a:gdLst>
                <a:ahLst/>
                <a:cxnLst>
                  <a:cxn ang="0">
                    <a:pos x="T0" y="T1"/>
                  </a:cxn>
                  <a:cxn ang="0">
                    <a:pos x="T2" y="T3"/>
                  </a:cxn>
                  <a:cxn ang="0">
                    <a:pos x="T4" y="T5"/>
                  </a:cxn>
                  <a:cxn ang="0">
                    <a:pos x="T6" y="T7"/>
                  </a:cxn>
                </a:cxnLst>
                <a:rect l="0" t="0" r="r" b="b"/>
                <a:pathLst>
                  <a:path w="37" h="51">
                    <a:moveTo>
                      <a:pt x="0" y="30"/>
                    </a:moveTo>
                    <a:cubicBezTo>
                      <a:pt x="0" y="30"/>
                      <a:pt x="28" y="12"/>
                      <a:pt x="29" y="0"/>
                    </a:cubicBezTo>
                    <a:cubicBezTo>
                      <a:pt x="37" y="19"/>
                      <a:pt x="33" y="41"/>
                      <a:pt x="31" y="51"/>
                    </a:cubicBezTo>
                    <a:cubicBezTo>
                      <a:pt x="22" y="32"/>
                      <a:pt x="2" y="30"/>
                      <a:pt x="0"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382" name="Freeform 203">
                <a:extLst>
                  <a:ext uri="{FF2B5EF4-FFF2-40B4-BE49-F238E27FC236}">
                    <a16:creationId xmlns:a16="http://schemas.microsoft.com/office/drawing/2014/main" id="{A976F93E-7F98-4FBD-86FE-94AA92581289}"/>
                  </a:ext>
                </a:extLst>
              </p:cNvPr>
              <p:cNvSpPr>
                <a:spLocks/>
              </p:cNvSpPr>
              <p:nvPr/>
            </p:nvSpPr>
            <p:spPr bwMode="auto">
              <a:xfrm>
                <a:off x="5803299" y="4463155"/>
                <a:ext cx="104656" cy="149232"/>
              </a:xfrm>
              <a:custGeom>
                <a:avLst/>
                <a:gdLst>
                  <a:gd name="T0" fmla="*/ 36 w 36"/>
                  <a:gd name="T1" fmla="*/ 30 h 51"/>
                  <a:gd name="T2" fmla="*/ 7 w 36"/>
                  <a:gd name="T3" fmla="*/ 0 h 51"/>
                  <a:gd name="T4" fmla="*/ 5 w 36"/>
                  <a:gd name="T5" fmla="*/ 51 h 51"/>
                  <a:gd name="T6" fmla="*/ 36 w 36"/>
                  <a:gd name="T7" fmla="*/ 30 h 51"/>
                </a:gdLst>
                <a:ahLst/>
                <a:cxnLst>
                  <a:cxn ang="0">
                    <a:pos x="T0" y="T1"/>
                  </a:cxn>
                  <a:cxn ang="0">
                    <a:pos x="T2" y="T3"/>
                  </a:cxn>
                  <a:cxn ang="0">
                    <a:pos x="T4" y="T5"/>
                  </a:cxn>
                  <a:cxn ang="0">
                    <a:pos x="T6" y="T7"/>
                  </a:cxn>
                </a:cxnLst>
                <a:rect l="0" t="0" r="r" b="b"/>
                <a:pathLst>
                  <a:path w="36" h="51">
                    <a:moveTo>
                      <a:pt x="36" y="30"/>
                    </a:moveTo>
                    <a:cubicBezTo>
                      <a:pt x="36" y="30"/>
                      <a:pt x="9" y="12"/>
                      <a:pt x="7" y="0"/>
                    </a:cubicBezTo>
                    <a:cubicBezTo>
                      <a:pt x="0" y="19"/>
                      <a:pt x="3" y="41"/>
                      <a:pt x="5" y="51"/>
                    </a:cubicBezTo>
                    <a:cubicBezTo>
                      <a:pt x="14" y="32"/>
                      <a:pt x="34" y="30"/>
                      <a:pt x="36"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383" name="Freeform 204">
                <a:extLst>
                  <a:ext uri="{FF2B5EF4-FFF2-40B4-BE49-F238E27FC236}">
                    <a16:creationId xmlns:a16="http://schemas.microsoft.com/office/drawing/2014/main" id="{1580D61C-C0FD-4937-A8FA-432989E6DF61}"/>
                  </a:ext>
                </a:extLst>
              </p:cNvPr>
              <p:cNvSpPr>
                <a:spLocks/>
              </p:cNvSpPr>
              <p:nvPr/>
            </p:nvSpPr>
            <p:spPr bwMode="auto">
              <a:xfrm>
                <a:off x="5873070" y="4565874"/>
                <a:ext cx="75585" cy="238384"/>
              </a:xfrm>
              <a:custGeom>
                <a:avLst/>
                <a:gdLst>
                  <a:gd name="T0" fmla="*/ 5 w 26"/>
                  <a:gd name="T1" fmla="*/ 13 h 82"/>
                  <a:gd name="T2" fmla="*/ 0 w 26"/>
                  <a:gd name="T3" fmla="*/ 27 h 82"/>
                  <a:gd name="T4" fmla="*/ 12 w 26"/>
                  <a:gd name="T5" fmla="*/ 82 h 82"/>
                  <a:gd name="T6" fmla="*/ 25 w 26"/>
                  <a:gd name="T7" fmla="*/ 25 h 82"/>
                  <a:gd name="T8" fmla="*/ 21 w 26"/>
                  <a:gd name="T9" fmla="*/ 14 h 82"/>
                  <a:gd name="T10" fmla="*/ 21 w 26"/>
                  <a:gd name="T11" fmla="*/ 13 h 82"/>
                  <a:gd name="T12" fmla="*/ 26 w 26"/>
                  <a:gd name="T13" fmla="*/ 4 h 82"/>
                  <a:gd name="T14" fmla="*/ 14 w 26"/>
                  <a:gd name="T15" fmla="*/ 0 h 82"/>
                  <a:gd name="T16" fmla="*/ 12 w 26"/>
                  <a:gd name="T17" fmla="*/ 0 h 82"/>
                  <a:gd name="T18" fmla="*/ 0 w 26"/>
                  <a:gd name="T19" fmla="*/ 4 h 82"/>
                  <a:gd name="T20" fmla="*/ 5 w 26"/>
                  <a:gd name="T21" fmla="*/ 13 h 82"/>
                  <a:gd name="T22" fmla="*/ 5 w 26"/>
                  <a:gd name="T23" fmla="*/ 13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 h="82">
                    <a:moveTo>
                      <a:pt x="5" y="13"/>
                    </a:moveTo>
                    <a:cubicBezTo>
                      <a:pt x="3" y="18"/>
                      <a:pt x="2" y="23"/>
                      <a:pt x="0" y="27"/>
                    </a:cubicBezTo>
                    <a:cubicBezTo>
                      <a:pt x="12" y="82"/>
                      <a:pt x="12" y="82"/>
                      <a:pt x="12" y="82"/>
                    </a:cubicBezTo>
                    <a:cubicBezTo>
                      <a:pt x="25" y="25"/>
                      <a:pt x="25" y="25"/>
                      <a:pt x="25" y="25"/>
                    </a:cubicBezTo>
                    <a:cubicBezTo>
                      <a:pt x="24" y="22"/>
                      <a:pt x="23" y="18"/>
                      <a:pt x="21" y="14"/>
                    </a:cubicBezTo>
                    <a:cubicBezTo>
                      <a:pt x="21" y="13"/>
                      <a:pt x="21" y="13"/>
                      <a:pt x="21" y="13"/>
                    </a:cubicBezTo>
                    <a:cubicBezTo>
                      <a:pt x="23" y="10"/>
                      <a:pt x="25" y="7"/>
                      <a:pt x="26" y="4"/>
                    </a:cubicBezTo>
                    <a:cubicBezTo>
                      <a:pt x="21" y="1"/>
                      <a:pt x="16" y="0"/>
                      <a:pt x="14" y="0"/>
                    </a:cubicBezTo>
                    <a:cubicBezTo>
                      <a:pt x="12" y="0"/>
                      <a:pt x="12" y="0"/>
                      <a:pt x="12" y="0"/>
                    </a:cubicBezTo>
                    <a:cubicBezTo>
                      <a:pt x="10" y="0"/>
                      <a:pt x="5" y="1"/>
                      <a:pt x="0" y="4"/>
                    </a:cubicBezTo>
                    <a:cubicBezTo>
                      <a:pt x="1" y="7"/>
                      <a:pt x="3" y="10"/>
                      <a:pt x="5" y="13"/>
                    </a:cubicBezTo>
                    <a:cubicBezTo>
                      <a:pt x="5" y="13"/>
                      <a:pt x="5" y="13"/>
                      <a:pt x="5"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384" name="Freeform 206">
                <a:extLst>
                  <a:ext uri="{FF2B5EF4-FFF2-40B4-BE49-F238E27FC236}">
                    <a16:creationId xmlns:a16="http://schemas.microsoft.com/office/drawing/2014/main" id="{254DDD62-2CAB-48EA-9EB5-56AE281A69F6}"/>
                  </a:ext>
                </a:extLst>
              </p:cNvPr>
              <p:cNvSpPr>
                <a:spLocks/>
              </p:cNvSpPr>
              <p:nvPr/>
            </p:nvSpPr>
            <p:spPr bwMode="auto">
              <a:xfrm>
                <a:off x="5592049" y="4519359"/>
                <a:ext cx="228693" cy="370173"/>
              </a:xfrm>
              <a:custGeom>
                <a:avLst/>
                <a:gdLst>
                  <a:gd name="T0" fmla="*/ 43 w 78"/>
                  <a:gd name="T1" fmla="*/ 24 h 127"/>
                  <a:gd name="T2" fmla="*/ 37 w 78"/>
                  <a:gd name="T3" fmla="*/ 22 h 127"/>
                  <a:gd name="T4" fmla="*/ 56 w 78"/>
                  <a:gd name="T5" fmla="*/ 0 h 127"/>
                  <a:gd name="T6" fmla="*/ 0 w 78"/>
                  <a:gd name="T7" fmla="*/ 19 h 127"/>
                  <a:gd name="T8" fmla="*/ 78 w 78"/>
                  <a:gd name="T9" fmla="*/ 127 h 127"/>
                  <a:gd name="T10" fmla="*/ 33 w 78"/>
                  <a:gd name="T11" fmla="*/ 28 h 127"/>
                  <a:gd name="T12" fmla="*/ 43 w 78"/>
                  <a:gd name="T13" fmla="*/ 24 h 127"/>
                </a:gdLst>
                <a:ahLst/>
                <a:cxnLst>
                  <a:cxn ang="0">
                    <a:pos x="T0" y="T1"/>
                  </a:cxn>
                  <a:cxn ang="0">
                    <a:pos x="T2" y="T3"/>
                  </a:cxn>
                  <a:cxn ang="0">
                    <a:pos x="T4" y="T5"/>
                  </a:cxn>
                  <a:cxn ang="0">
                    <a:pos x="T6" y="T7"/>
                  </a:cxn>
                  <a:cxn ang="0">
                    <a:pos x="T8" y="T9"/>
                  </a:cxn>
                  <a:cxn ang="0">
                    <a:pos x="T10" y="T11"/>
                  </a:cxn>
                  <a:cxn ang="0">
                    <a:pos x="T12" y="T13"/>
                  </a:cxn>
                </a:cxnLst>
                <a:rect l="0" t="0" r="r" b="b"/>
                <a:pathLst>
                  <a:path w="78" h="127">
                    <a:moveTo>
                      <a:pt x="43" y="24"/>
                    </a:moveTo>
                    <a:cubicBezTo>
                      <a:pt x="37" y="22"/>
                      <a:pt x="37" y="22"/>
                      <a:pt x="37" y="22"/>
                    </a:cubicBezTo>
                    <a:cubicBezTo>
                      <a:pt x="56" y="0"/>
                      <a:pt x="56" y="0"/>
                      <a:pt x="56" y="0"/>
                    </a:cubicBezTo>
                    <a:cubicBezTo>
                      <a:pt x="0" y="19"/>
                      <a:pt x="0" y="19"/>
                      <a:pt x="0" y="19"/>
                    </a:cubicBezTo>
                    <a:cubicBezTo>
                      <a:pt x="8" y="87"/>
                      <a:pt x="47" y="116"/>
                      <a:pt x="78" y="127"/>
                    </a:cubicBezTo>
                    <a:cubicBezTo>
                      <a:pt x="33" y="28"/>
                      <a:pt x="33" y="28"/>
                      <a:pt x="33" y="28"/>
                    </a:cubicBezTo>
                    <a:lnTo>
                      <a:pt x="43"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385" name="Freeform 207">
                <a:extLst>
                  <a:ext uri="{FF2B5EF4-FFF2-40B4-BE49-F238E27FC236}">
                    <a16:creationId xmlns:a16="http://schemas.microsoft.com/office/drawing/2014/main" id="{130487DF-308B-4478-AF8B-43F5BF42FBBD}"/>
                  </a:ext>
                </a:extLst>
              </p:cNvPr>
              <p:cNvSpPr>
                <a:spLocks/>
              </p:cNvSpPr>
              <p:nvPr/>
            </p:nvSpPr>
            <p:spPr bwMode="auto">
              <a:xfrm>
                <a:off x="5999045" y="4519359"/>
                <a:ext cx="220941" cy="368235"/>
              </a:xfrm>
              <a:custGeom>
                <a:avLst/>
                <a:gdLst>
                  <a:gd name="T0" fmla="*/ 76 w 76"/>
                  <a:gd name="T1" fmla="*/ 18 h 126"/>
                  <a:gd name="T2" fmla="*/ 22 w 76"/>
                  <a:gd name="T3" fmla="*/ 0 h 126"/>
                  <a:gd name="T4" fmla="*/ 43 w 76"/>
                  <a:gd name="T5" fmla="*/ 25 h 126"/>
                  <a:gd name="T6" fmla="*/ 38 w 76"/>
                  <a:gd name="T7" fmla="*/ 26 h 126"/>
                  <a:gd name="T8" fmla="*/ 47 w 76"/>
                  <a:gd name="T9" fmla="*/ 30 h 126"/>
                  <a:gd name="T10" fmla="*/ 0 w 76"/>
                  <a:gd name="T11" fmla="*/ 126 h 126"/>
                  <a:gd name="T12" fmla="*/ 76 w 76"/>
                  <a:gd name="T13" fmla="*/ 18 h 126"/>
                </a:gdLst>
                <a:ahLst/>
                <a:cxnLst>
                  <a:cxn ang="0">
                    <a:pos x="T0" y="T1"/>
                  </a:cxn>
                  <a:cxn ang="0">
                    <a:pos x="T2" y="T3"/>
                  </a:cxn>
                  <a:cxn ang="0">
                    <a:pos x="T4" y="T5"/>
                  </a:cxn>
                  <a:cxn ang="0">
                    <a:pos x="T6" y="T7"/>
                  </a:cxn>
                  <a:cxn ang="0">
                    <a:pos x="T8" y="T9"/>
                  </a:cxn>
                  <a:cxn ang="0">
                    <a:pos x="T10" y="T11"/>
                  </a:cxn>
                  <a:cxn ang="0">
                    <a:pos x="T12" y="T13"/>
                  </a:cxn>
                </a:cxnLst>
                <a:rect l="0" t="0" r="r" b="b"/>
                <a:pathLst>
                  <a:path w="76" h="126">
                    <a:moveTo>
                      <a:pt x="76" y="18"/>
                    </a:moveTo>
                    <a:cubicBezTo>
                      <a:pt x="22" y="0"/>
                      <a:pt x="22" y="0"/>
                      <a:pt x="22" y="0"/>
                    </a:cubicBezTo>
                    <a:cubicBezTo>
                      <a:pt x="43" y="25"/>
                      <a:pt x="43" y="25"/>
                      <a:pt x="43" y="25"/>
                    </a:cubicBezTo>
                    <a:cubicBezTo>
                      <a:pt x="38" y="26"/>
                      <a:pt x="38" y="26"/>
                      <a:pt x="38" y="26"/>
                    </a:cubicBezTo>
                    <a:cubicBezTo>
                      <a:pt x="47" y="30"/>
                      <a:pt x="47" y="30"/>
                      <a:pt x="47" y="30"/>
                    </a:cubicBezTo>
                    <a:cubicBezTo>
                      <a:pt x="0" y="126"/>
                      <a:pt x="0" y="126"/>
                      <a:pt x="0" y="126"/>
                    </a:cubicBezTo>
                    <a:cubicBezTo>
                      <a:pt x="30" y="113"/>
                      <a:pt x="69" y="83"/>
                      <a:pt x="76"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386" name="Freeform 208">
                <a:extLst>
                  <a:ext uri="{FF2B5EF4-FFF2-40B4-BE49-F238E27FC236}">
                    <a16:creationId xmlns:a16="http://schemas.microsoft.com/office/drawing/2014/main" id="{84E95565-4662-427C-8B8C-BEDAA360C690}"/>
                  </a:ext>
                </a:extLst>
              </p:cNvPr>
              <p:cNvSpPr>
                <a:spLocks/>
              </p:cNvSpPr>
              <p:nvPr/>
            </p:nvSpPr>
            <p:spPr bwMode="auto">
              <a:xfrm>
                <a:off x="5710272" y="4498041"/>
                <a:ext cx="403120" cy="408934"/>
              </a:xfrm>
              <a:custGeom>
                <a:avLst/>
                <a:gdLst>
                  <a:gd name="T0" fmla="*/ 120 w 138"/>
                  <a:gd name="T1" fmla="*/ 30 h 140"/>
                  <a:gd name="T2" fmla="*/ 131 w 138"/>
                  <a:gd name="T3" fmla="*/ 28 h 140"/>
                  <a:gd name="T4" fmla="*/ 108 w 138"/>
                  <a:gd name="T5" fmla="*/ 1 h 140"/>
                  <a:gd name="T6" fmla="*/ 107 w 138"/>
                  <a:gd name="T7" fmla="*/ 40 h 140"/>
                  <a:gd name="T8" fmla="*/ 103 w 138"/>
                  <a:gd name="T9" fmla="*/ 56 h 140"/>
                  <a:gd name="T10" fmla="*/ 96 w 138"/>
                  <a:gd name="T11" fmla="*/ 41 h 140"/>
                  <a:gd name="T12" fmla="*/ 91 w 138"/>
                  <a:gd name="T13" fmla="*/ 33 h 140"/>
                  <a:gd name="T14" fmla="*/ 68 w 138"/>
                  <a:gd name="T15" fmla="*/ 131 h 140"/>
                  <a:gd name="T16" fmla="*/ 47 w 138"/>
                  <a:gd name="T17" fmla="*/ 34 h 140"/>
                  <a:gd name="T18" fmla="*/ 42 w 138"/>
                  <a:gd name="T19" fmla="*/ 41 h 140"/>
                  <a:gd name="T20" fmla="*/ 35 w 138"/>
                  <a:gd name="T21" fmla="*/ 56 h 140"/>
                  <a:gd name="T22" fmla="*/ 32 w 138"/>
                  <a:gd name="T23" fmla="*/ 40 h 140"/>
                  <a:gd name="T24" fmla="*/ 30 w 138"/>
                  <a:gd name="T25" fmla="*/ 0 h 140"/>
                  <a:gd name="T26" fmla="*/ 7 w 138"/>
                  <a:gd name="T27" fmla="*/ 26 h 140"/>
                  <a:gd name="T28" fmla="*/ 19 w 138"/>
                  <a:gd name="T29" fmla="*/ 29 h 140"/>
                  <a:gd name="T30" fmla="*/ 0 w 138"/>
                  <a:gd name="T31" fmla="*/ 38 h 140"/>
                  <a:gd name="T32" fmla="*/ 45 w 138"/>
                  <a:gd name="T33" fmla="*/ 136 h 140"/>
                  <a:gd name="T34" fmla="*/ 67 w 138"/>
                  <a:gd name="T35" fmla="*/ 140 h 140"/>
                  <a:gd name="T36" fmla="*/ 91 w 138"/>
                  <a:gd name="T37" fmla="*/ 135 h 140"/>
                  <a:gd name="T38" fmla="*/ 138 w 138"/>
                  <a:gd name="T39" fmla="*/ 40 h 140"/>
                  <a:gd name="T40" fmla="*/ 120 w 138"/>
                  <a:gd name="T41" fmla="*/ 3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8" h="140">
                    <a:moveTo>
                      <a:pt x="120" y="30"/>
                    </a:moveTo>
                    <a:cubicBezTo>
                      <a:pt x="131" y="28"/>
                      <a:pt x="131" y="28"/>
                      <a:pt x="131" y="28"/>
                    </a:cubicBezTo>
                    <a:cubicBezTo>
                      <a:pt x="108" y="1"/>
                      <a:pt x="108" y="1"/>
                      <a:pt x="108" y="1"/>
                    </a:cubicBezTo>
                    <a:cubicBezTo>
                      <a:pt x="111" y="17"/>
                      <a:pt x="108" y="33"/>
                      <a:pt x="107" y="40"/>
                    </a:cubicBezTo>
                    <a:cubicBezTo>
                      <a:pt x="103" y="56"/>
                      <a:pt x="103" y="56"/>
                      <a:pt x="103" y="56"/>
                    </a:cubicBezTo>
                    <a:cubicBezTo>
                      <a:pt x="96" y="41"/>
                      <a:pt x="96" y="41"/>
                      <a:pt x="96" y="41"/>
                    </a:cubicBezTo>
                    <a:cubicBezTo>
                      <a:pt x="95" y="38"/>
                      <a:pt x="93" y="35"/>
                      <a:pt x="91" y="33"/>
                    </a:cubicBezTo>
                    <a:cubicBezTo>
                      <a:pt x="68" y="131"/>
                      <a:pt x="68" y="131"/>
                      <a:pt x="68" y="131"/>
                    </a:cubicBezTo>
                    <a:cubicBezTo>
                      <a:pt x="47" y="34"/>
                      <a:pt x="47" y="34"/>
                      <a:pt x="47" y="34"/>
                    </a:cubicBezTo>
                    <a:cubicBezTo>
                      <a:pt x="45" y="36"/>
                      <a:pt x="43" y="38"/>
                      <a:pt x="42" y="41"/>
                    </a:cubicBezTo>
                    <a:cubicBezTo>
                      <a:pt x="35" y="56"/>
                      <a:pt x="35" y="56"/>
                      <a:pt x="35" y="56"/>
                    </a:cubicBezTo>
                    <a:cubicBezTo>
                      <a:pt x="32" y="40"/>
                      <a:pt x="32" y="40"/>
                      <a:pt x="32" y="40"/>
                    </a:cubicBezTo>
                    <a:cubicBezTo>
                      <a:pt x="30" y="33"/>
                      <a:pt x="27" y="17"/>
                      <a:pt x="30" y="0"/>
                    </a:cubicBezTo>
                    <a:cubicBezTo>
                      <a:pt x="7" y="26"/>
                      <a:pt x="7" y="26"/>
                      <a:pt x="7" y="26"/>
                    </a:cubicBezTo>
                    <a:cubicBezTo>
                      <a:pt x="19" y="29"/>
                      <a:pt x="19" y="29"/>
                      <a:pt x="19" y="29"/>
                    </a:cubicBezTo>
                    <a:cubicBezTo>
                      <a:pt x="0" y="38"/>
                      <a:pt x="0" y="38"/>
                      <a:pt x="0" y="38"/>
                    </a:cubicBezTo>
                    <a:cubicBezTo>
                      <a:pt x="45" y="136"/>
                      <a:pt x="45" y="136"/>
                      <a:pt x="45" y="136"/>
                    </a:cubicBezTo>
                    <a:cubicBezTo>
                      <a:pt x="54" y="139"/>
                      <a:pt x="62" y="140"/>
                      <a:pt x="67" y="140"/>
                    </a:cubicBezTo>
                    <a:cubicBezTo>
                      <a:pt x="73" y="140"/>
                      <a:pt x="81" y="138"/>
                      <a:pt x="91" y="135"/>
                    </a:cubicBezTo>
                    <a:cubicBezTo>
                      <a:pt x="138" y="40"/>
                      <a:pt x="138" y="40"/>
                      <a:pt x="138" y="40"/>
                    </a:cubicBezTo>
                    <a:lnTo>
                      <a:pt x="120"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grpSp>
        <p:grpSp>
          <p:nvGrpSpPr>
            <p:cNvPr id="204" name="Group 203">
              <a:extLst>
                <a:ext uri="{FF2B5EF4-FFF2-40B4-BE49-F238E27FC236}">
                  <a16:creationId xmlns:a16="http://schemas.microsoft.com/office/drawing/2014/main" id="{3F5A8F9E-A8E6-4522-B200-E3F525031977}"/>
                </a:ext>
              </a:extLst>
            </p:cNvPr>
            <p:cNvGrpSpPr/>
            <p:nvPr userDrawn="1"/>
          </p:nvGrpSpPr>
          <p:grpSpPr>
            <a:xfrm>
              <a:off x="4158491" y="49664"/>
              <a:ext cx="640155" cy="492774"/>
              <a:chOff x="5343975" y="4058097"/>
              <a:chExt cx="1102766" cy="848878"/>
            </a:xfrm>
            <a:solidFill>
              <a:srgbClr val="FFFFFF">
                <a:alpha val="26000"/>
              </a:srgbClr>
            </a:solidFill>
          </p:grpSpPr>
          <p:sp>
            <p:nvSpPr>
              <p:cNvPr id="329" name="Freeform 179">
                <a:extLst>
                  <a:ext uri="{FF2B5EF4-FFF2-40B4-BE49-F238E27FC236}">
                    <a16:creationId xmlns:a16="http://schemas.microsoft.com/office/drawing/2014/main" id="{C2C05BBF-6048-416D-8BC8-37703A1F944B}"/>
                  </a:ext>
                </a:extLst>
              </p:cNvPr>
              <p:cNvSpPr>
                <a:spLocks/>
              </p:cNvSpPr>
              <p:nvPr/>
            </p:nvSpPr>
            <p:spPr bwMode="auto">
              <a:xfrm>
                <a:off x="6237429" y="4387570"/>
                <a:ext cx="56204" cy="13567"/>
              </a:xfrm>
              <a:custGeom>
                <a:avLst/>
                <a:gdLst>
                  <a:gd name="T0" fmla="*/ 19 w 19"/>
                  <a:gd name="T1" fmla="*/ 1 h 5"/>
                  <a:gd name="T2" fmla="*/ 9 w 19"/>
                  <a:gd name="T3" fmla="*/ 5 h 5"/>
                  <a:gd name="T4" fmla="*/ 4 w 19"/>
                  <a:gd name="T5" fmla="*/ 4 h 5"/>
                  <a:gd name="T6" fmla="*/ 0 w 19"/>
                  <a:gd name="T7" fmla="*/ 0 h 5"/>
                  <a:gd name="T8" fmla="*/ 5 w 19"/>
                  <a:gd name="T9" fmla="*/ 3 h 5"/>
                  <a:gd name="T10" fmla="*/ 10 w 19"/>
                  <a:gd name="T11" fmla="*/ 3 h 5"/>
                  <a:gd name="T12" fmla="*/ 19 w 19"/>
                  <a:gd name="T13" fmla="*/ 1 h 5"/>
                </a:gdLst>
                <a:ahLst/>
                <a:cxnLst>
                  <a:cxn ang="0">
                    <a:pos x="T0" y="T1"/>
                  </a:cxn>
                  <a:cxn ang="0">
                    <a:pos x="T2" y="T3"/>
                  </a:cxn>
                  <a:cxn ang="0">
                    <a:pos x="T4" y="T5"/>
                  </a:cxn>
                  <a:cxn ang="0">
                    <a:pos x="T6" y="T7"/>
                  </a:cxn>
                  <a:cxn ang="0">
                    <a:pos x="T8" y="T9"/>
                  </a:cxn>
                  <a:cxn ang="0">
                    <a:pos x="T10" y="T11"/>
                  </a:cxn>
                  <a:cxn ang="0">
                    <a:pos x="T12" y="T13"/>
                  </a:cxn>
                </a:cxnLst>
                <a:rect l="0" t="0" r="r" b="b"/>
                <a:pathLst>
                  <a:path w="19" h="5">
                    <a:moveTo>
                      <a:pt x="19" y="1"/>
                    </a:moveTo>
                    <a:cubicBezTo>
                      <a:pt x="17" y="4"/>
                      <a:pt x="13" y="5"/>
                      <a:pt x="9" y="5"/>
                    </a:cubicBezTo>
                    <a:cubicBezTo>
                      <a:pt x="8" y="5"/>
                      <a:pt x="6" y="5"/>
                      <a:pt x="4" y="4"/>
                    </a:cubicBezTo>
                    <a:cubicBezTo>
                      <a:pt x="3" y="3"/>
                      <a:pt x="1" y="2"/>
                      <a:pt x="0" y="0"/>
                    </a:cubicBezTo>
                    <a:cubicBezTo>
                      <a:pt x="2" y="1"/>
                      <a:pt x="3" y="2"/>
                      <a:pt x="5" y="3"/>
                    </a:cubicBezTo>
                    <a:cubicBezTo>
                      <a:pt x="6" y="3"/>
                      <a:pt x="8" y="3"/>
                      <a:pt x="10" y="3"/>
                    </a:cubicBezTo>
                    <a:cubicBezTo>
                      <a:pt x="13" y="4"/>
                      <a:pt x="16" y="2"/>
                      <a:pt x="1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330" name="Freeform 180">
                <a:extLst>
                  <a:ext uri="{FF2B5EF4-FFF2-40B4-BE49-F238E27FC236}">
                    <a16:creationId xmlns:a16="http://schemas.microsoft.com/office/drawing/2014/main" id="{5CCFF21D-9DFD-4771-97EB-24FE5AFEE47C}"/>
                  </a:ext>
                </a:extLst>
              </p:cNvPr>
              <p:cNvSpPr>
                <a:spLocks/>
              </p:cNvSpPr>
              <p:nvPr/>
            </p:nvSpPr>
            <p:spPr bwMode="auto">
              <a:xfrm>
                <a:off x="6142463" y="4122054"/>
                <a:ext cx="255826" cy="261641"/>
              </a:xfrm>
              <a:custGeom>
                <a:avLst/>
                <a:gdLst>
                  <a:gd name="T0" fmla="*/ 36 w 88"/>
                  <a:gd name="T1" fmla="*/ 12 h 90"/>
                  <a:gd name="T2" fmla="*/ 6 w 88"/>
                  <a:gd name="T3" fmla="*/ 70 h 90"/>
                  <a:gd name="T4" fmla="*/ 30 w 88"/>
                  <a:gd name="T5" fmla="*/ 89 h 90"/>
                  <a:gd name="T6" fmla="*/ 23 w 88"/>
                  <a:gd name="T7" fmla="*/ 80 h 90"/>
                  <a:gd name="T8" fmla="*/ 27 w 88"/>
                  <a:gd name="T9" fmla="*/ 32 h 90"/>
                  <a:gd name="T10" fmla="*/ 66 w 88"/>
                  <a:gd name="T11" fmla="*/ 51 h 90"/>
                  <a:gd name="T12" fmla="*/ 55 w 88"/>
                  <a:gd name="T13" fmla="*/ 90 h 90"/>
                  <a:gd name="T14" fmla="*/ 80 w 88"/>
                  <a:gd name="T15" fmla="*/ 71 h 90"/>
                  <a:gd name="T16" fmla="*/ 36 w 88"/>
                  <a:gd name="T17" fmla="*/ 1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90">
                    <a:moveTo>
                      <a:pt x="36" y="12"/>
                    </a:moveTo>
                    <a:cubicBezTo>
                      <a:pt x="11" y="6"/>
                      <a:pt x="0" y="52"/>
                      <a:pt x="6" y="70"/>
                    </a:cubicBezTo>
                    <a:cubicBezTo>
                      <a:pt x="10" y="84"/>
                      <a:pt x="30" y="89"/>
                      <a:pt x="30" y="89"/>
                    </a:cubicBezTo>
                    <a:cubicBezTo>
                      <a:pt x="30" y="89"/>
                      <a:pt x="25" y="84"/>
                      <a:pt x="23" y="80"/>
                    </a:cubicBezTo>
                    <a:cubicBezTo>
                      <a:pt x="19" y="70"/>
                      <a:pt x="13" y="50"/>
                      <a:pt x="27" y="32"/>
                    </a:cubicBezTo>
                    <a:cubicBezTo>
                      <a:pt x="39" y="39"/>
                      <a:pt x="65" y="42"/>
                      <a:pt x="66" y="51"/>
                    </a:cubicBezTo>
                    <a:cubicBezTo>
                      <a:pt x="68" y="78"/>
                      <a:pt x="55" y="90"/>
                      <a:pt x="55" y="90"/>
                    </a:cubicBezTo>
                    <a:cubicBezTo>
                      <a:pt x="55" y="90"/>
                      <a:pt x="77" y="81"/>
                      <a:pt x="80" y="71"/>
                    </a:cubicBezTo>
                    <a:cubicBezTo>
                      <a:pt x="88" y="42"/>
                      <a:pt x="67" y="0"/>
                      <a:pt x="3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331" name="Freeform 181">
                <a:extLst>
                  <a:ext uri="{FF2B5EF4-FFF2-40B4-BE49-F238E27FC236}">
                    <a16:creationId xmlns:a16="http://schemas.microsoft.com/office/drawing/2014/main" id="{3E9AE88C-48E5-450A-88DD-3C7C7847FA85}"/>
                  </a:ext>
                </a:extLst>
              </p:cNvPr>
              <p:cNvSpPr>
                <a:spLocks/>
              </p:cNvSpPr>
              <p:nvPr/>
            </p:nvSpPr>
            <p:spPr bwMode="auto">
              <a:xfrm>
                <a:off x="6165720" y="4389508"/>
                <a:ext cx="60080" cy="106594"/>
              </a:xfrm>
              <a:custGeom>
                <a:avLst/>
                <a:gdLst>
                  <a:gd name="T0" fmla="*/ 12 w 31"/>
                  <a:gd name="T1" fmla="*/ 11 h 55"/>
                  <a:gd name="T2" fmla="*/ 27 w 31"/>
                  <a:gd name="T3" fmla="*/ 0 h 55"/>
                  <a:gd name="T4" fmla="*/ 31 w 31"/>
                  <a:gd name="T5" fmla="*/ 44 h 55"/>
                  <a:gd name="T6" fmla="*/ 0 w 31"/>
                  <a:gd name="T7" fmla="*/ 55 h 55"/>
                  <a:gd name="T8" fmla="*/ 12 w 31"/>
                  <a:gd name="T9" fmla="*/ 11 h 55"/>
                </a:gdLst>
                <a:ahLst/>
                <a:cxnLst>
                  <a:cxn ang="0">
                    <a:pos x="T0" y="T1"/>
                  </a:cxn>
                  <a:cxn ang="0">
                    <a:pos x="T2" y="T3"/>
                  </a:cxn>
                  <a:cxn ang="0">
                    <a:pos x="T4" y="T5"/>
                  </a:cxn>
                  <a:cxn ang="0">
                    <a:pos x="T6" y="T7"/>
                  </a:cxn>
                  <a:cxn ang="0">
                    <a:pos x="T8" y="T9"/>
                  </a:cxn>
                </a:cxnLst>
                <a:rect l="0" t="0" r="r" b="b"/>
                <a:pathLst>
                  <a:path w="31" h="55">
                    <a:moveTo>
                      <a:pt x="12" y="11"/>
                    </a:moveTo>
                    <a:lnTo>
                      <a:pt x="27" y="0"/>
                    </a:lnTo>
                    <a:lnTo>
                      <a:pt x="31" y="44"/>
                    </a:lnTo>
                    <a:lnTo>
                      <a:pt x="0" y="55"/>
                    </a:lnTo>
                    <a:lnTo>
                      <a:pt x="12"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332" name="Freeform 182">
                <a:extLst>
                  <a:ext uri="{FF2B5EF4-FFF2-40B4-BE49-F238E27FC236}">
                    <a16:creationId xmlns:a16="http://schemas.microsoft.com/office/drawing/2014/main" id="{566EBD64-7A71-4B43-9A3A-F8FC814E1339}"/>
                  </a:ext>
                </a:extLst>
              </p:cNvPr>
              <p:cNvSpPr>
                <a:spLocks/>
              </p:cNvSpPr>
              <p:nvPr/>
            </p:nvSpPr>
            <p:spPr bwMode="auto">
              <a:xfrm>
                <a:off x="6375033" y="4474784"/>
                <a:ext cx="9690" cy="15505"/>
              </a:xfrm>
              <a:custGeom>
                <a:avLst/>
                <a:gdLst>
                  <a:gd name="T0" fmla="*/ 1 w 3"/>
                  <a:gd name="T1" fmla="*/ 5 h 5"/>
                  <a:gd name="T2" fmla="*/ 3 w 3"/>
                  <a:gd name="T3" fmla="*/ 0 h 5"/>
                  <a:gd name="T4" fmla="*/ 0 w 3"/>
                  <a:gd name="T5" fmla="*/ 0 h 5"/>
                  <a:gd name="T6" fmla="*/ 1 w 3"/>
                  <a:gd name="T7" fmla="*/ 5 h 5"/>
                </a:gdLst>
                <a:ahLst/>
                <a:cxnLst>
                  <a:cxn ang="0">
                    <a:pos x="T0" y="T1"/>
                  </a:cxn>
                  <a:cxn ang="0">
                    <a:pos x="T2" y="T3"/>
                  </a:cxn>
                  <a:cxn ang="0">
                    <a:pos x="T4" y="T5"/>
                  </a:cxn>
                  <a:cxn ang="0">
                    <a:pos x="T6" y="T7"/>
                  </a:cxn>
                </a:cxnLst>
                <a:rect l="0" t="0" r="r" b="b"/>
                <a:pathLst>
                  <a:path w="3" h="5">
                    <a:moveTo>
                      <a:pt x="1" y="5"/>
                    </a:moveTo>
                    <a:cubicBezTo>
                      <a:pt x="2" y="4"/>
                      <a:pt x="2" y="2"/>
                      <a:pt x="3" y="0"/>
                    </a:cubicBezTo>
                    <a:cubicBezTo>
                      <a:pt x="0" y="0"/>
                      <a:pt x="0" y="0"/>
                      <a:pt x="0" y="0"/>
                    </a:cubicBezTo>
                    <a:lnTo>
                      <a:pt x="1"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333" name="Freeform 183">
                <a:extLst>
                  <a:ext uri="{FF2B5EF4-FFF2-40B4-BE49-F238E27FC236}">
                    <a16:creationId xmlns:a16="http://schemas.microsoft.com/office/drawing/2014/main" id="{D17E9053-5ABD-4D36-AA98-CA4B29347719}"/>
                  </a:ext>
                </a:extLst>
              </p:cNvPr>
              <p:cNvSpPr>
                <a:spLocks/>
              </p:cNvSpPr>
              <p:nvPr/>
            </p:nvSpPr>
            <p:spPr bwMode="auto">
              <a:xfrm>
                <a:off x="6309138" y="4389508"/>
                <a:ext cx="58142" cy="106594"/>
              </a:xfrm>
              <a:custGeom>
                <a:avLst/>
                <a:gdLst>
                  <a:gd name="T0" fmla="*/ 19 w 30"/>
                  <a:gd name="T1" fmla="*/ 11 h 55"/>
                  <a:gd name="T2" fmla="*/ 4 w 30"/>
                  <a:gd name="T3" fmla="*/ 0 h 55"/>
                  <a:gd name="T4" fmla="*/ 0 w 30"/>
                  <a:gd name="T5" fmla="*/ 44 h 55"/>
                  <a:gd name="T6" fmla="*/ 30 w 30"/>
                  <a:gd name="T7" fmla="*/ 55 h 55"/>
                  <a:gd name="T8" fmla="*/ 19 w 30"/>
                  <a:gd name="T9" fmla="*/ 11 h 55"/>
                </a:gdLst>
                <a:ahLst/>
                <a:cxnLst>
                  <a:cxn ang="0">
                    <a:pos x="T0" y="T1"/>
                  </a:cxn>
                  <a:cxn ang="0">
                    <a:pos x="T2" y="T3"/>
                  </a:cxn>
                  <a:cxn ang="0">
                    <a:pos x="T4" y="T5"/>
                  </a:cxn>
                  <a:cxn ang="0">
                    <a:pos x="T6" y="T7"/>
                  </a:cxn>
                  <a:cxn ang="0">
                    <a:pos x="T8" y="T9"/>
                  </a:cxn>
                </a:cxnLst>
                <a:rect l="0" t="0" r="r" b="b"/>
                <a:pathLst>
                  <a:path w="30" h="55">
                    <a:moveTo>
                      <a:pt x="19" y="11"/>
                    </a:moveTo>
                    <a:lnTo>
                      <a:pt x="4" y="0"/>
                    </a:lnTo>
                    <a:lnTo>
                      <a:pt x="0" y="44"/>
                    </a:lnTo>
                    <a:lnTo>
                      <a:pt x="30" y="55"/>
                    </a:lnTo>
                    <a:lnTo>
                      <a:pt x="19"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334" name="Freeform 184">
                <a:extLst>
                  <a:ext uri="{FF2B5EF4-FFF2-40B4-BE49-F238E27FC236}">
                    <a16:creationId xmlns:a16="http://schemas.microsoft.com/office/drawing/2014/main" id="{02815817-CC9A-498F-AE4B-AFCCFC044B35}"/>
                  </a:ext>
                </a:extLst>
              </p:cNvPr>
              <p:cNvSpPr>
                <a:spLocks/>
              </p:cNvSpPr>
              <p:nvPr/>
            </p:nvSpPr>
            <p:spPr bwMode="auto">
              <a:xfrm>
                <a:off x="6297509" y="4486412"/>
                <a:ext cx="75585" cy="162799"/>
              </a:xfrm>
              <a:custGeom>
                <a:avLst/>
                <a:gdLst>
                  <a:gd name="T0" fmla="*/ 5 w 26"/>
                  <a:gd name="T1" fmla="*/ 0 h 56"/>
                  <a:gd name="T2" fmla="*/ 0 w 26"/>
                  <a:gd name="T3" fmla="*/ 56 h 56"/>
                  <a:gd name="T4" fmla="*/ 13 w 26"/>
                  <a:gd name="T5" fmla="*/ 52 h 56"/>
                  <a:gd name="T6" fmla="*/ 26 w 26"/>
                  <a:gd name="T7" fmla="*/ 8 h 56"/>
                  <a:gd name="T8" fmla="*/ 5 w 26"/>
                  <a:gd name="T9" fmla="*/ 0 h 56"/>
                </a:gdLst>
                <a:ahLst/>
                <a:cxnLst>
                  <a:cxn ang="0">
                    <a:pos x="T0" y="T1"/>
                  </a:cxn>
                  <a:cxn ang="0">
                    <a:pos x="T2" y="T3"/>
                  </a:cxn>
                  <a:cxn ang="0">
                    <a:pos x="T4" y="T5"/>
                  </a:cxn>
                  <a:cxn ang="0">
                    <a:pos x="T6" y="T7"/>
                  </a:cxn>
                  <a:cxn ang="0">
                    <a:pos x="T8" y="T9"/>
                  </a:cxn>
                </a:cxnLst>
                <a:rect l="0" t="0" r="r" b="b"/>
                <a:pathLst>
                  <a:path w="26" h="56">
                    <a:moveTo>
                      <a:pt x="5" y="0"/>
                    </a:moveTo>
                    <a:cubicBezTo>
                      <a:pt x="0" y="56"/>
                      <a:pt x="0" y="56"/>
                      <a:pt x="0" y="56"/>
                    </a:cubicBezTo>
                    <a:cubicBezTo>
                      <a:pt x="4" y="55"/>
                      <a:pt x="9" y="54"/>
                      <a:pt x="13" y="52"/>
                    </a:cubicBezTo>
                    <a:cubicBezTo>
                      <a:pt x="16" y="38"/>
                      <a:pt x="21" y="21"/>
                      <a:pt x="26" y="8"/>
                    </a:cubicBez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335" name="Freeform 185">
                <a:extLst>
                  <a:ext uri="{FF2B5EF4-FFF2-40B4-BE49-F238E27FC236}">
                    <a16:creationId xmlns:a16="http://schemas.microsoft.com/office/drawing/2014/main" id="{ACEC8D9E-85FD-45A7-8B7E-234E39C3F553}"/>
                  </a:ext>
                </a:extLst>
              </p:cNvPr>
              <p:cNvSpPr>
                <a:spLocks/>
              </p:cNvSpPr>
              <p:nvPr/>
            </p:nvSpPr>
            <p:spPr bwMode="auto">
              <a:xfrm>
                <a:off x="6345961" y="4422456"/>
                <a:ext cx="100780" cy="209312"/>
              </a:xfrm>
              <a:custGeom>
                <a:avLst/>
                <a:gdLst>
                  <a:gd name="T0" fmla="*/ 34 w 34"/>
                  <a:gd name="T1" fmla="*/ 9 h 72"/>
                  <a:gd name="T2" fmla="*/ 5 w 34"/>
                  <a:gd name="T3" fmla="*/ 0 h 72"/>
                  <a:gd name="T4" fmla="*/ 9 w 34"/>
                  <a:gd name="T5" fmla="*/ 15 h 72"/>
                  <a:gd name="T6" fmla="*/ 19 w 34"/>
                  <a:gd name="T7" fmla="*/ 14 h 72"/>
                  <a:gd name="T8" fmla="*/ 12 w 34"/>
                  <a:gd name="T9" fmla="*/ 31 h 72"/>
                  <a:gd name="T10" fmla="*/ 0 w 34"/>
                  <a:gd name="T11" fmla="*/ 72 h 72"/>
                  <a:gd name="T12" fmla="*/ 34 w 34"/>
                  <a:gd name="T13" fmla="*/ 9 h 72"/>
                </a:gdLst>
                <a:ahLst/>
                <a:cxnLst>
                  <a:cxn ang="0">
                    <a:pos x="T0" y="T1"/>
                  </a:cxn>
                  <a:cxn ang="0">
                    <a:pos x="T2" y="T3"/>
                  </a:cxn>
                  <a:cxn ang="0">
                    <a:pos x="T4" y="T5"/>
                  </a:cxn>
                  <a:cxn ang="0">
                    <a:pos x="T6" y="T7"/>
                  </a:cxn>
                  <a:cxn ang="0">
                    <a:pos x="T8" y="T9"/>
                  </a:cxn>
                  <a:cxn ang="0">
                    <a:pos x="T10" y="T11"/>
                  </a:cxn>
                  <a:cxn ang="0">
                    <a:pos x="T12" y="T13"/>
                  </a:cxn>
                </a:cxnLst>
                <a:rect l="0" t="0" r="r" b="b"/>
                <a:pathLst>
                  <a:path w="34" h="72">
                    <a:moveTo>
                      <a:pt x="34" y="9"/>
                    </a:moveTo>
                    <a:cubicBezTo>
                      <a:pt x="5" y="0"/>
                      <a:pt x="5" y="0"/>
                      <a:pt x="5" y="0"/>
                    </a:cubicBezTo>
                    <a:cubicBezTo>
                      <a:pt x="9" y="15"/>
                      <a:pt x="9" y="15"/>
                      <a:pt x="9" y="15"/>
                    </a:cubicBezTo>
                    <a:cubicBezTo>
                      <a:pt x="19" y="14"/>
                      <a:pt x="19" y="14"/>
                      <a:pt x="19" y="14"/>
                    </a:cubicBezTo>
                    <a:cubicBezTo>
                      <a:pt x="12" y="31"/>
                      <a:pt x="12" y="31"/>
                      <a:pt x="12" y="31"/>
                    </a:cubicBezTo>
                    <a:cubicBezTo>
                      <a:pt x="8" y="44"/>
                      <a:pt x="4" y="58"/>
                      <a:pt x="0" y="72"/>
                    </a:cubicBezTo>
                    <a:cubicBezTo>
                      <a:pt x="17" y="62"/>
                      <a:pt x="29" y="41"/>
                      <a:pt x="34"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336" name="Freeform 186">
                <a:extLst>
                  <a:ext uri="{FF2B5EF4-FFF2-40B4-BE49-F238E27FC236}">
                    <a16:creationId xmlns:a16="http://schemas.microsoft.com/office/drawing/2014/main" id="{EACFFB87-2225-49FC-9F2B-08AF52C489F5}"/>
                  </a:ext>
                </a:extLst>
              </p:cNvPr>
              <p:cNvSpPr>
                <a:spLocks/>
              </p:cNvSpPr>
              <p:nvPr/>
            </p:nvSpPr>
            <p:spPr bwMode="auto">
              <a:xfrm>
                <a:off x="6231615" y="4478660"/>
                <a:ext cx="67833" cy="170551"/>
              </a:xfrm>
              <a:custGeom>
                <a:avLst/>
                <a:gdLst>
                  <a:gd name="T0" fmla="*/ 12 w 23"/>
                  <a:gd name="T1" fmla="*/ 11 h 59"/>
                  <a:gd name="T2" fmla="*/ 0 w 23"/>
                  <a:gd name="T3" fmla="*/ 0 h 59"/>
                  <a:gd name="T4" fmla="*/ 6 w 23"/>
                  <a:gd name="T5" fmla="*/ 59 h 59"/>
                  <a:gd name="T6" fmla="*/ 12 w 23"/>
                  <a:gd name="T7" fmla="*/ 59 h 59"/>
                  <a:gd name="T8" fmla="*/ 18 w 23"/>
                  <a:gd name="T9" fmla="*/ 59 h 59"/>
                  <a:gd name="T10" fmla="*/ 23 w 23"/>
                  <a:gd name="T11" fmla="*/ 0 h 59"/>
                  <a:gd name="T12" fmla="*/ 12 w 23"/>
                  <a:gd name="T13" fmla="*/ 11 h 59"/>
                </a:gdLst>
                <a:ahLst/>
                <a:cxnLst>
                  <a:cxn ang="0">
                    <a:pos x="T0" y="T1"/>
                  </a:cxn>
                  <a:cxn ang="0">
                    <a:pos x="T2" y="T3"/>
                  </a:cxn>
                  <a:cxn ang="0">
                    <a:pos x="T4" y="T5"/>
                  </a:cxn>
                  <a:cxn ang="0">
                    <a:pos x="T6" y="T7"/>
                  </a:cxn>
                  <a:cxn ang="0">
                    <a:pos x="T8" y="T9"/>
                  </a:cxn>
                  <a:cxn ang="0">
                    <a:pos x="T10" y="T11"/>
                  </a:cxn>
                  <a:cxn ang="0">
                    <a:pos x="T12" y="T13"/>
                  </a:cxn>
                </a:cxnLst>
                <a:rect l="0" t="0" r="r" b="b"/>
                <a:pathLst>
                  <a:path w="23" h="59">
                    <a:moveTo>
                      <a:pt x="12" y="11"/>
                    </a:moveTo>
                    <a:cubicBezTo>
                      <a:pt x="0" y="0"/>
                      <a:pt x="0" y="0"/>
                      <a:pt x="0" y="0"/>
                    </a:cubicBezTo>
                    <a:cubicBezTo>
                      <a:pt x="6" y="59"/>
                      <a:pt x="6" y="59"/>
                      <a:pt x="6" y="59"/>
                    </a:cubicBezTo>
                    <a:cubicBezTo>
                      <a:pt x="8" y="59"/>
                      <a:pt x="10" y="59"/>
                      <a:pt x="12" y="59"/>
                    </a:cubicBezTo>
                    <a:cubicBezTo>
                      <a:pt x="14" y="59"/>
                      <a:pt x="16" y="59"/>
                      <a:pt x="18" y="59"/>
                    </a:cubicBezTo>
                    <a:cubicBezTo>
                      <a:pt x="23" y="0"/>
                      <a:pt x="23" y="0"/>
                      <a:pt x="23" y="0"/>
                    </a:cubicBezTo>
                    <a:lnTo>
                      <a:pt x="12"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337" name="Freeform 187">
                <a:extLst>
                  <a:ext uri="{FF2B5EF4-FFF2-40B4-BE49-F238E27FC236}">
                    <a16:creationId xmlns:a16="http://schemas.microsoft.com/office/drawing/2014/main" id="{C9459BEA-60FD-4DE3-B964-FC8B11B94777}"/>
                  </a:ext>
                </a:extLst>
              </p:cNvPr>
              <p:cNvSpPr>
                <a:spLocks/>
              </p:cNvSpPr>
              <p:nvPr/>
            </p:nvSpPr>
            <p:spPr bwMode="auto">
              <a:xfrm>
                <a:off x="6161844" y="4486412"/>
                <a:ext cx="67833" cy="69771"/>
              </a:xfrm>
              <a:custGeom>
                <a:avLst/>
                <a:gdLst>
                  <a:gd name="T0" fmla="*/ 23 w 23"/>
                  <a:gd name="T1" fmla="*/ 24 h 24"/>
                  <a:gd name="T2" fmla="*/ 21 w 23"/>
                  <a:gd name="T3" fmla="*/ 0 h 24"/>
                  <a:gd name="T4" fmla="*/ 0 w 23"/>
                  <a:gd name="T5" fmla="*/ 8 h 24"/>
                  <a:gd name="T6" fmla="*/ 3 w 23"/>
                  <a:gd name="T7" fmla="*/ 17 h 24"/>
                  <a:gd name="T8" fmla="*/ 23 w 23"/>
                  <a:gd name="T9" fmla="*/ 24 h 24"/>
                </a:gdLst>
                <a:ahLst/>
                <a:cxnLst>
                  <a:cxn ang="0">
                    <a:pos x="T0" y="T1"/>
                  </a:cxn>
                  <a:cxn ang="0">
                    <a:pos x="T2" y="T3"/>
                  </a:cxn>
                  <a:cxn ang="0">
                    <a:pos x="T4" y="T5"/>
                  </a:cxn>
                  <a:cxn ang="0">
                    <a:pos x="T6" y="T7"/>
                  </a:cxn>
                  <a:cxn ang="0">
                    <a:pos x="T8" y="T9"/>
                  </a:cxn>
                </a:cxnLst>
                <a:rect l="0" t="0" r="r" b="b"/>
                <a:pathLst>
                  <a:path w="23" h="24">
                    <a:moveTo>
                      <a:pt x="23" y="24"/>
                    </a:moveTo>
                    <a:cubicBezTo>
                      <a:pt x="21" y="0"/>
                      <a:pt x="21" y="0"/>
                      <a:pt x="21" y="0"/>
                    </a:cubicBezTo>
                    <a:cubicBezTo>
                      <a:pt x="0" y="8"/>
                      <a:pt x="0" y="8"/>
                      <a:pt x="0" y="8"/>
                    </a:cubicBezTo>
                    <a:cubicBezTo>
                      <a:pt x="1" y="11"/>
                      <a:pt x="2" y="14"/>
                      <a:pt x="3" y="17"/>
                    </a:cubicBezTo>
                    <a:lnTo>
                      <a:pt x="23"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338" name="Freeform 188">
                <a:extLst>
                  <a:ext uri="{FF2B5EF4-FFF2-40B4-BE49-F238E27FC236}">
                    <a16:creationId xmlns:a16="http://schemas.microsoft.com/office/drawing/2014/main" id="{EA7FECEC-EAF7-447E-AA2B-D2BDB30846F0}"/>
                  </a:ext>
                </a:extLst>
              </p:cNvPr>
              <p:cNvSpPr>
                <a:spLocks/>
              </p:cNvSpPr>
              <p:nvPr/>
            </p:nvSpPr>
            <p:spPr bwMode="auto">
              <a:xfrm>
                <a:off x="6086259" y="4422456"/>
                <a:ext cx="87214" cy="110470"/>
              </a:xfrm>
              <a:custGeom>
                <a:avLst/>
                <a:gdLst>
                  <a:gd name="T0" fmla="*/ 25 w 30"/>
                  <a:gd name="T1" fmla="*/ 38 h 38"/>
                  <a:gd name="T2" fmla="*/ 23 w 30"/>
                  <a:gd name="T3" fmla="*/ 31 h 38"/>
                  <a:gd name="T4" fmla="*/ 16 w 30"/>
                  <a:gd name="T5" fmla="*/ 14 h 38"/>
                  <a:gd name="T6" fmla="*/ 26 w 30"/>
                  <a:gd name="T7" fmla="*/ 15 h 38"/>
                  <a:gd name="T8" fmla="*/ 30 w 30"/>
                  <a:gd name="T9" fmla="*/ 0 h 38"/>
                  <a:gd name="T10" fmla="*/ 0 w 30"/>
                  <a:gd name="T11" fmla="*/ 9 h 38"/>
                  <a:gd name="T12" fmla="*/ 6 w 30"/>
                  <a:gd name="T13" fmla="*/ 32 h 38"/>
                  <a:gd name="T14" fmla="*/ 25 w 30"/>
                  <a:gd name="T15" fmla="*/ 38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38">
                    <a:moveTo>
                      <a:pt x="25" y="38"/>
                    </a:moveTo>
                    <a:cubicBezTo>
                      <a:pt x="24" y="35"/>
                      <a:pt x="23" y="33"/>
                      <a:pt x="23" y="31"/>
                    </a:cubicBezTo>
                    <a:cubicBezTo>
                      <a:pt x="16" y="14"/>
                      <a:pt x="16" y="14"/>
                      <a:pt x="16" y="14"/>
                    </a:cubicBezTo>
                    <a:cubicBezTo>
                      <a:pt x="26" y="15"/>
                      <a:pt x="26" y="15"/>
                      <a:pt x="26" y="15"/>
                    </a:cubicBezTo>
                    <a:cubicBezTo>
                      <a:pt x="30" y="0"/>
                      <a:pt x="30" y="0"/>
                      <a:pt x="30" y="0"/>
                    </a:cubicBezTo>
                    <a:cubicBezTo>
                      <a:pt x="0" y="9"/>
                      <a:pt x="0" y="9"/>
                      <a:pt x="0" y="9"/>
                    </a:cubicBezTo>
                    <a:cubicBezTo>
                      <a:pt x="2" y="17"/>
                      <a:pt x="4" y="25"/>
                      <a:pt x="6" y="32"/>
                    </a:cubicBezTo>
                    <a:lnTo>
                      <a:pt x="25"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339" name="Freeform 189">
                <a:extLst>
                  <a:ext uri="{FF2B5EF4-FFF2-40B4-BE49-F238E27FC236}">
                    <a16:creationId xmlns:a16="http://schemas.microsoft.com/office/drawing/2014/main" id="{F9B98DD7-EA0A-4DE3-A7AA-9CD9EBEA842C}"/>
                  </a:ext>
                </a:extLst>
              </p:cNvPr>
              <p:cNvSpPr>
                <a:spLocks/>
              </p:cNvSpPr>
              <p:nvPr/>
            </p:nvSpPr>
            <p:spPr bwMode="auto">
              <a:xfrm>
                <a:off x="6223862" y="4602697"/>
                <a:ext cx="13567" cy="46514"/>
              </a:xfrm>
              <a:custGeom>
                <a:avLst/>
                <a:gdLst>
                  <a:gd name="T0" fmla="*/ 0 w 5"/>
                  <a:gd name="T1" fmla="*/ 15 h 16"/>
                  <a:gd name="T2" fmla="*/ 5 w 5"/>
                  <a:gd name="T3" fmla="*/ 16 h 16"/>
                  <a:gd name="T4" fmla="*/ 3 w 5"/>
                  <a:gd name="T5" fmla="*/ 0 h 16"/>
                  <a:gd name="T6" fmla="*/ 0 w 5"/>
                  <a:gd name="T7" fmla="*/ 15 h 16"/>
                </a:gdLst>
                <a:ahLst/>
                <a:cxnLst>
                  <a:cxn ang="0">
                    <a:pos x="T0" y="T1"/>
                  </a:cxn>
                  <a:cxn ang="0">
                    <a:pos x="T2" y="T3"/>
                  </a:cxn>
                  <a:cxn ang="0">
                    <a:pos x="T4" y="T5"/>
                  </a:cxn>
                  <a:cxn ang="0">
                    <a:pos x="T6" y="T7"/>
                  </a:cxn>
                </a:cxnLst>
                <a:rect l="0" t="0" r="r" b="b"/>
                <a:pathLst>
                  <a:path w="5" h="16">
                    <a:moveTo>
                      <a:pt x="0" y="15"/>
                    </a:moveTo>
                    <a:cubicBezTo>
                      <a:pt x="2" y="15"/>
                      <a:pt x="3" y="15"/>
                      <a:pt x="5" y="16"/>
                    </a:cubicBezTo>
                    <a:cubicBezTo>
                      <a:pt x="3" y="0"/>
                      <a:pt x="3" y="0"/>
                      <a:pt x="3" y="0"/>
                    </a:cubicBezTo>
                    <a:cubicBezTo>
                      <a:pt x="3" y="5"/>
                      <a:pt x="2" y="10"/>
                      <a:pt x="0"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340" name="Freeform 190">
                <a:extLst>
                  <a:ext uri="{FF2B5EF4-FFF2-40B4-BE49-F238E27FC236}">
                    <a16:creationId xmlns:a16="http://schemas.microsoft.com/office/drawing/2014/main" id="{B0980F86-5BED-4B71-8A80-DC0DC87AF259}"/>
                  </a:ext>
                </a:extLst>
              </p:cNvPr>
              <p:cNvSpPr>
                <a:spLocks/>
              </p:cNvSpPr>
              <p:nvPr/>
            </p:nvSpPr>
            <p:spPr bwMode="auto">
              <a:xfrm>
                <a:off x="6150215" y="4474784"/>
                <a:ext cx="9690" cy="15505"/>
              </a:xfrm>
              <a:custGeom>
                <a:avLst/>
                <a:gdLst>
                  <a:gd name="T0" fmla="*/ 3 w 3"/>
                  <a:gd name="T1" fmla="*/ 0 h 5"/>
                  <a:gd name="T2" fmla="*/ 0 w 3"/>
                  <a:gd name="T3" fmla="*/ 0 h 5"/>
                  <a:gd name="T4" fmla="*/ 2 w 3"/>
                  <a:gd name="T5" fmla="*/ 5 h 5"/>
                  <a:gd name="T6" fmla="*/ 3 w 3"/>
                  <a:gd name="T7" fmla="*/ 0 h 5"/>
                </a:gdLst>
                <a:ahLst/>
                <a:cxnLst>
                  <a:cxn ang="0">
                    <a:pos x="T0" y="T1"/>
                  </a:cxn>
                  <a:cxn ang="0">
                    <a:pos x="T2" y="T3"/>
                  </a:cxn>
                  <a:cxn ang="0">
                    <a:pos x="T4" y="T5"/>
                  </a:cxn>
                  <a:cxn ang="0">
                    <a:pos x="T6" y="T7"/>
                  </a:cxn>
                </a:cxnLst>
                <a:rect l="0" t="0" r="r" b="b"/>
                <a:pathLst>
                  <a:path w="3" h="5">
                    <a:moveTo>
                      <a:pt x="3" y="0"/>
                    </a:moveTo>
                    <a:cubicBezTo>
                      <a:pt x="0" y="0"/>
                      <a:pt x="0" y="0"/>
                      <a:pt x="0" y="0"/>
                    </a:cubicBezTo>
                    <a:cubicBezTo>
                      <a:pt x="0" y="2"/>
                      <a:pt x="1" y="3"/>
                      <a:pt x="2" y="5"/>
                    </a:cubicBez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341" name="Freeform 191">
                <a:extLst>
                  <a:ext uri="{FF2B5EF4-FFF2-40B4-BE49-F238E27FC236}">
                    <a16:creationId xmlns:a16="http://schemas.microsoft.com/office/drawing/2014/main" id="{D89D0555-4248-404A-BAAD-2AED415C0419}"/>
                  </a:ext>
                </a:extLst>
              </p:cNvPr>
              <p:cNvSpPr>
                <a:spLocks/>
              </p:cNvSpPr>
              <p:nvPr/>
            </p:nvSpPr>
            <p:spPr bwMode="auto">
              <a:xfrm>
                <a:off x="5343975" y="4412765"/>
                <a:ext cx="137604" cy="228693"/>
              </a:xfrm>
              <a:custGeom>
                <a:avLst/>
                <a:gdLst>
                  <a:gd name="T0" fmla="*/ 26 w 47"/>
                  <a:gd name="T1" fmla="*/ 15 h 78"/>
                  <a:gd name="T2" fmla="*/ 22 w 47"/>
                  <a:gd name="T3" fmla="*/ 14 h 78"/>
                  <a:gd name="T4" fmla="*/ 34 w 47"/>
                  <a:gd name="T5" fmla="*/ 0 h 78"/>
                  <a:gd name="T6" fmla="*/ 0 w 47"/>
                  <a:gd name="T7" fmla="*/ 12 h 78"/>
                  <a:gd name="T8" fmla="*/ 47 w 47"/>
                  <a:gd name="T9" fmla="*/ 78 h 78"/>
                  <a:gd name="T10" fmla="*/ 20 w 47"/>
                  <a:gd name="T11" fmla="*/ 18 h 78"/>
                  <a:gd name="T12" fmla="*/ 26 w 47"/>
                  <a:gd name="T13" fmla="*/ 15 h 78"/>
                </a:gdLst>
                <a:ahLst/>
                <a:cxnLst>
                  <a:cxn ang="0">
                    <a:pos x="T0" y="T1"/>
                  </a:cxn>
                  <a:cxn ang="0">
                    <a:pos x="T2" y="T3"/>
                  </a:cxn>
                  <a:cxn ang="0">
                    <a:pos x="T4" y="T5"/>
                  </a:cxn>
                  <a:cxn ang="0">
                    <a:pos x="T6" y="T7"/>
                  </a:cxn>
                  <a:cxn ang="0">
                    <a:pos x="T8" y="T9"/>
                  </a:cxn>
                  <a:cxn ang="0">
                    <a:pos x="T10" y="T11"/>
                  </a:cxn>
                  <a:cxn ang="0">
                    <a:pos x="T12" y="T13"/>
                  </a:cxn>
                </a:cxnLst>
                <a:rect l="0" t="0" r="r" b="b"/>
                <a:pathLst>
                  <a:path w="47" h="78">
                    <a:moveTo>
                      <a:pt x="26" y="15"/>
                    </a:moveTo>
                    <a:cubicBezTo>
                      <a:pt x="22" y="14"/>
                      <a:pt x="22" y="14"/>
                      <a:pt x="22" y="14"/>
                    </a:cubicBezTo>
                    <a:cubicBezTo>
                      <a:pt x="34" y="0"/>
                      <a:pt x="34" y="0"/>
                      <a:pt x="34" y="0"/>
                    </a:cubicBezTo>
                    <a:cubicBezTo>
                      <a:pt x="0" y="12"/>
                      <a:pt x="0" y="12"/>
                      <a:pt x="0" y="12"/>
                    </a:cubicBezTo>
                    <a:cubicBezTo>
                      <a:pt x="4" y="53"/>
                      <a:pt x="29" y="71"/>
                      <a:pt x="47" y="78"/>
                    </a:cubicBezTo>
                    <a:cubicBezTo>
                      <a:pt x="20" y="18"/>
                      <a:pt x="20" y="18"/>
                      <a:pt x="20" y="18"/>
                    </a:cubicBezTo>
                    <a:lnTo>
                      <a:pt x="26" y="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342" name="Freeform 192">
                <a:extLst>
                  <a:ext uri="{FF2B5EF4-FFF2-40B4-BE49-F238E27FC236}">
                    <a16:creationId xmlns:a16="http://schemas.microsoft.com/office/drawing/2014/main" id="{94EFFB06-1CAE-4D1E-BFDF-092993070EF2}"/>
                  </a:ext>
                </a:extLst>
              </p:cNvPr>
              <p:cNvSpPr>
                <a:spLocks/>
              </p:cNvSpPr>
              <p:nvPr/>
            </p:nvSpPr>
            <p:spPr bwMode="auto">
              <a:xfrm>
                <a:off x="5539721" y="4381756"/>
                <a:ext cx="63957" cy="91090"/>
              </a:xfrm>
              <a:custGeom>
                <a:avLst/>
                <a:gdLst>
                  <a:gd name="T0" fmla="*/ 0 w 22"/>
                  <a:gd name="T1" fmla="*/ 18 h 31"/>
                  <a:gd name="T2" fmla="*/ 18 w 22"/>
                  <a:gd name="T3" fmla="*/ 0 h 31"/>
                  <a:gd name="T4" fmla="*/ 19 w 22"/>
                  <a:gd name="T5" fmla="*/ 31 h 31"/>
                  <a:gd name="T6" fmla="*/ 0 w 22"/>
                  <a:gd name="T7" fmla="*/ 18 h 31"/>
                </a:gdLst>
                <a:ahLst/>
                <a:cxnLst>
                  <a:cxn ang="0">
                    <a:pos x="T0" y="T1"/>
                  </a:cxn>
                  <a:cxn ang="0">
                    <a:pos x="T2" y="T3"/>
                  </a:cxn>
                  <a:cxn ang="0">
                    <a:pos x="T4" y="T5"/>
                  </a:cxn>
                  <a:cxn ang="0">
                    <a:pos x="T6" y="T7"/>
                  </a:cxn>
                </a:cxnLst>
                <a:rect l="0" t="0" r="r" b="b"/>
                <a:pathLst>
                  <a:path w="22" h="31">
                    <a:moveTo>
                      <a:pt x="0" y="18"/>
                    </a:moveTo>
                    <a:cubicBezTo>
                      <a:pt x="0" y="18"/>
                      <a:pt x="17" y="7"/>
                      <a:pt x="18" y="0"/>
                    </a:cubicBezTo>
                    <a:cubicBezTo>
                      <a:pt x="22" y="11"/>
                      <a:pt x="20" y="25"/>
                      <a:pt x="19" y="31"/>
                    </a:cubicBezTo>
                    <a:cubicBezTo>
                      <a:pt x="14" y="19"/>
                      <a:pt x="1" y="18"/>
                      <a:pt x="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343" name="Freeform 193">
                <a:extLst>
                  <a:ext uri="{FF2B5EF4-FFF2-40B4-BE49-F238E27FC236}">
                    <a16:creationId xmlns:a16="http://schemas.microsoft.com/office/drawing/2014/main" id="{B3C8CC02-1201-416B-911D-B6F3E697C4B2}"/>
                  </a:ext>
                </a:extLst>
              </p:cNvPr>
              <p:cNvSpPr>
                <a:spLocks/>
              </p:cNvSpPr>
              <p:nvPr/>
            </p:nvSpPr>
            <p:spPr bwMode="auto">
              <a:xfrm>
                <a:off x="5469950" y="4381756"/>
                <a:ext cx="67833" cy="91090"/>
              </a:xfrm>
              <a:custGeom>
                <a:avLst/>
                <a:gdLst>
                  <a:gd name="T0" fmla="*/ 23 w 23"/>
                  <a:gd name="T1" fmla="*/ 18 h 31"/>
                  <a:gd name="T2" fmla="*/ 5 w 23"/>
                  <a:gd name="T3" fmla="*/ 0 h 31"/>
                  <a:gd name="T4" fmla="*/ 4 w 23"/>
                  <a:gd name="T5" fmla="*/ 31 h 31"/>
                  <a:gd name="T6" fmla="*/ 23 w 23"/>
                  <a:gd name="T7" fmla="*/ 18 h 31"/>
                </a:gdLst>
                <a:ahLst/>
                <a:cxnLst>
                  <a:cxn ang="0">
                    <a:pos x="T0" y="T1"/>
                  </a:cxn>
                  <a:cxn ang="0">
                    <a:pos x="T2" y="T3"/>
                  </a:cxn>
                  <a:cxn ang="0">
                    <a:pos x="T4" y="T5"/>
                  </a:cxn>
                  <a:cxn ang="0">
                    <a:pos x="T6" y="T7"/>
                  </a:cxn>
                </a:cxnLst>
                <a:rect l="0" t="0" r="r" b="b"/>
                <a:pathLst>
                  <a:path w="23" h="31">
                    <a:moveTo>
                      <a:pt x="23" y="18"/>
                    </a:moveTo>
                    <a:cubicBezTo>
                      <a:pt x="23" y="18"/>
                      <a:pt x="6" y="7"/>
                      <a:pt x="5" y="0"/>
                    </a:cubicBezTo>
                    <a:cubicBezTo>
                      <a:pt x="0" y="11"/>
                      <a:pt x="2" y="25"/>
                      <a:pt x="4" y="31"/>
                    </a:cubicBezTo>
                    <a:cubicBezTo>
                      <a:pt x="9" y="19"/>
                      <a:pt x="22" y="18"/>
                      <a:pt x="23"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344" name="Freeform 194">
                <a:extLst>
                  <a:ext uri="{FF2B5EF4-FFF2-40B4-BE49-F238E27FC236}">
                    <a16:creationId xmlns:a16="http://schemas.microsoft.com/office/drawing/2014/main" id="{CC77B92A-E89C-419F-AF16-D68596E87DD9}"/>
                  </a:ext>
                </a:extLst>
              </p:cNvPr>
              <p:cNvSpPr>
                <a:spLocks/>
              </p:cNvSpPr>
              <p:nvPr/>
            </p:nvSpPr>
            <p:spPr bwMode="auto">
              <a:xfrm>
                <a:off x="5514526" y="4441836"/>
                <a:ext cx="48452" cy="147294"/>
              </a:xfrm>
              <a:custGeom>
                <a:avLst/>
                <a:gdLst>
                  <a:gd name="T0" fmla="*/ 4 w 17"/>
                  <a:gd name="T1" fmla="*/ 8 h 50"/>
                  <a:gd name="T2" fmla="*/ 1 w 17"/>
                  <a:gd name="T3" fmla="*/ 17 h 50"/>
                  <a:gd name="T4" fmla="*/ 8 w 17"/>
                  <a:gd name="T5" fmla="*/ 50 h 50"/>
                  <a:gd name="T6" fmla="*/ 16 w 17"/>
                  <a:gd name="T7" fmla="*/ 16 h 50"/>
                  <a:gd name="T8" fmla="*/ 13 w 17"/>
                  <a:gd name="T9" fmla="*/ 8 h 50"/>
                  <a:gd name="T10" fmla="*/ 13 w 17"/>
                  <a:gd name="T11" fmla="*/ 8 h 50"/>
                  <a:gd name="T12" fmla="*/ 17 w 17"/>
                  <a:gd name="T13" fmla="*/ 3 h 50"/>
                  <a:gd name="T14" fmla="*/ 9 w 17"/>
                  <a:gd name="T15" fmla="*/ 0 h 50"/>
                  <a:gd name="T16" fmla="*/ 8 w 17"/>
                  <a:gd name="T17" fmla="*/ 0 h 50"/>
                  <a:gd name="T18" fmla="*/ 0 w 17"/>
                  <a:gd name="T19" fmla="*/ 3 h 50"/>
                  <a:gd name="T20" fmla="*/ 4 w 17"/>
                  <a:gd name="T21" fmla="*/ 8 h 50"/>
                  <a:gd name="T22" fmla="*/ 4 w 17"/>
                  <a:gd name="T23" fmla="*/ 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 h="50">
                    <a:moveTo>
                      <a:pt x="4" y="8"/>
                    </a:moveTo>
                    <a:cubicBezTo>
                      <a:pt x="2" y="11"/>
                      <a:pt x="1" y="14"/>
                      <a:pt x="1" y="17"/>
                    </a:cubicBezTo>
                    <a:cubicBezTo>
                      <a:pt x="8" y="50"/>
                      <a:pt x="8" y="50"/>
                      <a:pt x="8" y="50"/>
                    </a:cubicBezTo>
                    <a:cubicBezTo>
                      <a:pt x="16" y="16"/>
                      <a:pt x="16" y="16"/>
                      <a:pt x="16" y="16"/>
                    </a:cubicBezTo>
                    <a:cubicBezTo>
                      <a:pt x="15" y="13"/>
                      <a:pt x="14" y="11"/>
                      <a:pt x="13" y="8"/>
                    </a:cubicBezTo>
                    <a:cubicBezTo>
                      <a:pt x="13" y="8"/>
                      <a:pt x="13" y="8"/>
                      <a:pt x="13" y="8"/>
                    </a:cubicBezTo>
                    <a:cubicBezTo>
                      <a:pt x="15" y="6"/>
                      <a:pt x="16" y="4"/>
                      <a:pt x="17" y="3"/>
                    </a:cubicBezTo>
                    <a:cubicBezTo>
                      <a:pt x="13" y="1"/>
                      <a:pt x="10" y="0"/>
                      <a:pt x="9" y="0"/>
                    </a:cubicBezTo>
                    <a:cubicBezTo>
                      <a:pt x="8" y="0"/>
                      <a:pt x="8" y="0"/>
                      <a:pt x="8" y="0"/>
                    </a:cubicBezTo>
                    <a:cubicBezTo>
                      <a:pt x="7" y="0"/>
                      <a:pt x="4" y="1"/>
                      <a:pt x="0" y="3"/>
                    </a:cubicBezTo>
                    <a:cubicBezTo>
                      <a:pt x="1" y="4"/>
                      <a:pt x="2" y="6"/>
                      <a:pt x="4" y="8"/>
                    </a:cubicBezTo>
                    <a:cubicBezTo>
                      <a:pt x="4" y="8"/>
                      <a:pt x="4" y="8"/>
                      <a:pt x="4"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345" name="Freeform 195">
                <a:extLst>
                  <a:ext uri="{FF2B5EF4-FFF2-40B4-BE49-F238E27FC236}">
                    <a16:creationId xmlns:a16="http://schemas.microsoft.com/office/drawing/2014/main" id="{FECA5A4A-51CC-40F1-8549-F0DAB6AFB7E2}"/>
                  </a:ext>
                </a:extLst>
              </p:cNvPr>
              <p:cNvSpPr>
                <a:spLocks/>
              </p:cNvSpPr>
              <p:nvPr/>
            </p:nvSpPr>
            <p:spPr bwMode="auto">
              <a:xfrm>
                <a:off x="5431188" y="4141434"/>
                <a:ext cx="199622" cy="164737"/>
              </a:xfrm>
              <a:custGeom>
                <a:avLst/>
                <a:gdLst>
                  <a:gd name="T0" fmla="*/ 42 w 68"/>
                  <a:gd name="T1" fmla="*/ 0 h 56"/>
                  <a:gd name="T2" fmla="*/ 4 w 68"/>
                  <a:gd name="T3" fmla="*/ 35 h 56"/>
                  <a:gd name="T4" fmla="*/ 11 w 68"/>
                  <a:gd name="T5" fmla="*/ 56 h 56"/>
                  <a:gd name="T6" fmla="*/ 10 w 68"/>
                  <a:gd name="T7" fmla="*/ 42 h 56"/>
                  <a:gd name="T8" fmla="*/ 18 w 68"/>
                  <a:gd name="T9" fmla="*/ 28 h 56"/>
                  <a:gd name="T10" fmla="*/ 36 w 68"/>
                  <a:gd name="T11" fmla="*/ 31 h 56"/>
                  <a:gd name="T12" fmla="*/ 53 w 68"/>
                  <a:gd name="T13" fmla="*/ 28 h 56"/>
                  <a:gd name="T14" fmla="*/ 61 w 68"/>
                  <a:gd name="T15" fmla="*/ 41 h 56"/>
                  <a:gd name="T16" fmla="*/ 60 w 68"/>
                  <a:gd name="T17" fmla="*/ 56 h 56"/>
                  <a:gd name="T18" fmla="*/ 66 w 68"/>
                  <a:gd name="T19" fmla="*/ 37 h 56"/>
                  <a:gd name="T20" fmla="*/ 42 w 68"/>
                  <a:gd name="T21"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 h="56">
                    <a:moveTo>
                      <a:pt x="42" y="0"/>
                    </a:moveTo>
                    <a:cubicBezTo>
                      <a:pt x="31" y="7"/>
                      <a:pt x="0" y="1"/>
                      <a:pt x="4" y="35"/>
                    </a:cubicBezTo>
                    <a:cubicBezTo>
                      <a:pt x="5" y="42"/>
                      <a:pt x="8" y="50"/>
                      <a:pt x="11" y="56"/>
                    </a:cubicBezTo>
                    <a:cubicBezTo>
                      <a:pt x="11" y="51"/>
                      <a:pt x="10" y="47"/>
                      <a:pt x="10" y="42"/>
                    </a:cubicBezTo>
                    <a:cubicBezTo>
                      <a:pt x="11" y="35"/>
                      <a:pt x="15" y="29"/>
                      <a:pt x="18" y="28"/>
                    </a:cubicBezTo>
                    <a:cubicBezTo>
                      <a:pt x="22" y="28"/>
                      <a:pt x="27" y="31"/>
                      <a:pt x="36" y="31"/>
                    </a:cubicBezTo>
                    <a:cubicBezTo>
                      <a:pt x="44" y="31"/>
                      <a:pt x="49" y="28"/>
                      <a:pt x="53" y="28"/>
                    </a:cubicBezTo>
                    <a:cubicBezTo>
                      <a:pt x="57" y="29"/>
                      <a:pt x="60" y="35"/>
                      <a:pt x="61" y="41"/>
                    </a:cubicBezTo>
                    <a:cubicBezTo>
                      <a:pt x="61" y="46"/>
                      <a:pt x="60" y="51"/>
                      <a:pt x="60" y="56"/>
                    </a:cubicBezTo>
                    <a:cubicBezTo>
                      <a:pt x="63" y="51"/>
                      <a:pt x="65" y="45"/>
                      <a:pt x="66" y="37"/>
                    </a:cubicBezTo>
                    <a:cubicBezTo>
                      <a:pt x="68" y="26"/>
                      <a:pt x="67" y="7"/>
                      <a:pt x="4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346" name="Freeform 196">
                <a:extLst>
                  <a:ext uri="{FF2B5EF4-FFF2-40B4-BE49-F238E27FC236}">
                    <a16:creationId xmlns:a16="http://schemas.microsoft.com/office/drawing/2014/main" id="{E3C01515-CA64-4D37-8CAA-AA6915CD2DFE}"/>
                  </a:ext>
                </a:extLst>
              </p:cNvPr>
              <p:cNvSpPr>
                <a:spLocks/>
              </p:cNvSpPr>
              <p:nvPr/>
            </p:nvSpPr>
            <p:spPr bwMode="auto">
              <a:xfrm>
                <a:off x="5456383" y="4308109"/>
                <a:ext cx="162799" cy="85275"/>
              </a:xfrm>
              <a:custGeom>
                <a:avLst/>
                <a:gdLst>
                  <a:gd name="T0" fmla="*/ 55 w 56"/>
                  <a:gd name="T1" fmla="*/ 1 h 29"/>
                  <a:gd name="T2" fmla="*/ 52 w 56"/>
                  <a:gd name="T3" fmla="*/ 3 h 29"/>
                  <a:gd name="T4" fmla="*/ 50 w 56"/>
                  <a:gd name="T5" fmla="*/ 3 h 29"/>
                  <a:gd name="T6" fmla="*/ 50 w 56"/>
                  <a:gd name="T7" fmla="*/ 3 h 29"/>
                  <a:gd name="T8" fmla="*/ 50 w 56"/>
                  <a:gd name="T9" fmla="*/ 3 h 29"/>
                  <a:gd name="T10" fmla="*/ 50 w 56"/>
                  <a:gd name="T11" fmla="*/ 2 h 29"/>
                  <a:gd name="T12" fmla="*/ 48 w 56"/>
                  <a:gd name="T13" fmla="*/ 12 h 29"/>
                  <a:gd name="T14" fmla="*/ 40 w 56"/>
                  <a:gd name="T15" fmla="*/ 23 h 29"/>
                  <a:gd name="T16" fmla="*/ 28 w 56"/>
                  <a:gd name="T17" fmla="*/ 28 h 29"/>
                  <a:gd name="T18" fmla="*/ 15 w 56"/>
                  <a:gd name="T19" fmla="*/ 23 h 29"/>
                  <a:gd name="T20" fmla="*/ 8 w 56"/>
                  <a:gd name="T21" fmla="*/ 12 h 29"/>
                  <a:gd name="T22" fmla="*/ 5 w 56"/>
                  <a:gd name="T23" fmla="*/ 3 h 29"/>
                  <a:gd name="T24" fmla="*/ 5 w 56"/>
                  <a:gd name="T25" fmla="*/ 3 h 29"/>
                  <a:gd name="T26" fmla="*/ 5 w 56"/>
                  <a:gd name="T27" fmla="*/ 3 h 29"/>
                  <a:gd name="T28" fmla="*/ 5 w 56"/>
                  <a:gd name="T29" fmla="*/ 3 h 29"/>
                  <a:gd name="T30" fmla="*/ 5 w 56"/>
                  <a:gd name="T31" fmla="*/ 3 h 29"/>
                  <a:gd name="T32" fmla="*/ 3 w 56"/>
                  <a:gd name="T33" fmla="*/ 3 h 29"/>
                  <a:gd name="T34" fmla="*/ 3 w 56"/>
                  <a:gd name="T35" fmla="*/ 3 h 29"/>
                  <a:gd name="T36" fmla="*/ 3 w 56"/>
                  <a:gd name="T37" fmla="*/ 3 h 29"/>
                  <a:gd name="T38" fmla="*/ 0 w 56"/>
                  <a:gd name="T39" fmla="*/ 1 h 29"/>
                  <a:gd name="T40" fmla="*/ 0 w 56"/>
                  <a:gd name="T41" fmla="*/ 1 h 29"/>
                  <a:gd name="T42" fmla="*/ 0 w 56"/>
                  <a:gd name="T43" fmla="*/ 3 h 29"/>
                  <a:gd name="T44" fmla="*/ 4 w 56"/>
                  <a:gd name="T45" fmla="*/ 6 h 29"/>
                  <a:gd name="T46" fmla="*/ 6 w 56"/>
                  <a:gd name="T47" fmla="*/ 13 h 29"/>
                  <a:gd name="T48" fmla="*/ 14 w 56"/>
                  <a:gd name="T49" fmla="*/ 25 h 29"/>
                  <a:gd name="T50" fmla="*/ 28 w 56"/>
                  <a:gd name="T51" fmla="*/ 29 h 29"/>
                  <a:gd name="T52" fmla="*/ 41 w 56"/>
                  <a:gd name="T53" fmla="*/ 24 h 29"/>
                  <a:gd name="T54" fmla="*/ 49 w 56"/>
                  <a:gd name="T55" fmla="*/ 12 h 29"/>
                  <a:gd name="T56" fmla="*/ 51 w 56"/>
                  <a:gd name="T57" fmla="*/ 6 h 29"/>
                  <a:gd name="T58" fmla="*/ 55 w 56"/>
                  <a:gd name="T59" fmla="*/ 3 h 29"/>
                  <a:gd name="T60" fmla="*/ 56 w 56"/>
                  <a:gd name="T61" fmla="*/ 0 h 29"/>
                  <a:gd name="T62" fmla="*/ 55 w 56"/>
                  <a:gd name="T63" fmla="*/ 1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6" h="29">
                    <a:moveTo>
                      <a:pt x="55" y="1"/>
                    </a:moveTo>
                    <a:cubicBezTo>
                      <a:pt x="54" y="2"/>
                      <a:pt x="53" y="3"/>
                      <a:pt x="52" y="3"/>
                    </a:cubicBezTo>
                    <a:cubicBezTo>
                      <a:pt x="51" y="3"/>
                      <a:pt x="51" y="3"/>
                      <a:pt x="50" y="3"/>
                    </a:cubicBezTo>
                    <a:cubicBezTo>
                      <a:pt x="50" y="3"/>
                      <a:pt x="50" y="3"/>
                      <a:pt x="50" y="3"/>
                    </a:cubicBezTo>
                    <a:cubicBezTo>
                      <a:pt x="50" y="3"/>
                      <a:pt x="50" y="3"/>
                      <a:pt x="50" y="3"/>
                    </a:cubicBezTo>
                    <a:cubicBezTo>
                      <a:pt x="50" y="3"/>
                      <a:pt x="50" y="2"/>
                      <a:pt x="50" y="2"/>
                    </a:cubicBezTo>
                    <a:cubicBezTo>
                      <a:pt x="49" y="6"/>
                      <a:pt x="49" y="9"/>
                      <a:pt x="48" y="12"/>
                    </a:cubicBezTo>
                    <a:cubicBezTo>
                      <a:pt x="46" y="16"/>
                      <a:pt x="44" y="20"/>
                      <a:pt x="40" y="23"/>
                    </a:cubicBezTo>
                    <a:cubicBezTo>
                      <a:pt x="37" y="26"/>
                      <a:pt x="32" y="28"/>
                      <a:pt x="28" y="28"/>
                    </a:cubicBezTo>
                    <a:cubicBezTo>
                      <a:pt x="23" y="28"/>
                      <a:pt x="19" y="26"/>
                      <a:pt x="15" y="23"/>
                    </a:cubicBezTo>
                    <a:cubicBezTo>
                      <a:pt x="12" y="21"/>
                      <a:pt x="10" y="16"/>
                      <a:pt x="8" y="12"/>
                    </a:cubicBezTo>
                    <a:cubicBezTo>
                      <a:pt x="7" y="9"/>
                      <a:pt x="6" y="6"/>
                      <a:pt x="5" y="3"/>
                    </a:cubicBezTo>
                    <a:cubicBezTo>
                      <a:pt x="5" y="3"/>
                      <a:pt x="5" y="3"/>
                      <a:pt x="5" y="3"/>
                    </a:cubicBezTo>
                    <a:cubicBezTo>
                      <a:pt x="5" y="3"/>
                      <a:pt x="5" y="3"/>
                      <a:pt x="5" y="3"/>
                    </a:cubicBezTo>
                    <a:cubicBezTo>
                      <a:pt x="5" y="3"/>
                      <a:pt x="5" y="3"/>
                      <a:pt x="5" y="3"/>
                    </a:cubicBezTo>
                    <a:cubicBezTo>
                      <a:pt x="5" y="3"/>
                      <a:pt x="5" y="3"/>
                      <a:pt x="5" y="3"/>
                    </a:cubicBezTo>
                    <a:cubicBezTo>
                      <a:pt x="4" y="3"/>
                      <a:pt x="4" y="3"/>
                      <a:pt x="3" y="3"/>
                    </a:cubicBezTo>
                    <a:cubicBezTo>
                      <a:pt x="3" y="3"/>
                      <a:pt x="3" y="3"/>
                      <a:pt x="3" y="3"/>
                    </a:cubicBezTo>
                    <a:cubicBezTo>
                      <a:pt x="3" y="3"/>
                      <a:pt x="3" y="3"/>
                      <a:pt x="3" y="3"/>
                    </a:cubicBezTo>
                    <a:cubicBezTo>
                      <a:pt x="2" y="3"/>
                      <a:pt x="1" y="2"/>
                      <a:pt x="0" y="1"/>
                    </a:cubicBezTo>
                    <a:cubicBezTo>
                      <a:pt x="0" y="1"/>
                      <a:pt x="0" y="1"/>
                      <a:pt x="0" y="1"/>
                    </a:cubicBezTo>
                    <a:cubicBezTo>
                      <a:pt x="0" y="3"/>
                      <a:pt x="0" y="3"/>
                      <a:pt x="0" y="3"/>
                    </a:cubicBezTo>
                    <a:cubicBezTo>
                      <a:pt x="1" y="6"/>
                      <a:pt x="2" y="6"/>
                      <a:pt x="4" y="6"/>
                    </a:cubicBezTo>
                    <a:cubicBezTo>
                      <a:pt x="4" y="8"/>
                      <a:pt x="5" y="11"/>
                      <a:pt x="6" y="13"/>
                    </a:cubicBezTo>
                    <a:cubicBezTo>
                      <a:pt x="8" y="17"/>
                      <a:pt x="10" y="22"/>
                      <a:pt x="14" y="25"/>
                    </a:cubicBezTo>
                    <a:cubicBezTo>
                      <a:pt x="18" y="28"/>
                      <a:pt x="23" y="29"/>
                      <a:pt x="28" y="29"/>
                    </a:cubicBezTo>
                    <a:cubicBezTo>
                      <a:pt x="33" y="29"/>
                      <a:pt x="38" y="28"/>
                      <a:pt x="41" y="24"/>
                    </a:cubicBezTo>
                    <a:cubicBezTo>
                      <a:pt x="45" y="21"/>
                      <a:pt x="48" y="17"/>
                      <a:pt x="49" y="12"/>
                    </a:cubicBezTo>
                    <a:cubicBezTo>
                      <a:pt x="50" y="10"/>
                      <a:pt x="51" y="8"/>
                      <a:pt x="51" y="6"/>
                    </a:cubicBezTo>
                    <a:cubicBezTo>
                      <a:pt x="53" y="6"/>
                      <a:pt x="55" y="6"/>
                      <a:pt x="55" y="3"/>
                    </a:cubicBezTo>
                    <a:cubicBezTo>
                      <a:pt x="56" y="0"/>
                      <a:pt x="56" y="0"/>
                      <a:pt x="56" y="0"/>
                    </a:cubicBezTo>
                    <a:cubicBezTo>
                      <a:pt x="55" y="0"/>
                      <a:pt x="55" y="1"/>
                      <a:pt x="5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347" name="Freeform 197">
                <a:extLst>
                  <a:ext uri="{FF2B5EF4-FFF2-40B4-BE49-F238E27FC236}">
                    <a16:creationId xmlns:a16="http://schemas.microsoft.com/office/drawing/2014/main" id="{49811822-FFF8-46AB-B50B-66B422D44AA7}"/>
                  </a:ext>
                </a:extLst>
              </p:cNvPr>
              <p:cNvSpPr>
                <a:spLocks/>
              </p:cNvSpPr>
              <p:nvPr/>
            </p:nvSpPr>
            <p:spPr bwMode="auto">
              <a:xfrm>
                <a:off x="5413746" y="4401137"/>
                <a:ext cx="250012" cy="248074"/>
              </a:xfrm>
              <a:custGeom>
                <a:avLst/>
                <a:gdLst>
                  <a:gd name="T0" fmla="*/ 55 w 85"/>
                  <a:gd name="T1" fmla="*/ 60 h 85"/>
                  <a:gd name="T2" fmla="*/ 55 w 85"/>
                  <a:gd name="T3" fmla="*/ 55 h 85"/>
                  <a:gd name="T4" fmla="*/ 72 w 85"/>
                  <a:gd name="T5" fmla="*/ 49 h 85"/>
                  <a:gd name="T6" fmla="*/ 85 w 85"/>
                  <a:gd name="T7" fmla="*/ 24 h 85"/>
                  <a:gd name="T8" fmla="*/ 73 w 85"/>
                  <a:gd name="T9" fmla="*/ 19 h 85"/>
                  <a:gd name="T10" fmla="*/ 80 w 85"/>
                  <a:gd name="T11" fmla="*/ 17 h 85"/>
                  <a:gd name="T12" fmla="*/ 66 w 85"/>
                  <a:gd name="T13" fmla="*/ 1 h 85"/>
                  <a:gd name="T14" fmla="*/ 65 w 85"/>
                  <a:gd name="T15" fmla="*/ 25 h 85"/>
                  <a:gd name="T16" fmla="*/ 63 w 85"/>
                  <a:gd name="T17" fmla="*/ 34 h 85"/>
                  <a:gd name="T18" fmla="*/ 59 w 85"/>
                  <a:gd name="T19" fmla="*/ 25 h 85"/>
                  <a:gd name="T20" fmla="*/ 56 w 85"/>
                  <a:gd name="T21" fmla="*/ 20 h 85"/>
                  <a:gd name="T22" fmla="*/ 42 w 85"/>
                  <a:gd name="T23" fmla="*/ 80 h 85"/>
                  <a:gd name="T24" fmla="*/ 29 w 85"/>
                  <a:gd name="T25" fmla="*/ 21 h 85"/>
                  <a:gd name="T26" fmla="*/ 26 w 85"/>
                  <a:gd name="T27" fmla="*/ 25 h 85"/>
                  <a:gd name="T28" fmla="*/ 22 w 85"/>
                  <a:gd name="T29" fmla="*/ 34 h 85"/>
                  <a:gd name="T30" fmla="*/ 19 w 85"/>
                  <a:gd name="T31" fmla="*/ 25 h 85"/>
                  <a:gd name="T32" fmla="*/ 19 w 85"/>
                  <a:gd name="T33" fmla="*/ 0 h 85"/>
                  <a:gd name="T34" fmla="*/ 5 w 85"/>
                  <a:gd name="T35" fmla="*/ 16 h 85"/>
                  <a:gd name="T36" fmla="*/ 12 w 85"/>
                  <a:gd name="T37" fmla="*/ 18 h 85"/>
                  <a:gd name="T38" fmla="*/ 0 w 85"/>
                  <a:gd name="T39" fmla="*/ 23 h 85"/>
                  <a:gd name="T40" fmla="*/ 28 w 85"/>
                  <a:gd name="T41" fmla="*/ 83 h 85"/>
                  <a:gd name="T42" fmla="*/ 41 w 85"/>
                  <a:gd name="T43" fmla="*/ 85 h 85"/>
                  <a:gd name="T44" fmla="*/ 56 w 85"/>
                  <a:gd name="T45" fmla="*/ 83 h 85"/>
                  <a:gd name="T46" fmla="*/ 58 w 85"/>
                  <a:gd name="T47" fmla="*/ 78 h 85"/>
                  <a:gd name="T48" fmla="*/ 55 w 85"/>
                  <a:gd name="T49" fmla="*/ 6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5" h="85">
                    <a:moveTo>
                      <a:pt x="55" y="60"/>
                    </a:moveTo>
                    <a:cubicBezTo>
                      <a:pt x="55" y="55"/>
                      <a:pt x="55" y="55"/>
                      <a:pt x="55" y="55"/>
                    </a:cubicBezTo>
                    <a:cubicBezTo>
                      <a:pt x="72" y="49"/>
                      <a:pt x="72" y="49"/>
                      <a:pt x="72" y="49"/>
                    </a:cubicBezTo>
                    <a:cubicBezTo>
                      <a:pt x="85" y="24"/>
                      <a:pt x="85" y="24"/>
                      <a:pt x="85" y="24"/>
                    </a:cubicBezTo>
                    <a:cubicBezTo>
                      <a:pt x="73" y="19"/>
                      <a:pt x="73" y="19"/>
                      <a:pt x="73" y="19"/>
                    </a:cubicBezTo>
                    <a:cubicBezTo>
                      <a:pt x="80" y="17"/>
                      <a:pt x="80" y="17"/>
                      <a:pt x="80" y="17"/>
                    </a:cubicBezTo>
                    <a:cubicBezTo>
                      <a:pt x="66" y="1"/>
                      <a:pt x="66" y="1"/>
                      <a:pt x="66" y="1"/>
                    </a:cubicBezTo>
                    <a:cubicBezTo>
                      <a:pt x="68" y="11"/>
                      <a:pt x="66" y="20"/>
                      <a:pt x="65" y="25"/>
                    </a:cubicBezTo>
                    <a:cubicBezTo>
                      <a:pt x="63" y="34"/>
                      <a:pt x="63" y="34"/>
                      <a:pt x="63" y="34"/>
                    </a:cubicBezTo>
                    <a:cubicBezTo>
                      <a:pt x="59" y="25"/>
                      <a:pt x="59" y="25"/>
                      <a:pt x="59" y="25"/>
                    </a:cubicBezTo>
                    <a:cubicBezTo>
                      <a:pt x="58" y="23"/>
                      <a:pt x="57" y="22"/>
                      <a:pt x="56" y="20"/>
                    </a:cubicBezTo>
                    <a:cubicBezTo>
                      <a:pt x="42" y="80"/>
                      <a:pt x="42" y="80"/>
                      <a:pt x="42" y="80"/>
                    </a:cubicBezTo>
                    <a:cubicBezTo>
                      <a:pt x="29" y="21"/>
                      <a:pt x="29" y="21"/>
                      <a:pt x="29" y="21"/>
                    </a:cubicBezTo>
                    <a:cubicBezTo>
                      <a:pt x="28" y="22"/>
                      <a:pt x="27" y="24"/>
                      <a:pt x="26" y="25"/>
                    </a:cubicBezTo>
                    <a:cubicBezTo>
                      <a:pt x="22" y="34"/>
                      <a:pt x="22" y="34"/>
                      <a:pt x="22" y="34"/>
                    </a:cubicBezTo>
                    <a:cubicBezTo>
                      <a:pt x="19" y="25"/>
                      <a:pt x="19" y="25"/>
                      <a:pt x="19" y="25"/>
                    </a:cubicBezTo>
                    <a:cubicBezTo>
                      <a:pt x="18" y="20"/>
                      <a:pt x="17" y="10"/>
                      <a:pt x="19" y="0"/>
                    </a:cubicBezTo>
                    <a:cubicBezTo>
                      <a:pt x="5" y="16"/>
                      <a:pt x="5" y="16"/>
                      <a:pt x="5" y="16"/>
                    </a:cubicBezTo>
                    <a:cubicBezTo>
                      <a:pt x="12" y="18"/>
                      <a:pt x="12" y="18"/>
                      <a:pt x="12" y="18"/>
                    </a:cubicBezTo>
                    <a:cubicBezTo>
                      <a:pt x="0" y="23"/>
                      <a:pt x="0" y="23"/>
                      <a:pt x="0" y="23"/>
                    </a:cubicBezTo>
                    <a:cubicBezTo>
                      <a:pt x="28" y="83"/>
                      <a:pt x="28" y="83"/>
                      <a:pt x="28" y="83"/>
                    </a:cubicBezTo>
                    <a:cubicBezTo>
                      <a:pt x="33" y="85"/>
                      <a:pt x="38" y="85"/>
                      <a:pt x="41" y="85"/>
                    </a:cubicBezTo>
                    <a:cubicBezTo>
                      <a:pt x="45" y="85"/>
                      <a:pt x="50" y="85"/>
                      <a:pt x="56" y="83"/>
                    </a:cubicBezTo>
                    <a:cubicBezTo>
                      <a:pt x="58" y="78"/>
                      <a:pt x="58" y="78"/>
                      <a:pt x="58" y="78"/>
                    </a:cubicBezTo>
                    <a:cubicBezTo>
                      <a:pt x="57" y="72"/>
                      <a:pt x="56" y="66"/>
                      <a:pt x="55"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348" name="Freeform 198">
                <a:extLst>
                  <a:ext uri="{FF2B5EF4-FFF2-40B4-BE49-F238E27FC236}">
                    <a16:creationId xmlns:a16="http://schemas.microsoft.com/office/drawing/2014/main" id="{70A1C37D-40B8-4EA4-894F-84F0C2A01CFA}"/>
                  </a:ext>
                </a:extLst>
              </p:cNvPr>
              <p:cNvSpPr>
                <a:spLocks/>
              </p:cNvSpPr>
              <p:nvPr/>
            </p:nvSpPr>
            <p:spPr bwMode="auto">
              <a:xfrm>
                <a:off x="5630811" y="4412765"/>
                <a:ext cx="96904" cy="129851"/>
              </a:xfrm>
              <a:custGeom>
                <a:avLst/>
                <a:gdLst>
                  <a:gd name="T0" fmla="*/ 10 w 33"/>
                  <a:gd name="T1" fmla="*/ 16 h 44"/>
                  <a:gd name="T2" fmla="*/ 15 w 33"/>
                  <a:gd name="T3" fmla="*/ 19 h 44"/>
                  <a:gd name="T4" fmla="*/ 3 w 33"/>
                  <a:gd name="T5" fmla="*/ 44 h 44"/>
                  <a:gd name="T6" fmla="*/ 28 w 33"/>
                  <a:gd name="T7" fmla="*/ 35 h 44"/>
                  <a:gd name="T8" fmla="*/ 33 w 33"/>
                  <a:gd name="T9" fmla="*/ 11 h 44"/>
                  <a:gd name="T10" fmla="*/ 0 w 33"/>
                  <a:gd name="T11" fmla="*/ 0 h 44"/>
                  <a:gd name="T12" fmla="*/ 13 w 33"/>
                  <a:gd name="T13" fmla="*/ 15 h 44"/>
                  <a:gd name="T14" fmla="*/ 10 w 33"/>
                  <a:gd name="T15" fmla="*/ 16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44">
                    <a:moveTo>
                      <a:pt x="10" y="16"/>
                    </a:moveTo>
                    <a:cubicBezTo>
                      <a:pt x="15" y="19"/>
                      <a:pt x="15" y="19"/>
                      <a:pt x="15" y="19"/>
                    </a:cubicBezTo>
                    <a:cubicBezTo>
                      <a:pt x="3" y="44"/>
                      <a:pt x="3" y="44"/>
                      <a:pt x="3" y="44"/>
                    </a:cubicBezTo>
                    <a:cubicBezTo>
                      <a:pt x="28" y="35"/>
                      <a:pt x="28" y="35"/>
                      <a:pt x="28" y="35"/>
                    </a:cubicBezTo>
                    <a:cubicBezTo>
                      <a:pt x="30" y="28"/>
                      <a:pt x="32" y="20"/>
                      <a:pt x="33" y="11"/>
                    </a:cubicBezTo>
                    <a:cubicBezTo>
                      <a:pt x="0" y="0"/>
                      <a:pt x="0" y="0"/>
                      <a:pt x="0" y="0"/>
                    </a:cubicBezTo>
                    <a:cubicBezTo>
                      <a:pt x="13" y="15"/>
                      <a:pt x="13" y="15"/>
                      <a:pt x="13" y="15"/>
                    </a:cubicBezTo>
                    <a:lnTo>
                      <a:pt x="10"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349" name="Freeform 199">
                <a:extLst>
                  <a:ext uri="{FF2B5EF4-FFF2-40B4-BE49-F238E27FC236}">
                    <a16:creationId xmlns:a16="http://schemas.microsoft.com/office/drawing/2014/main" id="{C2098D39-55F4-4E1A-934C-E43E3F016739}"/>
                  </a:ext>
                </a:extLst>
              </p:cNvPr>
              <p:cNvSpPr>
                <a:spLocks/>
              </p:cNvSpPr>
              <p:nvPr/>
            </p:nvSpPr>
            <p:spPr bwMode="auto">
              <a:xfrm>
                <a:off x="5793609" y="4360437"/>
                <a:ext cx="236446" cy="135665"/>
              </a:xfrm>
              <a:custGeom>
                <a:avLst/>
                <a:gdLst>
                  <a:gd name="T0" fmla="*/ 77 w 81"/>
                  <a:gd name="T1" fmla="*/ 5 h 46"/>
                  <a:gd name="T2" fmla="*/ 41 w 81"/>
                  <a:gd name="T3" fmla="*/ 42 h 46"/>
                  <a:gd name="T4" fmla="*/ 4 w 81"/>
                  <a:gd name="T5" fmla="*/ 5 h 46"/>
                  <a:gd name="T6" fmla="*/ 0 w 81"/>
                  <a:gd name="T7" fmla="*/ 0 h 46"/>
                  <a:gd name="T8" fmla="*/ 41 w 81"/>
                  <a:gd name="T9" fmla="*/ 46 h 46"/>
                  <a:gd name="T10" fmla="*/ 81 w 81"/>
                  <a:gd name="T11" fmla="*/ 0 h 46"/>
                  <a:gd name="T12" fmla="*/ 77 w 81"/>
                  <a:gd name="T13" fmla="*/ 5 h 46"/>
                </a:gdLst>
                <a:ahLst/>
                <a:cxnLst>
                  <a:cxn ang="0">
                    <a:pos x="T0" y="T1"/>
                  </a:cxn>
                  <a:cxn ang="0">
                    <a:pos x="T2" y="T3"/>
                  </a:cxn>
                  <a:cxn ang="0">
                    <a:pos x="T4" y="T5"/>
                  </a:cxn>
                  <a:cxn ang="0">
                    <a:pos x="T6" y="T7"/>
                  </a:cxn>
                  <a:cxn ang="0">
                    <a:pos x="T8" y="T9"/>
                  </a:cxn>
                  <a:cxn ang="0">
                    <a:pos x="T10" y="T11"/>
                  </a:cxn>
                  <a:cxn ang="0">
                    <a:pos x="T12" y="T13"/>
                  </a:cxn>
                </a:cxnLst>
                <a:rect l="0" t="0" r="r" b="b"/>
                <a:pathLst>
                  <a:path w="81" h="46">
                    <a:moveTo>
                      <a:pt x="77" y="5"/>
                    </a:moveTo>
                    <a:cubicBezTo>
                      <a:pt x="72" y="25"/>
                      <a:pt x="62" y="42"/>
                      <a:pt x="41" y="42"/>
                    </a:cubicBezTo>
                    <a:cubicBezTo>
                      <a:pt x="20" y="42"/>
                      <a:pt x="9" y="25"/>
                      <a:pt x="4" y="5"/>
                    </a:cubicBezTo>
                    <a:cubicBezTo>
                      <a:pt x="2" y="4"/>
                      <a:pt x="1" y="2"/>
                      <a:pt x="0" y="0"/>
                    </a:cubicBezTo>
                    <a:cubicBezTo>
                      <a:pt x="4" y="24"/>
                      <a:pt x="15" y="46"/>
                      <a:pt x="41" y="46"/>
                    </a:cubicBezTo>
                    <a:cubicBezTo>
                      <a:pt x="66" y="46"/>
                      <a:pt x="77" y="24"/>
                      <a:pt x="81" y="0"/>
                    </a:cubicBezTo>
                    <a:cubicBezTo>
                      <a:pt x="80" y="2"/>
                      <a:pt x="79" y="4"/>
                      <a:pt x="77"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350" name="Freeform 200">
                <a:extLst>
                  <a:ext uri="{FF2B5EF4-FFF2-40B4-BE49-F238E27FC236}">
                    <a16:creationId xmlns:a16="http://schemas.microsoft.com/office/drawing/2014/main" id="{A8E34F5A-F362-4C08-A4C7-201295BE74DE}"/>
                  </a:ext>
                </a:extLst>
              </p:cNvPr>
              <p:cNvSpPr>
                <a:spLocks/>
              </p:cNvSpPr>
              <p:nvPr/>
            </p:nvSpPr>
            <p:spPr bwMode="auto">
              <a:xfrm>
                <a:off x="5750971" y="4058097"/>
                <a:ext cx="333349" cy="220941"/>
              </a:xfrm>
              <a:custGeom>
                <a:avLst/>
                <a:gdLst>
                  <a:gd name="T0" fmla="*/ 27 w 114"/>
                  <a:gd name="T1" fmla="*/ 17 h 76"/>
                  <a:gd name="T2" fmla="*/ 4 w 114"/>
                  <a:gd name="T3" fmla="*/ 64 h 76"/>
                  <a:gd name="T4" fmla="*/ 6 w 114"/>
                  <a:gd name="T5" fmla="*/ 76 h 76"/>
                  <a:gd name="T6" fmla="*/ 11 w 114"/>
                  <a:gd name="T7" fmla="*/ 75 h 76"/>
                  <a:gd name="T8" fmla="*/ 15 w 114"/>
                  <a:gd name="T9" fmla="*/ 74 h 76"/>
                  <a:gd name="T10" fmla="*/ 15 w 114"/>
                  <a:gd name="T11" fmla="*/ 71 h 76"/>
                  <a:gd name="T12" fmla="*/ 15 w 114"/>
                  <a:gd name="T13" fmla="*/ 69 h 76"/>
                  <a:gd name="T14" fmla="*/ 28 w 114"/>
                  <a:gd name="T15" fmla="*/ 52 h 76"/>
                  <a:gd name="T16" fmla="*/ 57 w 114"/>
                  <a:gd name="T17" fmla="*/ 70 h 76"/>
                  <a:gd name="T18" fmla="*/ 96 w 114"/>
                  <a:gd name="T19" fmla="*/ 71 h 76"/>
                  <a:gd name="T20" fmla="*/ 96 w 114"/>
                  <a:gd name="T21" fmla="*/ 71 h 76"/>
                  <a:gd name="T22" fmla="*/ 96 w 114"/>
                  <a:gd name="T23" fmla="*/ 74 h 76"/>
                  <a:gd name="T24" fmla="*/ 100 w 114"/>
                  <a:gd name="T25" fmla="*/ 75 h 76"/>
                  <a:gd name="T26" fmla="*/ 105 w 114"/>
                  <a:gd name="T27" fmla="*/ 76 h 76"/>
                  <a:gd name="T28" fmla="*/ 106 w 114"/>
                  <a:gd name="T29" fmla="*/ 67 h 76"/>
                  <a:gd name="T30" fmla="*/ 27 w 114"/>
                  <a:gd name="T31" fmla="*/ 17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4" h="76">
                    <a:moveTo>
                      <a:pt x="27" y="17"/>
                    </a:moveTo>
                    <a:cubicBezTo>
                      <a:pt x="17" y="17"/>
                      <a:pt x="0" y="29"/>
                      <a:pt x="4" y="64"/>
                    </a:cubicBezTo>
                    <a:cubicBezTo>
                      <a:pt x="4" y="68"/>
                      <a:pt x="6" y="76"/>
                      <a:pt x="6" y="76"/>
                    </a:cubicBezTo>
                    <a:cubicBezTo>
                      <a:pt x="11" y="75"/>
                      <a:pt x="11" y="75"/>
                      <a:pt x="11" y="75"/>
                    </a:cubicBezTo>
                    <a:cubicBezTo>
                      <a:pt x="12" y="74"/>
                      <a:pt x="14" y="74"/>
                      <a:pt x="15" y="74"/>
                    </a:cubicBezTo>
                    <a:cubicBezTo>
                      <a:pt x="15" y="73"/>
                      <a:pt x="15" y="72"/>
                      <a:pt x="15" y="71"/>
                    </a:cubicBezTo>
                    <a:cubicBezTo>
                      <a:pt x="15" y="70"/>
                      <a:pt x="15" y="70"/>
                      <a:pt x="15" y="69"/>
                    </a:cubicBezTo>
                    <a:cubicBezTo>
                      <a:pt x="28" y="52"/>
                      <a:pt x="28" y="52"/>
                      <a:pt x="28" y="52"/>
                    </a:cubicBezTo>
                    <a:cubicBezTo>
                      <a:pt x="34" y="59"/>
                      <a:pt x="45" y="65"/>
                      <a:pt x="57" y="70"/>
                    </a:cubicBezTo>
                    <a:cubicBezTo>
                      <a:pt x="72" y="75"/>
                      <a:pt x="86" y="75"/>
                      <a:pt x="96" y="71"/>
                    </a:cubicBezTo>
                    <a:cubicBezTo>
                      <a:pt x="96" y="71"/>
                      <a:pt x="96" y="71"/>
                      <a:pt x="96" y="71"/>
                    </a:cubicBezTo>
                    <a:cubicBezTo>
                      <a:pt x="96" y="72"/>
                      <a:pt x="96" y="73"/>
                      <a:pt x="96" y="74"/>
                    </a:cubicBezTo>
                    <a:cubicBezTo>
                      <a:pt x="97" y="74"/>
                      <a:pt x="99" y="74"/>
                      <a:pt x="100" y="75"/>
                    </a:cubicBezTo>
                    <a:cubicBezTo>
                      <a:pt x="105" y="76"/>
                      <a:pt x="105" y="76"/>
                      <a:pt x="105" y="76"/>
                    </a:cubicBezTo>
                    <a:cubicBezTo>
                      <a:pt x="105" y="76"/>
                      <a:pt x="106" y="70"/>
                      <a:pt x="106" y="67"/>
                    </a:cubicBezTo>
                    <a:cubicBezTo>
                      <a:pt x="114" y="1"/>
                      <a:pt x="46" y="0"/>
                      <a:pt x="27"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351" name="Freeform 201">
                <a:extLst>
                  <a:ext uri="{FF2B5EF4-FFF2-40B4-BE49-F238E27FC236}">
                    <a16:creationId xmlns:a16="http://schemas.microsoft.com/office/drawing/2014/main" id="{26F523F1-DE15-453D-91ED-6770A19D54AE}"/>
                  </a:ext>
                </a:extLst>
              </p:cNvPr>
              <p:cNvSpPr>
                <a:spLocks noEditPoints="1"/>
              </p:cNvSpPr>
              <p:nvPr/>
            </p:nvSpPr>
            <p:spPr bwMode="auto">
              <a:xfrm>
                <a:off x="5785857" y="4279038"/>
                <a:ext cx="253888" cy="93028"/>
              </a:xfrm>
              <a:custGeom>
                <a:avLst/>
                <a:gdLst>
                  <a:gd name="T0" fmla="*/ 87 w 87"/>
                  <a:gd name="T1" fmla="*/ 4 h 32"/>
                  <a:gd name="T2" fmla="*/ 44 w 87"/>
                  <a:gd name="T3" fmla="*/ 7 h 32"/>
                  <a:gd name="T4" fmla="*/ 0 w 87"/>
                  <a:gd name="T5" fmla="*/ 4 h 32"/>
                  <a:gd name="T6" fmla="*/ 0 w 87"/>
                  <a:gd name="T7" fmla="*/ 10 h 32"/>
                  <a:gd name="T8" fmla="*/ 20 w 87"/>
                  <a:gd name="T9" fmla="*/ 32 h 32"/>
                  <a:gd name="T10" fmla="*/ 34 w 87"/>
                  <a:gd name="T11" fmla="*/ 28 h 32"/>
                  <a:gd name="T12" fmla="*/ 41 w 87"/>
                  <a:gd name="T13" fmla="*/ 14 h 32"/>
                  <a:gd name="T14" fmla="*/ 46 w 87"/>
                  <a:gd name="T15" fmla="*/ 14 h 32"/>
                  <a:gd name="T16" fmla="*/ 53 w 87"/>
                  <a:gd name="T17" fmla="*/ 28 h 32"/>
                  <a:gd name="T18" fmla="*/ 67 w 87"/>
                  <a:gd name="T19" fmla="*/ 32 h 32"/>
                  <a:gd name="T20" fmla="*/ 87 w 87"/>
                  <a:gd name="T21" fmla="*/ 10 h 32"/>
                  <a:gd name="T22" fmla="*/ 87 w 87"/>
                  <a:gd name="T23" fmla="*/ 4 h 32"/>
                  <a:gd name="T24" fmla="*/ 21 w 87"/>
                  <a:gd name="T25" fmla="*/ 29 h 32"/>
                  <a:gd name="T26" fmla="*/ 7 w 87"/>
                  <a:gd name="T27" fmla="*/ 9 h 32"/>
                  <a:gd name="T28" fmla="*/ 22 w 87"/>
                  <a:gd name="T29" fmla="*/ 6 h 32"/>
                  <a:gd name="T30" fmla="*/ 35 w 87"/>
                  <a:gd name="T31" fmla="*/ 10 h 32"/>
                  <a:gd name="T32" fmla="*/ 21 w 87"/>
                  <a:gd name="T33" fmla="*/ 29 h 32"/>
                  <a:gd name="T34" fmla="*/ 66 w 87"/>
                  <a:gd name="T35" fmla="*/ 29 h 32"/>
                  <a:gd name="T36" fmla="*/ 52 w 87"/>
                  <a:gd name="T37" fmla="*/ 10 h 32"/>
                  <a:gd name="T38" fmla="*/ 65 w 87"/>
                  <a:gd name="T39" fmla="*/ 6 h 32"/>
                  <a:gd name="T40" fmla="*/ 80 w 87"/>
                  <a:gd name="T41" fmla="*/ 9 h 32"/>
                  <a:gd name="T42" fmla="*/ 66 w 87"/>
                  <a:gd name="T43" fmla="*/ 29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7" h="32">
                    <a:moveTo>
                      <a:pt x="87" y="4"/>
                    </a:moveTo>
                    <a:cubicBezTo>
                      <a:pt x="68" y="0"/>
                      <a:pt x="48" y="7"/>
                      <a:pt x="44" y="7"/>
                    </a:cubicBezTo>
                    <a:cubicBezTo>
                      <a:pt x="39" y="7"/>
                      <a:pt x="19" y="0"/>
                      <a:pt x="0" y="4"/>
                    </a:cubicBezTo>
                    <a:cubicBezTo>
                      <a:pt x="0" y="10"/>
                      <a:pt x="0" y="10"/>
                      <a:pt x="0" y="10"/>
                    </a:cubicBezTo>
                    <a:cubicBezTo>
                      <a:pt x="6" y="13"/>
                      <a:pt x="0" y="29"/>
                      <a:pt x="20" y="32"/>
                    </a:cubicBezTo>
                    <a:cubicBezTo>
                      <a:pt x="25" y="32"/>
                      <a:pt x="30" y="31"/>
                      <a:pt x="34" y="28"/>
                    </a:cubicBezTo>
                    <a:cubicBezTo>
                      <a:pt x="40" y="22"/>
                      <a:pt x="39" y="16"/>
                      <a:pt x="41" y="14"/>
                    </a:cubicBezTo>
                    <a:cubicBezTo>
                      <a:pt x="43" y="13"/>
                      <a:pt x="44" y="13"/>
                      <a:pt x="46" y="14"/>
                    </a:cubicBezTo>
                    <a:cubicBezTo>
                      <a:pt x="48" y="16"/>
                      <a:pt x="47" y="22"/>
                      <a:pt x="53" y="28"/>
                    </a:cubicBezTo>
                    <a:cubicBezTo>
                      <a:pt x="57" y="31"/>
                      <a:pt x="62" y="32"/>
                      <a:pt x="67" y="32"/>
                    </a:cubicBezTo>
                    <a:cubicBezTo>
                      <a:pt x="87" y="29"/>
                      <a:pt x="81" y="13"/>
                      <a:pt x="87" y="10"/>
                    </a:cubicBezTo>
                    <a:cubicBezTo>
                      <a:pt x="87" y="10"/>
                      <a:pt x="87" y="10"/>
                      <a:pt x="87" y="4"/>
                    </a:cubicBezTo>
                    <a:close/>
                    <a:moveTo>
                      <a:pt x="21" y="29"/>
                    </a:moveTo>
                    <a:cubicBezTo>
                      <a:pt x="5" y="29"/>
                      <a:pt x="6" y="12"/>
                      <a:pt x="7" y="9"/>
                    </a:cubicBezTo>
                    <a:cubicBezTo>
                      <a:pt x="8" y="6"/>
                      <a:pt x="17" y="6"/>
                      <a:pt x="22" y="6"/>
                    </a:cubicBezTo>
                    <a:cubicBezTo>
                      <a:pt x="28" y="6"/>
                      <a:pt x="33" y="7"/>
                      <a:pt x="35" y="10"/>
                    </a:cubicBezTo>
                    <a:cubicBezTo>
                      <a:pt x="38" y="13"/>
                      <a:pt x="38" y="30"/>
                      <a:pt x="21" y="29"/>
                    </a:cubicBezTo>
                    <a:close/>
                    <a:moveTo>
                      <a:pt x="66" y="29"/>
                    </a:moveTo>
                    <a:cubicBezTo>
                      <a:pt x="49" y="30"/>
                      <a:pt x="49" y="13"/>
                      <a:pt x="52" y="10"/>
                    </a:cubicBezTo>
                    <a:cubicBezTo>
                      <a:pt x="54" y="7"/>
                      <a:pt x="59" y="6"/>
                      <a:pt x="65" y="6"/>
                    </a:cubicBezTo>
                    <a:cubicBezTo>
                      <a:pt x="70" y="6"/>
                      <a:pt x="79" y="6"/>
                      <a:pt x="80" y="9"/>
                    </a:cubicBezTo>
                    <a:cubicBezTo>
                      <a:pt x="81" y="12"/>
                      <a:pt x="82" y="29"/>
                      <a:pt x="66"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352" name="Freeform 202">
                <a:extLst>
                  <a:ext uri="{FF2B5EF4-FFF2-40B4-BE49-F238E27FC236}">
                    <a16:creationId xmlns:a16="http://schemas.microsoft.com/office/drawing/2014/main" id="{3B622776-B143-4D7B-8133-3B1A2B3E2174}"/>
                  </a:ext>
                </a:extLst>
              </p:cNvPr>
              <p:cNvSpPr>
                <a:spLocks/>
              </p:cNvSpPr>
              <p:nvPr/>
            </p:nvSpPr>
            <p:spPr bwMode="auto">
              <a:xfrm>
                <a:off x="5913770" y="4463155"/>
                <a:ext cx="108532" cy="149232"/>
              </a:xfrm>
              <a:custGeom>
                <a:avLst/>
                <a:gdLst>
                  <a:gd name="T0" fmla="*/ 0 w 37"/>
                  <a:gd name="T1" fmla="*/ 30 h 51"/>
                  <a:gd name="T2" fmla="*/ 29 w 37"/>
                  <a:gd name="T3" fmla="*/ 0 h 51"/>
                  <a:gd name="T4" fmla="*/ 31 w 37"/>
                  <a:gd name="T5" fmla="*/ 51 h 51"/>
                  <a:gd name="T6" fmla="*/ 0 w 37"/>
                  <a:gd name="T7" fmla="*/ 30 h 51"/>
                </a:gdLst>
                <a:ahLst/>
                <a:cxnLst>
                  <a:cxn ang="0">
                    <a:pos x="T0" y="T1"/>
                  </a:cxn>
                  <a:cxn ang="0">
                    <a:pos x="T2" y="T3"/>
                  </a:cxn>
                  <a:cxn ang="0">
                    <a:pos x="T4" y="T5"/>
                  </a:cxn>
                  <a:cxn ang="0">
                    <a:pos x="T6" y="T7"/>
                  </a:cxn>
                </a:cxnLst>
                <a:rect l="0" t="0" r="r" b="b"/>
                <a:pathLst>
                  <a:path w="37" h="51">
                    <a:moveTo>
                      <a:pt x="0" y="30"/>
                    </a:moveTo>
                    <a:cubicBezTo>
                      <a:pt x="0" y="30"/>
                      <a:pt x="28" y="12"/>
                      <a:pt x="29" y="0"/>
                    </a:cubicBezTo>
                    <a:cubicBezTo>
                      <a:pt x="37" y="19"/>
                      <a:pt x="33" y="41"/>
                      <a:pt x="31" y="51"/>
                    </a:cubicBezTo>
                    <a:cubicBezTo>
                      <a:pt x="22" y="32"/>
                      <a:pt x="2" y="30"/>
                      <a:pt x="0"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353" name="Freeform 203">
                <a:extLst>
                  <a:ext uri="{FF2B5EF4-FFF2-40B4-BE49-F238E27FC236}">
                    <a16:creationId xmlns:a16="http://schemas.microsoft.com/office/drawing/2014/main" id="{D09B8233-B62B-4CE4-A5A6-DA31D11F7E5B}"/>
                  </a:ext>
                </a:extLst>
              </p:cNvPr>
              <p:cNvSpPr>
                <a:spLocks/>
              </p:cNvSpPr>
              <p:nvPr/>
            </p:nvSpPr>
            <p:spPr bwMode="auto">
              <a:xfrm>
                <a:off x="5803299" y="4463155"/>
                <a:ext cx="104656" cy="149232"/>
              </a:xfrm>
              <a:custGeom>
                <a:avLst/>
                <a:gdLst>
                  <a:gd name="T0" fmla="*/ 36 w 36"/>
                  <a:gd name="T1" fmla="*/ 30 h 51"/>
                  <a:gd name="T2" fmla="*/ 7 w 36"/>
                  <a:gd name="T3" fmla="*/ 0 h 51"/>
                  <a:gd name="T4" fmla="*/ 5 w 36"/>
                  <a:gd name="T5" fmla="*/ 51 h 51"/>
                  <a:gd name="T6" fmla="*/ 36 w 36"/>
                  <a:gd name="T7" fmla="*/ 30 h 51"/>
                </a:gdLst>
                <a:ahLst/>
                <a:cxnLst>
                  <a:cxn ang="0">
                    <a:pos x="T0" y="T1"/>
                  </a:cxn>
                  <a:cxn ang="0">
                    <a:pos x="T2" y="T3"/>
                  </a:cxn>
                  <a:cxn ang="0">
                    <a:pos x="T4" y="T5"/>
                  </a:cxn>
                  <a:cxn ang="0">
                    <a:pos x="T6" y="T7"/>
                  </a:cxn>
                </a:cxnLst>
                <a:rect l="0" t="0" r="r" b="b"/>
                <a:pathLst>
                  <a:path w="36" h="51">
                    <a:moveTo>
                      <a:pt x="36" y="30"/>
                    </a:moveTo>
                    <a:cubicBezTo>
                      <a:pt x="36" y="30"/>
                      <a:pt x="9" y="12"/>
                      <a:pt x="7" y="0"/>
                    </a:cubicBezTo>
                    <a:cubicBezTo>
                      <a:pt x="0" y="19"/>
                      <a:pt x="3" y="41"/>
                      <a:pt x="5" y="51"/>
                    </a:cubicBezTo>
                    <a:cubicBezTo>
                      <a:pt x="14" y="32"/>
                      <a:pt x="34" y="30"/>
                      <a:pt x="36"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354" name="Freeform 204">
                <a:extLst>
                  <a:ext uri="{FF2B5EF4-FFF2-40B4-BE49-F238E27FC236}">
                    <a16:creationId xmlns:a16="http://schemas.microsoft.com/office/drawing/2014/main" id="{C664B4D2-5E06-42AD-A78B-24960AB0C7A3}"/>
                  </a:ext>
                </a:extLst>
              </p:cNvPr>
              <p:cNvSpPr>
                <a:spLocks/>
              </p:cNvSpPr>
              <p:nvPr/>
            </p:nvSpPr>
            <p:spPr bwMode="auto">
              <a:xfrm>
                <a:off x="5873070" y="4565874"/>
                <a:ext cx="75585" cy="238384"/>
              </a:xfrm>
              <a:custGeom>
                <a:avLst/>
                <a:gdLst>
                  <a:gd name="T0" fmla="*/ 5 w 26"/>
                  <a:gd name="T1" fmla="*/ 13 h 82"/>
                  <a:gd name="T2" fmla="*/ 0 w 26"/>
                  <a:gd name="T3" fmla="*/ 27 h 82"/>
                  <a:gd name="T4" fmla="*/ 12 w 26"/>
                  <a:gd name="T5" fmla="*/ 82 h 82"/>
                  <a:gd name="T6" fmla="*/ 25 w 26"/>
                  <a:gd name="T7" fmla="*/ 25 h 82"/>
                  <a:gd name="T8" fmla="*/ 21 w 26"/>
                  <a:gd name="T9" fmla="*/ 14 h 82"/>
                  <a:gd name="T10" fmla="*/ 21 w 26"/>
                  <a:gd name="T11" fmla="*/ 13 h 82"/>
                  <a:gd name="T12" fmla="*/ 26 w 26"/>
                  <a:gd name="T13" fmla="*/ 4 h 82"/>
                  <a:gd name="T14" fmla="*/ 14 w 26"/>
                  <a:gd name="T15" fmla="*/ 0 h 82"/>
                  <a:gd name="T16" fmla="*/ 12 w 26"/>
                  <a:gd name="T17" fmla="*/ 0 h 82"/>
                  <a:gd name="T18" fmla="*/ 0 w 26"/>
                  <a:gd name="T19" fmla="*/ 4 h 82"/>
                  <a:gd name="T20" fmla="*/ 5 w 26"/>
                  <a:gd name="T21" fmla="*/ 13 h 82"/>
                  <a:gd name="T22" fmla="*/ 5 w 26"/>
                  <a:gd name="T23" fmla="*/ 13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 h="82">
                    <a:moveTo>
                      <a:pt x="5" y="13"/>
                    </a:moveTo>
                    <a:cubicBezTo>
                      <a:pt x="3" y="18"/>
                      <a:pt x="2" y="23"/>
                      <a:pt x="0" y="27"/>
                    </a:cubicBezTo>
                    <a:cubicBezTo>
                      <a:pt x="12" y="82"/>
                      <a:pt x="12" y="82"/>
                      <a:pt x="12" y="82"/>
                    </a:cubicBezTo>
                    <a:cubicBezTo>
                      <a:pt x="25" y="25"/>
                      <a:pt x="25" y="25"/>
                      <a:pt x="25" y="25"/>
                    </a:cubicBezTo>
                    <a:cubicBezTo>
                      <a:pt x="24" y="22"/>
                      <a:pt x="23" y="18"/>
                      <a:pt x="21" y="14"/>
                    </a:cubicBezTo>
                    <a:cubicBezTo>
                      <a:pt x="21" y="13"/>
                      <a:pt x="21" y="13"/>
                      <a:pt x="21" y="13"/>
                    </a:cubicBezTo>
                    <a:cubicBezTo>
                      <a:pt x="23" y="10"/>
                      <a:pt x="25" y="7"/>
                      <a:pt x="26" y="4"/>
                    </a:cubicBezTo>
                    <a:cubicBezTo>
                      <a:pt x="21" y="1"/>
                      <a:pt x="16" y="0"/>
                      <a:pt x="14" y="0"/>
                    </a:cubicBezTo>
                    <a:cubicBezTo>
                      <a:pt x="12" y="0"/>
                      <a:pt x="12" y="0"/>
                      <a:pt x="12" y="0"/>
                    </a:cubicBezTo>
                    <a:cubicBezTo>
                      <a:pt x="10" y="0"/>
                      <a:pt x="5" y="1"/>
                      <a:pt x="0" y="4"/>
                    </a:cubicBezTo>
                    <a:cubicBezTo>
                      <a:pt x="1" y="7"/>
                      <a:pt x="3" y="10"/>
                      <a:pt x="5" y="13"/>
                    </a:cubicBezTo>
                    <a:cubicBezTo>
                      <a:pt x="5" y="13"/>
                      <a:pt x="5" y="13"/>
                      <a:pt x="5"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355" name="Freeform 206">
                <a:extLst>
                  <a:ext uri="{FF2B5EF4-FFF2-40B4-BE49-F238E27FC236}">
                    <a16:creationId xmlns:a16="http://schemas.microsoft.com/office/drawing/2014/main" id="{E2FC8ABA-4467-4010-A824-1CCC5A4373D5}"/>
                  </a:ext>
                </a:extLst>
              </p:cNvPr>
              <p:cNvSpPr>
                <a:spLocks/>
              </p:cNvSpPr>
              <p:nvPr/>
            </p:nvSpPr>
            <p:spPr bwMode="auto">
              <a:xfrm>
                <a:off x="5592049" y="4519359"/>
                <a:ext cx="228693" cy="370173"/>
              </a:xfrm>
              <a:custGeom>
                <a:avLst/>
                <a:gdLst>
                  <a:gd name="T0" fmla="*/ 43 w 78"/>
                  <a:gd name="T1" fmla="*/ 24 h 127"/>
                  <a:gd name="T2" fmla="*/ 37 w 78"/>
                  <a:gd name="T3" fmla="*/ 22 h 127"/>
                  <a:gd name="T4" fmla="*/ 56 w 78"/>
                  <a:gd name="T5" fmla="*/ 0 h 127"/>
                  <a:gd name="T6" fmla="*/ 0 w 78"/>
                  <a:gd name="T7" fmla="*/ 19 h 127"/>
                  <a:gd name="T8" fmla="*/ 78 w 78"/>
                  <a:gd name="T9" fmla="*/ 127 h 127"/>
                  <a:gd name="T10" fmla="*/ 33 w 78"/>
                  <a:gd name="T11" fmla="*/ 28 h 127"/>
                  <a:gd name="T12" fmla="*/ 43 w 78"/>
                  <a:gd name="T13" fmla="*/ 24 h 127"/>
                </a:gdLst>
                <a:ahLst/>
                <a:cxnLst>
                  <a:cxn ang="0">
                    <a:pos x="T0" y="T1"/>
                  </a:cxn>
                  <a:cxn ang="0">
                    <a:pos x="T2" y="T3"/>
                  </a:cxn>
                  <a:cxn ang="0">
                    <a:pos x="T4" y="T5"/>
                  </a:cxn>
                  <a:cxn ang="0">
                    <a:pos x="T6" y="T7"/>
                  </a:cxn>
                  <a:cxn ang="0">
                    <a:pos x="T8" y="T9"/>
                  </a:cxn>
                  <a:cxn ang="0">
                    <a:pos x="T10" y="T11"/>
                  </a:cxn>
                  <a:cxn ang="0">
                    <a:pos x="T12" y="T13"/>
                  </a:cxn>
                </a:cxnLst>
                <a:rect l="0" t="0" r="r" b="b"/>
                <a:pathLst>
                  <a:path w="78" h="127">
                    <a:moveTo>
                      <a:pt x="43" y="24"/>
                    </a:moveTo>
                    <a:cubicBezTo>
                      <a:pt x="37" y="22"/>
                      <a:pt x="37" y="22"/>
                      <a:pt x="37" y="22"/>
                    </a:cubicBezTo>
                    <a:cubicBezTo>
                      <a:pt x="56" y="0"/>
                      <a:pt x="56" y="0"/>
                      <a:pt x="56" y="0"/>
                    </a:cubicBezTo>
                    <a:cubicBezTo>
                      <a:pt x="0" y="19"/>
                      <a:pt x="0" y="19"/>
                      <a:pt x="0" y="19"/>
                    </a:cubicBezTo>
                    <a:cubicBezTo>
                      <a:pt x="8" y="87"/>
                      <a:pt x="47" y="116"/>
                      <a:pt x="78" y="127"/>
                    </a:cubicBezTo>
                    <a:cubicBezTo>
                      <a:pt x="33" y="28"/>
                      <a:pt x="33" y="28"/>
                      <a:pt x="33" y="28"/>
                    </a:cubicBezTo>
                    <a:lnTo>
                      <a:pt x="43"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356" name="Freeform 207">
                <a:extLst>
                  <a:ext uri="{FF2B5EF4-FFF2-40B4-BE49-F238E27FC236}">
                    <a16:creationId xmlns:a16="http://schemas.microsoft.com/office/drawing/2014/main" id="{D4F759FB-7078-4FAB-B6D2-FC7CD87D9FCE}"/>
                  </a:ext>
                </a:extLst>
              </p:cNvPr>
              <p:cNvSpPr>
                <a:spLocks/>
              </p:cNvSpPr>
              <p:nvPr/>
            </p:nvSpPr>
            <p:spPr bwMode="auto">
              <a:xfrm>
                <a:off x="5999045" y="4519359"/>
                <a:ext cx="220941" cy="368235"/>
              </a:xfrm>
              <a:custGeom>
                <a:avLst/>
                <a:gdLst>
                  <a:gd name="T0" fmla="*/ 76 w 76"/>
                  <a:gd name="T1" fmla="*/ 18 h 126"/>
                  <a:gd name="T2" fmla="*/ 22 w 76"/>
                  <a:gd name="T3" fmla="*/ 0 h 126"/>
                  <a:gd name="T4" fmla="*/ 43 w 76"/>
                  <a:gd name="T5" fmla="*/ 25 h 126"/>
                  <a:gd name="T6" fmla="*/ 38 w 76"/>
                  <a:gd name="T7" fmla="*/ 26 h 126"/>
                  <a:gd name="T8" fmla="*/ 47 w 76"/>
                  <a:gd name="T9" fmla="*/ 30 h 126"/>
                  <a:gd name="T10" fmla="*/ 0 w 76"/>
                  <a:gd name="T11" fmla="*/ 126 h 126"/>
                  <a:gd name="T12" fmla="*/ 76 w 76"/>
                  <a:gd name="T13" fmla="*/ 18 h 126"/>
                </a:gdLst>
                <a:ahLst/>
                <a:cxnLst>
                  <a:cxn ang="0">
                    <a:pos x="T0" y="T1"/>
                  </a:cxn>
                  <a:cxn ang="0">
                    <a:pos x="T2" y="T3"/>
                  </a:cxn>
                  <a:cxn ang="0">
                    <a:pos x="T4" y="T5"/>
                  </a:cxn>
                  <a:cxn ang="0">
                    <a:pos x="T6" y="T7"/>
                  </a:cxn>
                  <a:cxn ang="0">
                    <a:pos x="T8" y="T9"/>
                  </a:cxn>
                  <a:cxn ang="0">
                    <a:pos x="T10" y="T11"/>
                  </a:cxn>
                  <a:cxn ang="0">
                    <a:pos x="T12" y="T13"/>
                  </a:cxn>
                </a:cxnLst>
                <a:rect l="0" t="0" r="r" b="b"/>
                <a:pathLst>
                  <a:path w="76" h="126">
                    <a:moveTo>
                      <a:pt x="76" y="18"/>
                    </a:moveTo>
                    <a:cubicBezTo>
                      <a:pt x="22" y="0"/>
                      <a:pt x="22" y="0"/>
                      <a:pt x="22" y="0"/>
                    </a:cubicBezTo>
                    <a:cubicBezTo>
                      <a:pt x="43" y="25"/>
                      <a:pt x="43" y="25"/>
                      <a:pt x="43" y="25"/>
                    </a:cubicBezTo>
                    <a:cubicBezTo>
                      <a:pt x="38" y="26"/>
                      <a:pt x="38" y="26"/>
                      <a:pt x="38" y="26"/>
                    </a:cubicBezTo>
                    <a:cubicBezTo>
                      <a:pt x="47" y="30"/>
                      <a:pt x="47" y="30"/>
                      <a:pt x="47" y="30"/>
                    </a:cubicBezTo>
                    <a:cubicBezTo>
                      <a:pt x="0" y="126"/>
                      <a:pt x="0" y="126"/>
                      <a:pt x="0" y="126"/>
                    </a:cubicBezTo>
                    <a:cubicBezTo>
                      <a:pt x="30" y="113"/>
                      <a:pt x="69" y="83"/>
                      <a:pt x="76"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357" name="Freeform 208">
                <a:extLst>
                  <a:ext uri="{FF2B5EF4-FFF2-40B4-BE49-F238E27FC236}">
                    <a16:creationId xmlns:a16="http://schemas.microsoft.com/office/drawing/2014/main" id="{E4ED3796-8490-41E3-ADF5-402DBDBA6DC9}"/>
                  </a:ext>
                </a:extLst>
              </p:cNvPr>
              <p:cNvSpPr>
                <a:spLocks/>
              </p:cNvSpPr>
              <p:nvPr/>
            </p:nvSpPr>
            <p:spPr bwMode="auto">
              <a:xfrm>
                <a:off x="5710272" y="4498041"/>
                <a:ext cx="403120" cy="408934"/>
              </a:xfrm>
              <a:custGeom>
                <a:avLst/>
                <a:gdLst>
                  <a:gd name="T0" fmla="*/ 120 w 138"/>
                  <a:gd name="T1" fmla="*/ 30 h 140"/>
                  <a:gd name="T2" fmla="*/ 131 w 138"/>
                  <a:gd name="T3" fmla="*/ 28 h 140"/>
                  <a:gd name="T4" fmla="*/ 108 w 138"/>
                  <a:gd name="T5" fmla="*/ 1 h 140"/>
                  <a:gd name="T6" fmla="*/ 107 w 138"/>
                  <a:gd name="T7" fmla="*/ 40 h 140"/>
                  <a:gd name="T8" fmla="*/ 103 w 138"/>
                  <a:gd name="T9" fmla="*/ 56 h 140"/>
                  <a:gd name="T10" fmla="*/ 96 w 138"/>
                  <a:gd name="T11" fmla="*/ 41 h 140"/>
                  <a:gd name="T12" fmla="*/ 91 w 138"/>
                  <a:gd name="T13" fmla="*/ 33 h 140"/>
                  <a:gd name="T14" fmla="*/ 68 w 138"/>
                  <a:gd name="T15" fmla="*/ 131 h 140"/>
                  <a:gd name="T16" fmla="*/ 47 w 138"/>
                  <a:gd name="T17" fmla="*/ 34 h 140"/>
                  <a:gd name="T18" fmla="*/ 42 w 138"/>
                  <a:gd name="T19" fmla="*/ 41 h 140"/>
                  <a:gd name="T20" fmla="*/ 35 w 138"/>
                  <a:gd name="T21" fmla="*/ 56 h 140"/>
                  <a:gd name="T22" fmla="*/ 32 w 138"/>
                  <a:gd name="T23" fmla="*/ 40 h 140"/>
                  <a:gd name="T24" fmla="*/ 30 w 138"/>
                  <a:gd name="T25" fmla="*/ 0 h 140"/>
                  <a:gd name="T26" fmla="*/ 7 w 138"/>
                  <a:gd name="T27" fmla="*/ 26 h 140"/>
                  <a:gd name="T28" fmla="*/ 19 w 138"/>
                  <a:gd name="T29" fmla="*/ 29 h 140"/>
                  <a:gd name="T30" fmla="*/ 0 w 138"/>
                  <a:gd name="T31" fmla="*/ 38 h 140"/>
                  <a:gd name="T32" fmla="*/ 45 w 138"/>
                  <a:gd name="T33" fmla="*/ 136 h 140"/>
                  <a:gd name="T34" fmla="*/ 67 w 138"/>
                  <a:gd name="T35" fmla="*/ 140 h 140"/>
                  <a:gd name="T36" fmla="*/ 91 w 138"/>
                  <a:gd name="T37" fmla="*/ 135 h 140"/>
                  <a:gd name="T38" fmla="*/ 138 w 138"/>
                  <a:gd name="T39" fmla="*/ 40 h 140"/>
                  <a:gd name="T40" fmla="*/ 120 w 138"/>
                  <a:gd name="T41" fmla="*/ 3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8" h="140">
                    <a:moveTo>
                      <a:pt x="120" y="30"/>
                    </a:moveTo>
                    <a:cubicBezTo>
                      <a:pt x="131" y="28"/>
                      <a:pt x="131" y="28"/>
                      <a:pt x="131" y="28"/>
                    </a:cubicBezTo>
                    <a:cubicBezTo>
                      <a:pt x="108" y="1"/>
                      <a:pt x="108" y="1"/>
                      <a:pt x="108" y="1"/>
                    </a:cubicBezTo>
                    <a:cubicBezTo>
                      <a:pt x="111" y="17"/>
                      <a:pt x="108" y="33"/>
                      <a:pt x="107" y="40"/>
                    </a:cubicBezTo>
                    <a:cubicBezTo>
                      <a:pt x="103" y="56"/>
                      <a:pt x="103" y="56"/>
                      <a:pt x="103" y="56"/>
                    </a:cubicBezTo>
                    <a:cubicBezTo>
                      <a:pt x="96" y="41"/>
                      <a:pt x="96" y="41"/>
                      <a:pt x="96" y="41"/>
                    </a:cubicBezTo>
                    <a:cubicBezTo>
                      <a:pt x="95" y="38"/>
                      <a:pt x="93" y="35"/>
                      <a:pt x="91" y="33"/>
                    </a:cubicBezTo>
                    <a:cubicBezTo>
                      <a:pt x="68" y="131"/>
                      <a:pt x="68" y="131"/>
                      <a:pt x="68" y="131"/>
                    </a:cubicBezTo>
                    <a:cubicBezTo>
                      <a:pt x="47" y="34"/>
                      <a:pt x="47" y="34"/>
                      <a:pt x="47" y="34"/>
                    </a:cubicBezTo>
                    <a:cubicBezTo>
                      <a:pt x="45" y="36"/>
                      <a:pt x="43" y="38"/>
                      <a:pt x="42" y="41"/>
                    </a:cubicBezTo>
                    <a:cubicBezTo>
                      <a:pt x="35" y="56"/>
                      <a:pt x="35" y="56"/>
                      <a:pt x="35" y="56"/>
                    </a:cubicBezTo>
                    <a:cubicBezTo>
                      <a:pt x="32" y="40"/>
                      <a:pt x="32" y="40"/>
                      <a:pt x="32" y="40"/>
                    </a:cubicBezTo>
                    <a:cubicBezTo>
                      <a:pt x="30" y="33"/>
                      <a:pt x="27" y="17"/>
                      <a:pt x="30" y="0"/>
                    </a:cubicBezTo>
                    <a:cubicBezTo>
                      <a:pt x="7" y="26"/>
                      <a:pt x="7" y="26"/>
                      <a:pt x="7" y="26"/>
                    </a:cubicBezTo>
                    <a:cubicBezTo>
                      <a:pt x="19" y="29"/>
                      <a:pt x="19" y="29"/>
                      <a:pt x="19" y="29"/>
                    </a:cubicBezTo>
                    <a:cubicBezTo>
                      <a:pt x="0" y="38"/>
                      <a:pt x="0" y="38"/>
                      <a:pt x="0" y="38"/>
                    </a:cubicBezTo>
                    <a:cubicBezTo>
                      <a:pt x="45" y="136"/>
                      <a:pt x="45" y="136"/>
                      <a:pt x="45" y="136"/>
                    </a:cubicBezTo>
                    <a:cubicBezTo>
                      <a:pt x="54" y="139"/>
                      <a:pt x="62" y="140"/>
                      <a:pt x="67" y="140"/>
                    </a:cubicBezTo>
                    <a:cubicBezTo>
                      <a:pt x="73" y="140"/>
                      <a:pt x="81" y="138"/>
                      <a:pt x="91" y="135"/>
                    </a:cubicBezTo>
                    <a:cubicBezTo>
                      <a:pt x="138" y="40"/>
                      <a:pt x="138" y="40"/>
                      <a:pt x="138" y="40"/>
                    </a:cubicBezTo>
                    <a:lnTo>
                      <a:pt x="120"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grpSp>
        <p:grpSp>
          <p:nvGrpSpPr>
            <p:cNvPr id="205" name="Group 204">
              <a:extLst>
                <a:ext uri="{FF2B5EF4-FFF2-40B4-BE49-F238E27FC236}">
                  <a16:creationId xmlns:a16="http://schemas.microsoft.com/office/drawing/2014/main" id="{452B9F3B-1E77-430F-833E-E3E3A2EBF10F}"/>
                </a:ext>
              </a:extLst>
            </p:cNvPr>
            <p:cNvGrpSpPr/>
            <p:nvPr userDrawn="1"/>
          </p:nvGrpSpPr>
          <p:grpSpPr>
            <a:xfrm>
              <a:off x="7354923" y="3729924"/>
              <a:ext cx="311633" cy="438363"/>
              <a:chOff x="2370963" y="2220799"/>
              <a:chExt cx="581424" cy="817868"/>
            </a:xfrm>
            <a:solidFill>
              <a:srgbClr val="FFFFFF"/>
            </a:solidFill>
          </p:grpSpPr>
          <p:sp>
            <p:nvSpPr>
              <p:cNvPr id="320" name="Rectangle 58">
                <a:extLst>
                  <a:ext uri="{FF2B5EF4-FFF2-40B4-BE49-F238E27FC236}">
                    <a16:creationId xmlns:a16="http://schemas.microsoft.com/office/drawing/2014/main" id="{8C7E3443-145F-4BBF-9D84-FB62C4549CCC}"/>
                  </a:ext>
                </a:extLst>
              </p:cNvPr>
              <p:cNvSpPr>
                <a:spLocks noChangeArrowheads="1"/>
              </p:cNvSpPr>
              <p:nvPr/>
            </p:nvSpPr>
            <p:spPr bwMode="auto">
              <a:xfrm>
                <a:off x="2454300" y="3001844"/>
                <a:ext cx="474829" cy="3682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321" name="Freeform 59">
                <a:extLst>
                  <a:ext uri="{FF2B5EF4-FFF2-40B4-BE49-F238E27FC236}">
                    <a16:creationId xmlns:a16="http://schemas.microsoft.com/office/drawing/2014/main" id="{8F4C86E4-9217-46D2-8F0D-563C4C53D42C}"/>
                  </a:ext>
                </a:extLst>
              </p:cNvPr>
              <p:cNvSpPr>
                <a:spLocks/>
              </p:cNvSpPr>
              <p:nvPr/>
            </p:nvSpPr>
            <p:spPr bwMode="auto">
              <a:xfrm>
                <a:off x="2454300" y="2278941"/>
                <a:ext cx="275207" cy="393430"/>
              </a:xfrm>
              <a:custGeom>
                <a:avLst/>
                <a:gdLst>
                  <a:gd name="T0" fmla="*/ 77 w 142"/>
                  <a:gd name="T1" fmla="*/ 203 h 203"/>
                  <a:gd name="T2" fmla="*/ 0 w 142"/>
                  <a:gd name="T3" fmla="*/ 174 h 203"/>
                  <a:gd name="T4" fmla="*/ 65 w 142"/>
                  <a:gd name="T5" fmla="*/ 0 h 203"/>
                  <a:gd name="T6" fmla="*/ 142 w 142"/>
                  <a:gd name="T7" fmla="*/ 28 h 203"/>
                  <a:gd name="T8" fmla="*/ 77 w 142"/>
                  <a:gd name="T9" fmla="*/ 203 h 203"/>
                </a:gdLst>
                <a:ahLst/>
                <a:cxnLst>
                  <a:cxn ang="0">
                    <a:pos x="T0" y="T1"/>
                  </a:cxn>
                  <a:cxn ang="0">
                    <a:pos x="T2" y="T3"/>
                  </a:cxn>
                  <a:cxn ang="0">
                    <a:pos x="T4" y="T5"/>
                  </a:cxn>
                  <a:cxn ang="0">
                    <a:pos x="T6" y="T7"/>
                  </a:cxn>
                  <a:cxn ang="0">
                    <a:pos x="T8" y="T9"/>
                  </a:cxn>
                </a:cxnLst>
                <a:rect l="0" t="0" r="r" b="b"/>
                <a:pathLst>
                  <a:path w="142" h="203">
                    <a:moveTo>
                      <a:pt x="77" y="203"/>
                    </a:moveTo>
                    <a:lnTo>
                      <a:pt x="0" y="174"/>
                    </a:lnTo>
                    <a:lnTo>
                      <a:pt x="65" y="0"/>
                    </a:lnTo>
                    <a:lnTo>
                      <a:pt x="142" y="28"/>
                    </a:lnTo>
                    <a:lnTo>
                      <a:pt x="77" y="20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322" name="Freeform 60">
                <a:extLst>
                  <a:ext uri="{FF2B5EF4-FFF2-40B4-BE49-F238E27FC236}">
                    <a16:creationId xmlns:a16="http://schemas.microsoft.com/office/drawing/2014/main" id="{8A043486-F578-4381-A03B-27044179100B}"/>
                  </a:ext>
                </a:extLst>
              </p:cNvPr>
              <p:cNvSpPr>
                <a:spLocks/>
              </p:cNvSpPr>
              <p:nvPr/>
            </p:nvSpPr>
            <p:spPr bwMode="auto">
              <a:xfrm>
                <a:off x="2465929" y="2682061"/>
                <a:ext cx="77523" cy="60080"/>
              </a:xfrm>
              <a:custGeom>
                <a:avLst/>
                <a:gdLst>
                  <a:gd name="T0" fmla="*/ 8 w 40"/>
                  <a:gd name="T1" fmla="*/ 0 h 31"/>
                  <a:gd name="T2" fmla="*/ 0 w 40"/>
                  <a:gd name="T3" fmla="*/ 19 h 31"/>
                  <a:gd name="T4" fmla="*/ 32 w 40"/>
                  <a:gd name="T5" fmla="*/ 31 h 31"/>
                  <a:gd name="T6" fmla="*/ 40 w 40"/>
                  <a:gd name="T7" fmla="*/ 12 h 31"/>
                  <a:gd name="T8" fmla="*/ 8 w 40"/>
                  <a:gd name="T9" fmla="*/ 0 h 31"/>
                </a:gdLst>
                <a:ahLst/>
                <a:cxnLst>
                  <a:cxn ang="0">
                    <a:pos x="T0" y="T1"/>
                  </a:cxn>
                  <a:cxn ang="0">
                    <a:pos x="T2" y="T3"/>
                  </a:cxn>
                  <a:cxn ang="0">
                    <a:pos x="T4" y="T5"/>
                  </a:cxn>
                  <a:cxn ang="0">
                    <a:pos x="T6" y="T7"/>
                  </a:cxn>
                  <a:cxn ang="0">
                    <a:pos x="T8" y="T9"/>
                  </a:cxn>
                </a:cxnLst>
                <a:rect l="0" t="0" r="r" b="b"/>
                <a:pathLst>
                  <a:path w="40" h="31">
                    <a:moveTo>
                      <a:pt x="8" y="0"/>
                    </a:moveTo>
                    <a:lnTo>
                      <a:pt x="0" y="19"/>
                    </a:lnTo>
                    <a:lnTo>
                      <a:pt x="32" y="31"/>
                    </a:lnTo>
                    <a:lnTo>
                      <a:pt x="40" y="12"/>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323" name="Freeform 61">
                <a:extLst>
                  <a:ext uri="{FF2B5EF4-FFF2-40B4-BE49-F238E27FC236}">
                    <a16:creationId xmlns:a16="http://schemas.microsoft.com/office/drawing/2014/main" id="{DB126426-D577-464D-8294-302D9205E44F}"/>
                  </a:ext>
                </a:extLst>
              </p:cNvPr>
              <p:cNvSpPr>
                <a:spLocks/>
              </p:cNvSpPr>
              <p:nvPr/>
            </p:nvSpPr>
            <p:spPr bwMode="auto">
              <a:xfrm>
                <a:off x="2465929" y="2641362"/>
                <a:ext cx="108532" cy="58142"/>
              </a:xfrm>
              <a:custGeom>
                <a:avLst/>
                <a:gdLst>
                  <a:gd name="T0" fmla="*/ 5 w 56"/>
                  <a:gd name="T1" fmla="*/ 0 h 30"/>
                  <a:gd name="T2" fmla="*/ 0 w 56"/>
                  <a:gd name="T3" fmla="*/ 10 h 30"/>
                  <a:gd name="T4" fmla="*/ 52 w 56"/>
                  <a:gd name="T5" fmla="*/ 30 h 30"/>
                  <a:gd name="T6" fmla="*/ 56 w 56"/>
                  <a:gd name="T7" fmla="*/ 18 h 30"/>
                  <a:gd name="T8" fmla="*/ 5 w 56"/>
                  <a:gd name="T9" fmla="*/ 0 h 30"/>
                </a:gdLst>
                <a:ahLst/>
                <a:cxnLst>
                  <a:cxn ang="0">
                    <a:pos x="T0" y="T1"/>
                  </a:cxn>
                  <a:cxn ang="0">
                    <a:pos x="T2" y="T3"/>
                  </a:cxn>
                  <a:cxn ang="0">
                    <a:pos x="T4" y="T5"/>
                  </a:cxn>
                  <a:cxn ang="0">
                    <a:pos x="T6" y="T7"/>
                  </a:cxn>
                  <a:cxn ang="0">
                    <a:pos x="T8" y="T9"/>
                  </a:cxn>
                </a:cxnLst>
                <a:rect l="0" t="0" r="r" b="b"/>
                <a:pathLst>
                  <a:path w="56" h="30">
                    <a:moveTo>
                      <a:pt x="5" y="0"/>
                    </a:moveTo>
                    <a:lnTo>
                      <a:pt x="0" y="10"/>
                    </a:lnTo>
                    <a:lnTo>
                      <a:pt x="52" y="30"/>
                    </a:lnTo>
                    <a:lnTo>
                      <a:pt x="56" y="18"/>
                    </a:ln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324" name="Freeform 62">
                <a:extLst>
                  <a:ext uri="{FF2B5EF4-FFF2-40B4-BE49-F238E27FC236}">
                    <a16:creationId xmlns:a16="http://schemas.microsoft.com/office/drawing/2014/main" id="{06AACD2D-790D-4C3F-AD7A-1373DBF00D85}"/>
                  </a:ext>
                </a:extLst>
              </p:cNvPr>
              <p:cNvSpPr>
                <a:spLocks/>
              </p:cNvSpPr>
              <p:nvPr/>
            </p:nvSpPr>
            <p:spPr bwMode="auto">
              <a:xfrm>
                <a:off x="2620975" y="2220799"/>
                <a:ext cx="100780" cy="87214"/>
              </a:xfrm>
              <a:custGeom>
                <a:avLst/>
                <a:gdLst>
                  <a:gd name="T0" fmla="*/ 40 w 52"/>
                  <a:gd name="T1" fmla="*/ 45 h 45"/>
                  <a:gd name="T2" fmla="*/ 52 w 52"/>
                  <a:gd name="T3" fmla="*/ 15 h 45"/>
                  <a:gd name="T4" fmla="*/ 12 w 52"/>
                  <a:gd name="T5" fmla="*/ 0 h 45"/>
                  <a:gd name="T6" fmla="*/ 0 w 52"/>
                  <a:gd name="T7" fmla="*/ 30 h 45"/>
                  <a:gd name="T8" fmla="*/ 40 w 52"/>
                  <a:gd name="T9" fmla="*/ 45 h 45"/>
                </a:gdLst>
                <a:ahLst/>
                <a:cxnLst>
                  <a:cxn ang="0">
                    <a:pos x="T0" y="T1"/>
                  </a:cxn>
                  <a:cxn ang="0">
                    <a:pos x="T2" y="T3"/>
                  </a:cxn>
                  <a:cxn ang="0">
                    <a:pos x="T4" y="T5"/>
                  </a:cxn>
                  <a:cxn ang="0">
                    <a:pos x="T6" y="T7"/>
                  </a:cxn>
                  <a:cxn ang="0">
                    <a:pos x="T8" y="T9"/>
                  </a:cxn>
                </a:cxnLst>
                <a:rect l="0" t="0" r="r" b="b"/>
                <a:pathLst>
                  <a:path w="52" h="45">
                    <a:moveTo>
                      <a:pt x="40" y="45"/>
                    </a:moveTo>
                    <a:lnTo>
                      <a:pt x="52" y="15"/>
                    </a:lnTo>
                    <a:lnTo>
                      <a:pt x="12" y="0"/>
                    </a:lnTo>
                    <a:lnTo>
                      <a:pt x="0" y="30"/>
                    </a:lnTo>
                    <a:lnTo>
                      <a:pt x="40"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325" name="Freeform 63">
                <a:extLst>
                  <a:ext uri="{FF2B5EF4-FFF2-40B4-BE49-F238E27FC236}">
                    <a16:creationId xmlns:a16="http://schemas.microsoft.com/office/drawing/2014/main" id="{E1DF3A7E-282D-4404-A752-97CE6CAD024B}"/>
                  </a:ext>
                </a:extLst>
              </p:cNvPr>
              <p:cNvSpPr>
                <a:spLocks noEditPoints="1"/>
              </p:cNvSpPr>
              <p:nvPr/>
            </p:nvSpPr>
            <p:spPr bwMode="auto">
              <a:xfrm>
                <a:off x="2650046" y="2412669"/>
                <a:ext cx="112409" cy="195746"/>
              </a:xfrm>
              <a:custGeom>
                <a:avLst/>
                <a:gdLst>
                  <a:gd name="T0" fmla="*/ 29 w 38"/>
                  <a:gd name="T1" fmla="*/ 25 h 67"/>
                  <a:gd name="T2" fmla="*/ 37 w 38"/>
                  <a:gd name="T3" fmla="*/ 6 h 67"/>
                  <a:gd name="T4" fmla="*/ 22 w 38"/>
                  <a:gd name="T5" fmla="*/ 0 h 67"/>
                  <a:gd name="T6" fmla="*/ 0 w 38"/>
                  <a:gd name="T7" fmla="*/ 61 h 67"/>
                  <a:gd name="T8" fmla="*/ 14 w 38"/>
                  <a:gd name="T9" fmla="*/ 67 h 67"/>
                  <a:gd name="T10" fmla="*/ 20 w 38"/>
                  <a:gd name="T11" fmla="*/ 50 h 67"/>
                  <a:gd name="T12" fmla="*/ 24 w 38"/>
                  <a:gd name="T13" fmla="*/ 51 h 67"/>
                  <a:gd name="T14" fmla="*/ 38 w 38"/>
                  <a:gd name="T15" fmla="*/ 38 h 67"/>
                  <a:gd name="T16" fmla="*/ 29 w 38"/>
                  <a:gd name="T17" fmla="*/ 25 h 67"/>
                  <a:gd name="T18" fmla="*/ 24 w 38"/>
                  <a:gd name="T19" fmla="*/ 45 h 67"/>
                  <a:gd name="T20" fmla="*/ 17 w 38"/>
                  <a:gd name="T21" fmla="*/ 38 h 67"/>
                  <a:gd name="T22" fmla="*/ 24 w 38"/>
                  <a:gd name="T23" fmla="*/ 30 h 67"/>
                  <a:gd name="T24" fmla="*/ 32 w 38"/>
                  <a:gd name="T25" fmla="*/ 38 h 67"/>
                  <a:gd name="T26" fmla="*/ 24 w 38"/>
                  <a:gd name="T27" fmla="*/ 4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8" h="67">
                    <a:moveTo>
                      <a:pt x="29" y="25"/>
                    </a:moveTo>
                    <a:cubicBezTo>
                      <a:pt x="37" y="6"/>
                      <a:pt x="37" y="6"/>
                      <a:pt x="37" y="6"/>
                    </a:cubicBezTo>
                    <a:cubicBezTo>
                      <a:pt x="22" y="0"/>
                      <a:pt x="22" y="0"/>
                      <a:pt x="22" y="0"/>
                    </a:cubicBezTo>
                    <a:cubicBezTo>
                      <a:pt x="0" y="61"/>
                      <a:pt x="0" y="61"/>
                      <a:pt x="0" y="61"/>
                    </a:cubicBezTo>
                    <a:cubicBezTo>
                      <a:pt x="14" y="67"/>
                      <a:pt x="14" y="67"/>
                      <a:pt x="14" y="67"/>
                    </a:cubicBezTo>
                    <a:cubicBezTo>
                      <a:pt x="20" y="50"/>
                      <a:pt x="20" y="50"/>
                      <a:pt x="20" y="50"/>
                    </a:cubicBezTo>
                    <a:cubicBezTo>
                      <a:pt x="21" y="51"/>
                      <a:pt x="23" y="51"/>
                      <a:pt x="24" y="51"/>
                    </a:cubicBezTo>
                    <a:cubicBezTo>
                      <a:pt x="32" y="51"/>
                      <a:pt x="38" y="45"/>
                      <a:pt x="38" y="38"/>
                    </a:cubicBezTo>
                    <a:cubicBezTo>
                      <a:pt x="38" y="32"/>
                      <a:pt x="34" y="27"/>
                      <a:pt x="29" y="25"/>
                    </a:cubicBezTo>
                    <a:close/>
                    <a:moveTo>
                      <a:pt x="24" y="45"/>
                    </a:moveTo>
                    <a:cubicBezTo>
                      <a:pt x="20" y="45"/>
                      <a:pt x="17" y="42"/>
                      <a:pt x="17" y="38"/>
                    </a:cubicBezTo>
                    <a:cubicBezTo>
                      <a:pt x="17" y="34"/>
                      <a:pt x="20" y="30"/>
                      <a:pt x="24" y="30"/>
                    </a:cubicBezTo>
                    <a:cubicBezTo>
                      <a:pt x="28" y="30"/>
                      <a:pt x="32" y="34"/>
                      <a:pt x="32" y="38"/>
                    </a:cubicBezTo>
                    <a:cubicBezTo>
                      <a:pt x="32" y="42"/>
                      <a:pt x="28" y="45"/>
                      <a:pt x="24"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326" name="Freeform 64">
                <a:extLst>
                  <a:ext uri="{FF2B5EF4-FFF2-40B4-BE49-F238E27FC236}">
                    <a16:creationId xmlns:a16="http://schemas.microsoft.com/office/drawing/2014/main" id="{FD4C4619-891E-48E0-B13E-48010789AB56}"/>
                  </a:ext>
                </a:extLst>
              </p:cNvPr>
              <p:cNvSpPr>
                <a:spLocks/>
              </p:cNvSpPr>
              <p:nvPr/>
            </p:nvSpPr>
            <p:spPr bwMode="auto">
              <a:xfrm>
                <a:off x="2370963" y="2736328"/>
                <a:ext cx="306216" cy="149232"/>
              </a:xfrm>
              <a:custGeom>
                <a:avLst/>
                <a:gdLst>
                  <a:gd name="T0" fmla="*/ 105 w 105"/>
                  <a:gd name="T1" fmla="*/ 51 h 51"/>
                  <a:gd name="T2" fmla="*/ 105 w 105"/>
                  <a:gd name="T3" fmla="*/ 41 h 51"/>
                  <a:gd name="T4" fmla="*/ 105 w 105"/>
                  <a:gd name="T5" fmla="*/ 36 h 51"/>
                  <a:gd name="T6" fmla="*/ 70 w 105"/>
                  <a:gd name="T7" fmla="*/ 33 h 51"/>
                  <a:gd name="T8" fmla="*/ 73 w 105"/>
                  <a:gd name="T9" fmla="*/ 26 h 51"/>
                  <a:gd name="T10" fmla="*/ 3 w 105"/>
                  <a:gd name="T11" fmla="*/ 0 h 51"/>
                  <a:gd name="T12" fmla="*/ 0 w 105"/>
                  <a:gd name="T13" fmla="*/ 10 h 51"/>
                  <a:gd name="T14" fmla="*/ 58 w 105"/>
                  <a:gd name="T15" fmla="*/ 32 h 51"/>
                  <a:gd name="T16" fmla="*/ 55 w 105"/>
                  <a:gd name="T17" fmla="*/ 40 h 51"/>
                  <a:gd name="T18" fmla="*/ 105 w 105"/>
                  <a:gd name="T19"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5" h="51">
                    <a:moveTo>
                      <a:pt x="105" y="51"/>
                    </a:moveTo>
                    <a:cubicBezTo>
                      <a:pt x="105" y="41"/>
                      <a:pt x="105" y="41"/>
                      <a:pt x="105" y="41"/>
                    </a:cubicBezTo>
                    <a:cubicBezTo>
                      <a:pt x="105" y="39"/>
                      <a:pt x="105" y="38"/>
                      <a:pt x="105" y="36"/>
                    </a:cubicBezTo>
                    <a:cubicBezTo>
                      <a:pt x="95" y="38"/>
                      <a:pt x="84" y="37"/>
                      <a:pt x="70" y="33"/>
                    </a:cubicBezTo>
                    <a:cubicBezTo>
                      <a:pt x="73" y="26"/>
                      <a:pt x="73" y="26"/>
                      <a:pt x="73" y="26"/>
                    </a:cubicBezTo>
                    <a:cubicBezTo>
                      <a:pt x="3" y="0"/>
                      <a:pt x="3" y="0"/>
                      <a:pt x="3" y="0"/>
                    </a:cubicBezTo>
                    <a:cubicBezTo>
                      <a:pt x="0" y="10"/>
                      <a:pt x="0" y="10"/>
                      <a:pt x="0" y="10"/>
                    </a:cubicBezTo>
                    <a:cubicBezTo>
                      <a:pt x="58" y="32"/>
                      <a:pt x="58" y="32"/>
                      <a:pt x="58" y="32"/>
                    </a:cubicBezTo>
                    <a:cubicBezTo>
                      <a:pt x="55" y="40"/>
                      <a:pt x="55" y="40"/>
                      <a:pt x="55" y="40"/>
                    </a:cubicBezTo>
                    <a:cubicBezTo>
                      <a:pt x="73" y="47"/>
                      <a:pt x="90" y="50"/>
                      <a:pt x="105" y="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327" name="Freeform 65">
                <a:extLst>
                  <a:ext uri="{FF2B5EF4-FFF2-40B4-BE49-F238E27FC236}">
                    <a16:creationId xmlns:a16="http://schemas.microsoft.com/office/drawing/2014/main" id="{B4A81EFD-CB8B-45DF-8004-670BFAE43F19}"/>
                  </a:ext>
                </a:extLst>
              </p:cNvPr>
              <p:cNvSpPr>
                <a:spLocks/>
              </p:cNvSpPr>
              <p:nvPr/>
            </p:nvSpPr>
            <p:spPr bwMode="auto">
              <a:xfrm>
                <a:off x="2712065" y="2459183"/>
                <a:ext cx="240322" cy="385678"/>
              </a:xfrm>
              <a:custGeom>
                <a:avLst/>
                <a:gdLst>
                  <a:gd name="T0" fmla="*/ 17 w 82"/>
                  <a:gd name="T1" fmla="*/ 0 h 132"/>
                  <a:gd name="T2" fmla="*/ 14 w 82"/>
                  <a:gd name="T3" fmla="*/ 7 h 132"/>
                  <a:gd name="T4" fmla="*/ 22 w 82"/>
                  <a:gd name="T5" fmla="*/ 22 h 132"/>
                  <a:gd name="T6" fmla="*/ 3 w 82"/>
                  <a:gd name="T7" fmla="*/ 40 h 132"/>
                  <a:gd name="T8" fmla="*/ 2 w 82"/>
                  <a:gd name="T9" fmla="*/ 40 h 132"/>
                  <a:gd name="T10" fmla="*/ 0 w 82"/>
                  <a:gd name="T11" fmla="*/ 46 h 132"/>
                  <a:gd name="T12" fmla="*/ 26 w 82"/>
                  <a:gd name="T13" fmla="*/ 99 h 132"/>
                  <a:gd name="T14" fmla="*/ 18 w 82"/>
                  <a:gd name="T15" fmla="*/ 114 h 132"/>
                  <a:gd name="T16" fmla="*/ 43 w 82"/>
                  <a:gd name="T17" fmla="*/ 132 h 132"/>
                  <a:gd name="T18" fmla="*/ 69 w 82"/>
                  <a:gd name="T19" fmla="*/ 100 h 132"/>
                  <a:gd name="T20" fmla="*/ 17 w 82"/>
                  <a:gd name="T21"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2" h="132">
                    <a:moveTo>
                      <a:pt x="17" y="0"/>
                    </a:moveTo>
                    <a:cubicBezTo>
                      <a:pt x="14" y="7"/>
                      <a:pt x="14" y="7"/>
                      <a:pt x="14" y="7"/>
                    </a:cubicBezTo>
                    <a:cubicBezTo>
                      <a:pt x="19" y="10"/>
                      <a:pt x="22" y="16"/>
                      <a:pt x="22" y="22"/>
                    </a:cubicBezTo>
                    <a:cubicBezTo>
                      <a:pt x="22" y="32"/>
                      <a:pt x="13" y="40"/>
                      <a:pt x="3" y="40"/>
                    </a:cubicBezTo>
                    <a:cubicBezTo>
                      <a:pt x="3" y="40"/>
                      <a:pt x="3" y="40"/>
                      <a:pt x="2" y="40"/>
                    </a:cubicBezTo>
                    <a:cubicBezTo>
                      <a:pt x="0" y="46"/>
                      <a:pt x="0" y="46"/>
                      <a:pt x="0" y="46"/>
                    </a:cubicBezTo>
                    <a:cubicBezTo>
                      <a:pt x="20" y="55"/>
                      <a:pt x="36" y="73"/>
                      <a:pt x="26" y="99"/>
                    </a:cubicBezTo>
                    <a:cubicBezTo>
                      <a:pt x="24" y="104"/>
                      <a:pt x="22" y="109"/>
                      <a:pt x="18" y="114"/>
                    </a:cubicBezTo>
                    <a:cubicBezTo>
                      <a:pt x="27" y="117"/>
                      <a:pt x="36" y="123"/>
                      <a:pt x="43" y="132"/>
                    </a:cubicBezTo>
                    <a:cubicBezTo>
                      <a:pt x="55" y="125"/>
                      <a:pt x="64" y="113"/>
                      <a:pt x="69" y="100"/>
                    </a:cubicBezTo>
                    <a:cubicBezTo>
                      <a:pt x="82" y="62"/>
                      <a:pt x="60" y="19"/>
                      <a:pt x="1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328" name="Freeform 66">
                <a:extLst>
                  <a:ext uri="{FF2B5EF4-FFF2-40B4-BE49-F238E27FC236}">
                    <a16:creationId xmlns:a16="http://schemas.microsoft.com/office/drawing/2014/main" id="{F748E56A-02C0-49CE-AF7D-CFD77B52384F}"/>
                  </a:ext>
                </a:extLst>
              </p:cNvPr>
              <p:cNvSpPr>
                <a:spLocks noEditPoints="1"/>
              </p:cNvSpPr>
              <p:nvPr/>
            </p:nvSpPr>
            <p:spPr bwMode="auto">
              <a:xfrm>
                <a:off x="2690746" y="2800284"/>
                <a:ext cx="187994" cy="189932"/>
              </a:xfrm>
              <a:custGeom>
                <a:avLst/>
                <a:gdLst>
                  <a:gd name="T0" fmla="*/ 64 w 64"/>
                  <a:gd name="T1" fmla="*/ 65 h 65"/>
                  <a:gd name="T2" fmla="*/ 16 w 64"/>
                  <a:gd name="T3" fmla="*/ 0 h 65"/>
                  <a:gd name="T4" fmla="*/ 0 w 64"/>
                  <a:gd name="T5" fmla="*/ 19 h 65"/>
                  <a:gd name="T6" fmla="*/ 0 w 64"/>
                  <a:gd name="T7" fmla="*/ 65 h 65"/>
                  <a:gd name="T8" fmla="*/ 64 w 64"/>
                  <a:gd name="T9" fmla="*/ 65 h 65"/>
                  <a:gd name="T10" fmla="*/ 17 w 64"/>
                  <a:gd name="T11" fmla="*/ 10 h 65"/>
                  <a:gd name="T12" fmla="*/ 25 w 64"/>
                  <a:gd name="T13" fmla="*/ 17 h 65"/>
                  <a:gd name="T14" fmla="*/ 17 w 64"/>
                  <a:gd name="T15" fmla="*/ 24 h 65"/>
                  <a:gd name="T16" fmla="*/ 10 w 64"/>
                  <a:gd name="T17" fmla="*/ 17 h 65"/>
                  <a:gd name="T18" fmla="*/ 17 w 64"/>
                  <a:gd name="T19" fmla="*/ 1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5">
                    <a:moveTo>
                      <a:pt x="64" y="65"/>
                    </a:moveTo>
                    <a:cubicBezTo>
                      <a:pt x="61" y="27"/>
                      <a:pt x="34" y="0"/>
                      <a:pt x="16" y="0"/>
                    </a:cubicBezTo>
                    <a:cubicBezTo>
                      <a:pt x="5" y="0"/>
                      <a:pt x="0" y="9"/>
                      <a:pt x="0" y="19"/>
                    </a:cubicBezTo>
                    <a:cubicBezTo>
                      <a:pt x="0" y="65"/>
                      <a:pt x="0" y="65"/>
                      <a:pt x="0" y="65"/>
                    </a:cubicBezTo>
                    <a:lnTo>
                      <a:pt x="64" y="65"/>
                    </a:lnTo>
                    <a:close/>
                    <a:moveTo>
                      <a:pt x="17" y="10"/>
                    </a:moveTo>
                    <a:cubicBezTo>
                      <a:pt x="21" y="10"/>
                      <a:pt x="25" y="13"/>
                      <a:pt x="25" y="17"/>
                    </a:cubicBezTo>
                    <a:cubicBezTo>
                      <a:pt x="25" y="21"/>
                      <a:pt x="21" y="24"/>
                      <a:pt x="17" y="24"/>
                    </a:cubicBezTo>
                    <a:cubicBezTo>
                      <a:pt x="13" y="24"/>
                      <a:pt x="10" y="21"/>
                      <a:pt x="10" y="17"/>
                    </a:cubicBezTo>
                    <a:cubicBezTo>
                      <a:pt x="10" y="13"/>
                      <a:pt x="13" y="10"/>
                      <a:pt x="17"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grpSp>
        <p:grpSp>
          <p:nvGrpSpPr>
            <p:cNvPr id="206" name="Group 205">
              <a:extLst>
                <a:ext uri="{FF2B5EF4-FFF2-40B4-BE49-F238E27FC236}">
                  <a16:creationId xmlns:a16="http://schemas.microsoft.com/office/drawing/2014/main" id="{0098DF35-25A8-405E-A0C5-70F56DB54794}"/>
                </a:ext>
              </a:extLst>
            </p:cNvPr>
            <p:cNvGrpSpPr/>
            <p:nvPr userDrawn="1"/>
          </p:nvGrpSpPr>
          <p:grpSpPr>
            <a:xfrm>
              <a:off x="6509582" y="575413"/>
              <a:ext cx="234011" cy="329175"/>
              <a:chOff x="2370963" y="2220799"/>
              <a:chExt cx="581424" cy="817868"/>
            </a:xfrm>
            <a:solidFill>
              <a:srgbClr val="FFFFFF">
                <a:alpha val="26000"/>
              </a:srgbClr>
            </a:solidFill>
          </p:grpSpPr>
          <p:sp>
            <p:nvSpPr>
              <p:cNvPr id="311" name="Rectangle 58">
                <a:extLst>
                  <a:ext uri="{FF2B5EF4-FFF2-40B4-BE49-F238E27FC236}">
                    <a16:creationId xmlns:a16="http://schemas.microsoft.com/office/drawing/2014/main" id="{F1E19927-6C44-4316-8E16-0732B819B708}"/>
                  </a:ext>
                </a:extLst>
              </p:cNvPr>
              <p:cNvSpPr>
                <a:spLocks noChangeArrowheads="1"/>
              </p:cNvSpPr>
              <p:nvPr/>
            </p:nvSpPr>
            <p:spPr bwMode="auto">
              <a:xfrm>
                <a:off x="2454300" y="3001844"/>
                <a:ext cx="474829" cy="3682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312" name="Freeform 59">
                <a:extLst>
                  <a:ext uri="{FF2B5EF4-FFF2-40B4-BE49-F238E27FC236}">
                    <a16:creationId xmlns:a16="http://schemas.microsoft.com/office/drawing/2014/main" id="{83CE7323-6032-48EE-8CA3-3D1DC2741FBE}"/>
                  </a:ext>
                </a:extLst>
              </p:cNvPr>
              <p:cNvSpPr>
                <a:spLocks/>
              </p:cNvSpPr>
              <p:nvPr/>
            </p:nvSpPr>
            <p:spPr bwMode="auto">
              <a:xfrm>
                <a:off x="2454300" y="2278941"/>
                <a:ext cx="275207" cy="393430"/>
              </a:xfrm>
              <a:custGeom>
                <a:avLst/>
                <a:gdLst>
                  <a:gd name="T0" fmla="*/ 77 w 142"/>
                  <a:gd name="T1" fmla="*/ 203 h 203"/>
                  <a:gd name="T2" fmla="*/ 0 w 142"/>
                  <a:gd name="T3" fmla="*/ 174 h 203"/>
                  <a:gd name="T4" fmla="*/ 65 w 142"/>
                  <a:gd name="T5" fmla="*/ 0 h 203"/>
                  <a:gd name="T6" fmla="*/ 142 w 142"/>
                  <a:gd name="T7" fmla="*/ 28 h 203"/>
                  <a:gd name="T8" fmla="*/ 77 w 142"/>
                  <a:gd name="T9" fmla="*/ 203 h 203"/>
                </a:gdLst>
                <a:ahLst/>
                <a:cxnLst>
                  <a:cxn ang="0">
                    <a:pos x="T0" y="T1"/>
                  </a:cxn>
                  <a:cxn ang="0">
                    <a:pos x="T2" y="T3"/>
                  </a:cxn>
                  <a:cxn ang="0">
                    <a:pos x="T4" y="T5"/>
                  </a:cxn>
                  <a:cxn ang="0">
                    <a:pos x="T6" y="T7"/>
                  </a:cxn>
                  <a:cxn ang="0">
                    <a:pos x="T8" y="T9"/>
                  </a:cxn>
                </a:cxnLst>
                <a:rect l="0" t="0" r="r" b="b"/>
                <a:pathLst>
                  <a:path w="142" h="203">
                    <a:moveTo>
                      <a:pt x="77" y="203"/>
                    </a:moveTo>
                    <a:lnTo>
                      <a:pt x="0" y="174"/>
                    </a:lnTo>
                    <a:lnTo>
                      <a:pt x="65" y="0"/>
                    </a:lnTo>
                    <a:lnTo>
                      <a:pt x="142" y="28"/>
                    </a:lnTo>
                    <a:lnTo>
                      <a:pt x="77" y="20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313" name="Freeform 60">
                <a:extLst>
                  <a:ext uri="{FF2B5EF4-FFF2-40B4-BE49-F238E27FC236}">
                    <a16:creationId xmlns:a16="http://schemas.microsoft.com/office/drawing/2014/main" id="{89095F0B-7AB9-4554-B8F9-935B1BAD4741}"/>
                  </a:ext>
                </a:extLst>
              </p:cNvPr>
              <p:cNvSpPr>
                <a:spLocks/>
              </p:cNvSpPr>
              <p:nvPr/>
            </p:nvSpPr>
            <p:spPr bwMode="auto">
              <a:xfrm>
                <a:off x="2465929" y="2682061"/>
                <a:ext cx="77523" cy="60080"/>
              </a:xfrm>
              <a:custGeom>
                <a:avLst/>
                <a:gdLst>
                  <a:gd name="T0" fmla="*/ 8 w 40"/>
                  <a:gd name="T1" fmla="*/ 0 h 31"/>
                  <a:gd name="T2" fmla="*/ 0 w 40"/>
                  <a:gd name="T3" fmla="*/ 19 h 31"/>
                  <a:gd name="T4" fmla="*/ 32 w 40"/>
                  <a:gd name="T5" fmla="*/ 31 h 31"/>
                  <a:gd name="T6" fmla="*/ 40 w 40"/>
                  <a:gd name="T7" fmla="*/ 12 h 31"/>
                  <a:gd name="T8" fmla="*/ 8 w 40"/>
                  <a:gd name="T9" fmla="*/ 0 h 31"/>
                </a:gdLst>
                <a:ahLst/>
                <a:cxnLst>
                  <a:cxn ang="0">
                    <a:pos x="T0" y="T1"/>
                  </a:cxn>
                  <a:cxn ang="0">
                    <a:pos x="T2" y="T3"/>
                  </a:cxn>
                  <a:cxn ang="0">
                    <a:pos x="T4" y="T5"/>
                  </a:cxn>
                  <a:cxn ang="0">
                    <a:pos x="T6" y="T7"/>
                  </a:cxn>
                  <a:cxn ang="0">
                    <a:pos x="T8" y="T9"/>
                  </a:cxn>
                </a:cxnLst>
                <a:rect l="0" t="0" r="r" b="b"/>
                <a:pathLst>
                  <a:path w="40" h="31">
                    <a:moveTo>
                      <a:pt x="8" y="0"/>
                    </a:moveTo>
                    <a:lnTo>
                      <a:pt x="0" y="19"/>
                    </a:lnTo>
                    <a:lnTo>
                      <a:pt x="32" y="31"/>
                    </a:lnTo>
                    <a:lnTo>
                      <a:pt x="40" y="12"/>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314" name="Freeform 61">
                <a:extLst>
                  <a:ext uri="{FF2B5EF4-FFF2-40B4-BE49-F238E27FC236}">
                    <a16:creationId xmlns:a16="http://schemas.microsoft.com/office/drawing/2014/main" id="{D2CC33B1-8F4E-41DD-A1BA-F57EDE44744D}"/>
                  </a:ext>
                </a:extLst>
              </p:cNvPr>
              <p:cNvSpPr>
                <a:spLocks/>
              </p:cNvSpPr>
              <p:nvPr/>
            </p:nvSpPr>
            <p:spPr bwMode="auto">
              <a:xfrm>
                <a:off x="2465929" y="2641362"/>
                <a:ext cx="108532" cy="58142"/>
              </a:xfrm>
              <a:custGeom>
                <a:avLst/>
                <a:gdLst>
                  <a:gd name="T0" fmla="*/ 5 w 56"/>
                  <a:gd name="T1" fmla="*/ 0 h 30"/>
                  <a:gd name="T2" fmla="*/ 0 w 56"/>
                  <a:gd name="T3" fmla="*/ 10 h 30"/>
                  <a:gd name="T4" fmla="*/ 52 w 56"/>
                  <a:gd name="T5" fmla="*/ 30 h 30"/>
                  <a:gd name="T6" fmla="*/ 56 w 56"/>
                  <a:gd name="T7" fmla="*/ 18 h 30"/>
                  <a:gd name="T8" fmla="*/ 5 w 56"/>
                  <a:gd name="T9" fmla="*/ 0 h 30"/>
                </a:gdLst>
                <a:ahLst/>
                <a:cxnLst>
                  <a:cxn ang="0">
                    <a:pos x="T0" y="T1"/>
                  </a:cxn>
                  <a:cxn ang="0">
                    <a:pos x="T2" y="T3"/>
                  </a:cxn>
                  <a:cxn ang="0">
                    <a:pos x="T4" y="T5"/>
                  </a:cxn>
                  <a:cxn ang="0">
                    <a:pos x="T6" y="T7"/>
                  </a:cxn>
                  <a:cxn ang="0">
                    <a:pos x="T8" y="T9"/>
                  </a:cxn>
                </a:cxnLst>
                <a:rect l="0" t="0" r="r" b="b"/>
                <a:pathLst>
                  <a:path w="56" h="30">
                    <a:moveTo>
                      <a:pt x="5" y="0"/>
                    </a:moveTo>
                    <a:lnTo>
                      <a:pt x="0" y="10"/>
                    </a:lnTo>
                    <a:lnTo>
                      <a:pt x="52" y="30"/>
                    </a:lnTo>
                    <a:lnTo>
                      <a:pt x="56" y="18"/>
                    </a:ln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315" name="Freeform 62">
                <a:extLst>
                  <a:ext uri="{FF2B5EF4-FFF2-40B4-BE49-F238E27FC236}">
                    <a16:creationId xmlns:a16="http://schemas.microsoft.com/office/drawing/2014/main" id="{4443698B-EA6C-453A-91A8-D92481C19D87}"/>
                  </a:ext>
                </a:extLst>
              </p:cNvPr>
              <p:cNvSpPr>
                <a:spLocks/>
              </p:cNvSpPr>
              <p:nvPr/>
            </p:nvSpPr>
            <p:spPr bwMode="auto">
              <a:xfrm>
                <a:off x="2620975" y="2220799"/>
                <a:ext cx="100780" cy="87214"/>
              </a:xfrm>
              <a:custGeom>
                <a:avLst/>
                <a:gdLst>
                  <a:gd name="T0" fmla="*/ 40 w 52"/>
                  <a:gd name="T1" fmla="*/ 45 h 45"/>
                  <a:gd name="T2" fmla="*/ 52 w 52"/>
                  <a:gd name="T3" fmla="*/ 15 h 45"/>
                  <a:gd name="T4" fmla="*/ 12 w 52"/>
                  <a:gd name="T5" fmla="*/ 0 h 45"/>
                  <a:gd name="T6" fmla="*/ 0 w 52"/>
                  <a:gd name="T7" fmla="*/ 30 h 45"/>
                  <a:gd name="T8" fmla="*/ 40 w 52"/>
                  <a:gd name="T9" fmla="*/ 45 h 45"/>
                </a:gdLst>
                <a:ahLst/>
                <a:cxnLst>
                  <a:cxn ang="0">
                    <a:pos x="T0" y="T1"/>
                  </a:cxn>
                  <a:cxn ang="0">
                    <a:pos x="T2" y="T3"/>
                  </a:cxn>
                  <a:cxn ang="0">
                    <a:pos x="T4" y="T5"/>
                  </a:cxn>
                  <a:cxn ang="0">
                    <a:pos x="T6" y="T7"/>
                  </a:cxn>
                  <a:cxn ang="0">
                    <a:pos x="T8" y="T9"/>
                  </a:cxn>
                </a:cxnLst>
                <a:rect l="0" t="0" r="r" b="b"/>
                <a:pathLst>
                  <a:path w="52" h="45">
                    <a:moveTo>
                      <a:pt x="40" y="45"/>
                    </a:moveTo>
                    <a:lnTo>
                      <a:pt x="52" y="15"/>
                    </a:lnTo>
                    <a:lnTo>
                      <a:pt x="12" y="0"/>
                    </a:lnTo>
                    <a:lnTo>
                      <a:pt x="0" y="30"/>
                    </a:lnTo>
                    <a:lnTo>
                      <a:pt x="40"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316" name="Freeform 63">
                <a:extLst>
                  <a:ext uri="{FF2B5EF4-FFF2-40B4-BE49-F238E27FC236}">
                    <a16:creationId xmlns:a16="http://schemas.microsoft.com/office/drawing/2014/main" id="{E201FD75-85B7-4743-A3B1-3B148BC55781}"/>
                  </a:ext>
                </a:extLst>
              </p:cNvPr>
              <p:cNvSpPr>
                <a:spLocks noEditPoints="1"/>
              </p:cNvSpPr>
              <p:nvPr/>
            </p:nvSpPr>
            <p:spPr bwMode="auto">
              <a:xfrm>
                <a:off x="2650046" y="2412669"/>
                <a:ext cx="112409" cy="195746"/>
              </a:xfrm>
              <a:custGeom>
                <a:avLst/>
                <a:gdLst>
                  <a:gd name="T0" fmla="*/ 29 w 38"/>
                  <a:gd name="T1" fmla="*/ 25 h 67"/>
                  <a:gd name="T2" fmla="*/ 37 w 38"/>
                  <a:gd name="T3" fmla="*/ 6 h 67"/>
                  <a:gd name="T4" fmla="*/ 22 w 38"/>
                  <a:gd name="T5" fmla="*/ 0 h 67"/>
                  <a:gd name="T6" fmla="*/ 0 w 38"/>
                  <a:gd name="T7" fmla="*/ 61 h 67"/>
                  <a:gd name="T8" fmla="*/ 14 w 38"/>
                  <a:gd name="T9" fmla="*/ 67 h 67"/>
                  <a:gd name="T10" fmla="*/ 20 w 38"/>
                  <a:gd name="T11" fmla="*/ 50 h 67"/>
                  <a:gd name="T12" fmla="*/ 24 w 38"/>
                  <a:gd name="T13" fmla="*/ 51 h 67"/>
                  <a:gd name="T14" fmla="*/ 38 w 38"/>
                  <a:gd name="T15" fmla="*/ 38 h 67"/>
                  <a:gd name="T16" fmla="*/ 29 w 38"/>
                  <a:gd name="T17" fmla="*/ 25 h 67"/>
                  <a:gd name="T18" fmla="*/ 24 w 38"/>
                  <a:gd name="T19" fmla="*/ 45 h 67"/>
                  <a:gd name="T20" fmla="*/ 17 w 38"/>
                  <a:gd name="T21" fmla="*/ 38 h 67"/>
                  <a:gd name="T22" fmla="*/ 24 w 38"/>
                  <a:gd name="T23" fmla="*/ 30 h 67"/>
                  <a:gd name="T24" fmla="*/ 32 w 38"/>
                  <a:gd name="T25" fmla="*/ 38 h 67"/>
                  <a:gd name="T26" fmla="*/ 24 w 38"/>
                  <a:gd name="T27" fmla="*/ 4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8" h="67">
                    <a:moveTo>
                      <a:pt x="29" y="25"/>
                    </a:moveTo>
                    <a:cubicBezTo>
                      <a:pt x="37" y="6"/>
                      <a:pt x="37" y="6"/>
                      <a:pt x="37" y="6"/>
                    </a:cubicBezTo>
                    <a:cubicBezTo>
                      <a:pt x="22" y="0"/>
                      <a:pt x="22" y="0"/>
                      <a:pt x="22" y="0"/>
                    </a:cubicBezTo>
                    <a:cubicBezTo>
                      <a:pt x="0" y="61"/>
                      <a:pt x="0" y="61"/>
                      <a:pt x="0" y="61"/>
                    </a:cubicBezTo>
                    <a:cubicBezTo>
                      <a:pt x="14" y="67"/>
                      <a:pt x="14" y="67"/>
                      <a:pt x="14" y="67"/>
                    </a:cubicBezTo>
                    <a:cubicBezTo>
                      <a:pt x="20" y="50"/>
                      <a:pt x="20" y="50"/>
                      <a:pt x="20" y="50"/>
                    </a:cubicBezTo>
                    <a:cubicBezTo>
                      <a:pt x="21" y="51"/>
                      <a:pt x="23" y="51"/>
                      <a:pt x="24" y="51"/>
                    </a:cubicBezTo>
                    <a:cubicBezTo>
                      <a:pt x="32" y="51"/>
                      <a:pt x="38" y="45"/>
                      <a:pt x="38" y="38"/>
                    </a:cubicBezTo>
                    <a:cubicBezTo>
                      <a:pt x="38" y="32"/>
                      <a:pt x="34" y="27"/>
                      <a:pt x="29" y="25"/>
                    </a:cubicBezTo>
                    <a:close/>
                    <a:moveTo>
                      <a:pt x="24" y="45"/>
                    </a:moveTo>
                    <a:cubicBezTo>
                      <a:pt x="20" y="45"/>
                      <a:pt x="17" y="42"/>
                      <a:pt x="17" y="38"/>
                    </a:cubicBezTo>
                    <a:cubicBezTo>
                      <a:pt x="17" y="34"/>
                      <a:pt x="20" y="30"/>
                      <a:pt x="24" y="30"/>
                    </a:cubicBezTo>
                    <a:cubicBezTo>
                      <a:pt x="28" y="30"/>
                      <a:pt x="32" y="34"/>
                      <a:pt x="32" y="38"/>
                    </a:cubicBezTo>
                    <a:cubicBezTo>
                      <a:pt x="32" y="42"/>
                      <a:pt x="28" y="45"/>
                      <a:pt x="24"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317" name="Freeform 64">
                <a:extLst>
                  <a:ext uri="{FF2B5EF4-FFF2-40B4-BE49-F238E27FC236}">
                    <a16:creationId xmlns:a16="http://schemas.microsoft.com/office/drawing/2014/main" id="{D66D4AE7-CD76-44E0-8BBD-3A2358EAEEEE}"/>
                  </a:ext>
                </a:extLst>
              </p:cNvPr>
              <p:cNvSpPr>
                <a:spLocks/>
              </p:cNvSpPr>
              <p:nvPr/>
            </p:nvSpPr>
            <p:spPr bwMode="auto">
              <a:xfrm>
                <a:off x="2370963" y="2736328"/>
                <a:ext cx="306216" cy="149232"/>
              </a:xfrm>
              <a:custGeom>
                <a:avLst/>
                <a:gdLst>
                  <a:gd name="T0" fmla="*/ 105 w 105"/>
                  <a:gd name="T1" fmla="*/ 51 h 51"/>
                  <a:gd name="T2" fmla="*/ 105 w 105"/>
                  <a:gd name="T3" fmla="*/ 41 h 51"/>
                  <a:gd name="T4" fmla="*/ 105 w 105"/>
                  <a:gd name="T5" fmla="*/ 36 h 51"/>
                  <a:gd name="T6" fmla="*/ 70 w 105"/>
                  <a:gd name="T7" fmla="*/ 33 h 51"/>
                  <a:gd name="T8" fmla="*/ 73 w 105"/>
                  <a:gd name="T9" fmla="*/ 26 h 51"/>
                  <a:gd name="T10" fmla="*/ 3 w 105"/>
                  <a:gd name="T11" fmla="*/ 0 h 51"/>
                  <a:gd name="T12" fmla="*/ 0 w 105"/>
                  <a:gd name="T13" fmla="*/ 10 h 51"/>
                  <a:gd name="T14" fmla="*/ 58 w 105"/>
                  <a:gd name="T15" fmla="*/ 32 h 51"/>
                  <a:gd name="T16" fmla="*/ 55 w 105"/>
                  <a:gd name="T17" fmla="*/ 40 h 51"/>
                  <a:gd name="T18" fmla="*/ 105 w 105"/>
                  <a:gd name="T19"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5" h="51">
                    <a:moveTo>
                      <a:pt x="105" y="51"/>
                    </a:moveTo>
                    <a:cubicBezTo>
                      <a:pt x="105" y="41"/>
                      <a:pt x="105" y="41"/>
                      <a:pt x="105" y="41"/>
                    </a:cubicBezTo>
                    <a:cubicBezTo>
                      <a:pt x="105" y="39"/>
                      <a:pt x="105" y="38"/>
                      <a:pt x="105" y="36"/>
                    </a:cubicBezTo>
                    <a:cubicBezTo>
                      <a:pt x="95" y="38"/>
                      <a:pt x="84" y="37"/>
                      <a:pt x="70" y="33"/>
                    </a:cubicBezTo>
                    <a:cubicBezTo>
                      <a:pt x="73" y="26"/>
                      <a:pt x="73" y="26"/>
                      <a:pt x="73" y="26"/>
                    </a:cubicBezTo>
                    <a:cubicBezTo>
                      <a:pt x="3" y="0"/>
                      <a:pt x="3" y="0"/>
                      <a:pt x="3" y="0"/>
                    </a:cubicBezTo>
                    <a:cubicBezTo>
                      <a:pt x="0" y="10"/>
                      <a:pt x="0" y="10"/>
                      <a:pt x="0" y="10"/>
                    </a:cubicBezTo>
                    <a:cubicBezTo>
                      <a:pt x="58" y="32"/>
                      <a:pt x="58" y="32"/>
                      <a:pt x="58" y="32"/>
                    </a:cubicBezTo>
                    <a:cubicBezTo>
                      <a:pt x="55" y="40"/>
                      <a:pt x="55" y="40"/>
                      <a:pt x="55" y="40"/>
                    </a:cubicBezTo>
                    <a:cubicBezTo>
                      <a:pt x="73" y="47"/>
                      <a:pt x="90" y="50"/>
                      <a:pt x="105" y="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318" name="Freeform 65">
                <a:extLst>
                  <a:ext uri="{FF2B5EF4-FFF2-40B4-BE49-F238E27FC236}">
                    <a16:creationId xmlns:a16="http://schemas.microsoft.com/office/drawing/2014/main" id="{36571A25-2AAB-4043-A59C-CF30710C2B63}"/>
                  </a:ext>
                </a:extLst>
              </p:cNvPr>
              <p:cNvSpPr>
                <a:spLocks/>
              </p:cNvSpPr>
              <p:nvPr/>
            </p:nvSpPr>
            <p:spPr bwMode="auto">
              <a:xfrm>
                <a:off x="2712065" y="2459183"/>
                <a:ext cx="240322" cy="385678"/>
              </a:xfrm>
              <a:custGeom>
                <a:avLst/>
                <a:gdLst>
                  <a:gd name="T0" fmla="*/ 17 w 82"/>
                  <a:gd name="T1" fmla="*/ 0 h 132"/>
                  <a:gd name="T2" fmla="*/ 14 w 82"/>
                  <a:gd name="T3" fmla="*/ 7 h 132"/>
                  <a:gd name="T4" fmla="*/ 22 w 82"/>
                  <a:gd name="T5" fmla="*/ 22 h 132"/>
                  <a:gd name="T6" fmla="*/ 3 w 82"/>
                  <a:gd name="T7" fmla="*/ 40 h 132"/>
                  <a:gd name="T8" fmla="*/ 2 w 82"/>
                  <a:gd name="T9" fmla="*/ 40 h 132"/>
                  <a:gd name="T10" fmla="*/ 0 w 82"/>
                  <a:gd name="T11" fmla="*/ 46 h 132"/>
                  <a:gd name="T12" fmla="*/ 26 w 82"/>
                  <a:gd name="T13" fmla="*/ 99 h 132"/>
                  <a:gd name="T14" fmla="*/ 18 w 82"/>
                  <a:gd name="T15" fmla="*/ 114 h 132"/>
                  <a:gd name="T16" fmla="*/ 43 w 82"/>
                  <a:gd name="T17" fmla="*/ 132 h 132"/>
                  <a:gd name="T18" fmla="*/ 69 w 82"/>
                  <a:gd name="T19" fmla="*/ 100 h 132"/>
                  <a:gd name="T20" fmla="*/ 17 w 82"/>
                  <a:gd name="T21"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2" h="132">
                    <a:moveTo>
                      <a:pt x="17" y="0"/>
                    </a:moveTo>
                    <a:cubicBezTo>
                      <a:pt x="14" y="7"/>
                      <a:pt x="14" y="7"/>
                      <a:pt x="14" y="7"/>
                    </a:cubicBezTo>
                    <a:cubicBezTo>
                      <a:pt x="19" y="10"/>
                      <a:pt x="22" y="16"/>
                      <a:pt x="22" y="22"/>
                    </a:cubicBezTo>
                    <a:cubicBezTo>
                      <a:pt x="22" y="32"/>
                      <a:pt x="13" y="40"/>
                      <a:pt x="3" y="40"/>
                    </a:cubicBezTo>
                    <a:cubicBezTo>
                      <a:pt x="3" y="40"/>
                      <a:pt x="3" y="40"/>
                      <a:pt x="2" y="40"/>
                    </a:cubicBezTo>
                    <a:cubicBezTo>
                      <a:pt x="0" y="46"/>
                      <a:pt x="0" y="46"/>
                      <a:pt x="0" y="46"/>
                    </a:cubicBezTo>
                    <a:cubicBezTo>
                      <a:pt x="20" y="55"/>
                      <a:pt x="36" y="73"/>
                      <a:pt x="26" y="99"/>
                    </a:cubicBezTo>
                    <a:cubicBezTo>
                      <a:pt x="24" y="104"/>
                      <a:pt x="22" y="109"/>
                      <a:pt x="18" y="114"/>
                    </a:cubicBezTo>
                    <a:cubicBezTo>
                      <a:pt x="27" y="117"/>
                      <a:pt x="36" y="123"/>
                      <a:pt x="43" y="132"/>
                    </a:cubicBezTo>
                    <a:cubicBezTo>
                      <a:pt x="55" y="125"/>
                      <a:pt x="64" y="113"/>
                      <a:pt x="69" y="100"/>
                    </a:cubicBezTo>
                    <a:cubicBezTo>
                      <a:pt x="82" y="62"/>
                      <a:pt x="60" y="19"/>
                      <a:pt x="1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319" name="Freeform 66">
                <a:extLst>
                  <a:ext uri="{FF2B5EF4-FFF2-40B4-BE49-F238E27FC236}">
                    <a16:creationId xmlns:a16="http://schemas.microsoft.com/office/drawing/2014/main" id="{3991C0A6-92BB-4DAA-BFE2-65DAF47EEE95}"/>
                  </a:ext>
                </a:extLst>
              </p:cNvPr>
              <p:cNvSpPr>
                <a:spLocks noEditPoints="1"/>
              </p:cNvSpPr>
              <p:nvPr/>
            </p:nvSpPr>
            <p:spPr bwMode="auto">
              <a:xfrm>
                <a:off x="2690746" y="2800284"/>
                <a:ext cx="187994" cy="189932"/>
              </a:xfrm>
              <a:custGeom>
                <a:avLst/>
                <a:gdLst>
                  <a:gd name="T0" fmla="*/ 64 w 64"/>
                  <a:gd name="T1" fmla="*/ 65 h 65"/>
                  <a:gd name="T2" fmla="*/ 16 w 64"/>
                  <a:gd name="T3" fmla="*/ 0 h 65"/>
                  <a:gd name="T4" fmla="*/ 0 w 64"/>
                  <a:gd name="T5" fmla="*/ 19 h 65"/>
                  <a:gd name="T6" fmla="*/ 0 w 64"/>
                  <a:gd name="T7" fmla="*/ 65 h 65"/>
                  <a:gd name="T8" fmla="*/ 64 w 64"/>
                  <a:gd name="T9" fmla="*/ 65 h 65"/>
                  <a:gd name="T10" fmla="*/ 17 w 64"/>
                  <a:gd name="T11" fmla="*/ 10 h 65"/>
                  <a:gd name="T12" fmla="*/ 25 w 64"/>
                  <a:gd name="T13" fmla="*/ 17 h 65"/>
                  <a:gd name="T14" fmla="*/ 17 w 64"/>
                  <a:gd name="T15" fmla="*/ 24 h 65"/>
                  <a:gd name="T16" fmla="*/ 10 w 64"/>
                  <a:gd name="T17" fmla="*/ 17 h 65"/>
                  <a:gd name="T18" fmla="*/ 17 w 64"/>
                  <a:gd name="T19" fmla="*/ 1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5">
                    <a:moveTo>
                      <a:pt x="64" y="65"/>
                    </a:moveTo>
                    <a:cubicBezTo>
                      <a:pt x="61" y="27"/>
                      <a:pt x="34" y="0"/>
                      <a:pt x="16" y="0"/>
                    </a:cubicBezTo>
                    <a:cubicBezTo>
                      <a:pt x="5" y="0"/>
                      <a:pt x="0" y="9"/>
                      <a:pt x="0" y="19"/>
                    </a:cubicBezTo>
                    <a:cubicBezTo>
                      <a:pt x="0" y="65"/>
                      <a:pt x="0" y="65"/>
                      <a:pt x="0" y="65"/>
                    </a:cubicBezTo>
                    <a:lnTo>
                      <a:pt x="64" y="65"/>
                    </a:lnTo>
                    <a:close/>
                    <a:moveTo>
                      <a:pt x="17" y="10"/>
                    </a:moveTo>
                    <a:cubicBezTo>
                      <a:pt x="21" y="10"/>
                      <a:pt x="25" y="13"/>
                      <a:pt x="25" y="17"/>
                    </a:cubicBezTo>
                    <a:cubicBezTo>
                      <a:pt x="25" y="21"/>
                      <a:pt x="21" y="24"/>
                      <a:pt x="17" y="24"/>
                    </a:cubicBezTo>
                    <a:cubicBezTo>
                      <a:pt x="13" y="24"/>
                      <a:pt x="10" y="21"/>
                      <a:pt x="10" y="17"/>
                    </a:cubicBezTo>
                    <a:cubicBezTo>
                      <a:pt x="10" y="13"/>
                      <a:pt x="13" y="10"/>
                      <a:pt x="17"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grpSp>
        <p:grpSp>
          <p:nvGrpSpPr>
            <p:cNvPr id="207" name="Group 206">
              <a:extLst>
                <a:ext uri="{FF2B5EF4-FFF2-40B4-BE49-F238E27FC236}">
                  <a16:creationId xmlns:a16="http://schemas.microsoft.com/office/drawing/2014/main" id="{CB943D87-0094-4CE6-A058-9C9A9D650400}"/>
                </a:ext>
              </a:extLst>
            </p:cNvPr>
            <p:cNvGrpSpPr/>
            <p:nvPr userDrawn="1"/>
          </p:nvGrpSpPr>
          <p:grpSpPr>
            <a:xfrm>
              <a:off x="4075920" y="1374980"/>
              <a:ext cx="383372" cy="352926"/>
              <a:chOff x="2019301" y="4184651"/>
              <a:chExt cx="979488" cy="901700"/>
            </a:xfrm>
            <a:solidFill>
              <a:srgbClr val="FFFFFF">
                <a:alpha val="22000"/>
              </a:srgbClr>
            </a:solidFill>
          </p:grpSpPr>
          <p:sp>
            <p:nvSpPr>
              <p:cNvPr id="304" name="Freeform 152">
                <a:extLst>
                  <a:ext uri="{FF2B5EF4-FFF2-40B4-BE49-F238E27FC236}">
                    <a16:creationId xmlns:a16="http://schemas.microsoft.com/office/drawing/2014/main" id="{71F3BD7F-A264-4433-9792-1F5078044686}"/>
                  </a:ext>
                </a:extLst>
              </p:cNvPr>
              <p:cNvSpPr>
                <a:spLocks/>
              </p:cNvSpPr>
              <p:nvPr/>
            </p:nvSpPr>
            <p:spPr bwMode="auto">
              <a:xfrm>
                <a:off x="2178051" y="4256088"/>
                <a:ext cx="639763" cy="192088"/>
              </a:xfrm>
              <a:custGeom>
                <a:avLst/>
                <a:gdLst>
                  <a:gd name="T0" fmla="*/ 437 w 437"/>
                  <a:gd name="T1" fmla="*/ 0 h 132"/>
                  <a:gd name="T2" fmla="*/ 437 w 437"/>
                  <a:gd name="T3" fmla="*/ 132 h 132"/>
                  <a:gd name="T4" fmla="*/ 189 w 437"/>
                  <a:gd name="T5" fmla="*/ 132 h 132"/>
                  <a:gd name="T6" fmla="*/ 189 w 437"/>
                  <a:gd name="T7" fmla="*/ 36 h 132"/>
                  <a:gd name="T8" fmla="*/ 0 w 437"/>
                  <a:gd name="T9" fmla="*/ 36 h 132"/>
                  <a:gd name="T10" fmla="*/ 0 w 437"/>
                  <a:gd name="T11" fmla="*/ 21 h 132"/>
                  <a:gd name="T12" fmla="*/ 7 w 437"/>
                  <a:gd name="T13" fmla="*/ 2 h 132"/>
                  <a:gd name="T14" fmla="*/ 8 w 437"/>
                  <a:gd name="T15" fmla="*/ 0 h 132"/>
                  <a:gd name="T16" fmla="*/ 383 w 437"/>
                  <a:gd name="T17" fmla="*/ 0 h 132"/>
                  <a:gd name="T18" fmla="*/ 437 w 437"/>
                  <a:gd name="T19"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7" h="132">
                    <a:moveTo>
                      <a:pt x="437" y="0"/>
                    </a:moveTo>
                    <a:cubicBezTo>
                      <a:pt x="437" y="132"/>
                      <a:pt x="437" y="132"/>
                      <a:pt x="437" y="132"/>
                    </a:cubicBezTo>
                    <a:cubicBezTo>
                      <a:pt x="189" y="132"/>
                      <a:pt x="189" y="132"/>
                      <a:pt x="189" y="132"/>
                    </a:cubicBezTo>
                    <a:cubicBezTo>
                      <a:pt x="189" y="36"/>
                      <a:pt x="189" y="36"/>
                      <a:pt x="189" y="36"/>
                    </a:cubicBezTo>
                    <a:cubicBezTo>
                      <a:pt x="0" y="36"/>
                      <a:pt x="0" y="36"/>
                      <a:pt x="0" y="36"/>
                    </a:cubicBezTo>
                    <a:cubicBezTo>
                      <a:pt x="0" y="31"/>
                      <a:pt x="0" y="26"/>
                      <a:pt x="0" y="21"/>
                    </a:cubicBezTo>
                    <a:cubicBezTo>
                      <a:pt x="0" y="14"/>
                      <a:pt x="4" y="6"/>
                      <a:pt x="7" y="2"/>
                    </a:cubicBezTo>
                    <a:cubicBezTo>
                      <a:pt x="7" y="1"/>
                      <a:pt x="8" y="0"/>
                      <a:pt x="8" y="0"/>
                    </a:cubicBezTo>
                    <a:cubicBezTo>
                      <a:pt x="383" y="0"/>
                      <a:pt x="383" y="0"/>
                      <a:pt x="383" y="0"/>
                    </a:cubicBezTo>
                    <a:lnTo>
                      <a:pt x="43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305" name="Freeform 153">
                <a:extLst>
                  <a:ext uri="{FF2B5EF4-FFF2-40B4-BE49-F238E27FC236}">
                    <a16:creationId xmlns:a16="http://schemas.microsoft.com/office/drawing/2014/main" id="{94EF63D5-7F81-4416-A057-9B6AB22AB8C9}"/>
                  </a:ext>
                </a:extLst>
              </p:cNvPr>
              <p:cNvSpPr>
                <a:spLocks/>
              </p:cNvSpPr>
              <p:nvPr/>
            </p:nvSpPr>
            <p:spPr bwMode="auto">
              <a:xfrm>
                <a:off x="2755901" y="4535488"/>
                <a:ext cx="169863" cy="263525"/>
              </a:xfrm>
              <a:custGeom>
                <a:avLst/>
                <a:gdLst>
                  <a:gd name="T0" fmla="*/ 28 w 116"/>
                  <a:gd name="T1" fmla="*/ 9 h 180"/>
                  <a:gd name="T2" fmla="*/ 58 w 116"/>
                  <a:gd name="T3" fmla="*/ 0 h 180"/>
                  <a:gd name="T4" fmla="*/ 88 w 116"/>
                  <a:gd name="T5" fmla="*/ 9 h 180"/>
                  <a:gd name="T6" fmla="*/ 106 w 116"/>
                  <a:gd name="T7" fmla="*/ 35 h 180"/>
                  <a:gd name="T8" fmla="*/ 109 w 116"/>
                  <a:gd name="T9" fmla="*/ 50 h 180"/>
                  <a:gd name="T10" fmla="*/ 109 w 116"/>
                  <a:gd name="T11" fmla="*/ 70 h 180"/>
                  <a:gd name="T12" fmla="*/ 109 w 116"/>
                  <a:gd name="T13" fmla="*/ 109 h 180"/>
                  <a:gd name="T14" fmla="*/ 116 w 116"/>
                  <a:gd name="T15" fmla="*/ 114 h 180"/>
                  <a:gd name="T16" fmla="*/ 116 w 116"/>
                  <a:gd name="T17" fmla="*/ 153 h 180"/>
                  <a:gd name="T18" fmla="*/ 116 w 116"/>
                  <a:gd name="T19" fmla="*/ 154 h 180"/>
                  <a:gd name="T20" fmla="*/ 115 w 116"/>
                  <a:gd name="T21" fmla="*/ 155 h 180"/>
                  <a:gd name="T22" fmla="*/ 114 w 116"/>
                  <a:gd name="T23" fmla="*/ 158 h 180"/>
                  <a:gd name="T24" fmla="*/ 110 w 116"/>
                  <a:gd name="T25" fmla="*/ 163 h 180"/>
                  <a:gd name="T26" fmla="*/ 99 w 116"/>
                  <a:gd name="T27" fmla="*/ 170 h 180"/>
                  <a:gd name="T28" fmla="*/ 90 w 116"/>
                  <a:gd name="T29" fmla="*/ 173 h 180"/>
                  <a:gd name="T30" fmla="*/ 82 w 116"/>
                  <a:gd name="T31" fmla="*/ 170 h 180"/>
                  <a:gd name="T32" fmla="*/ 72 w 116"/>
                  <a:gd name="T33" fmla="*/ 170 h 180"/>
                  <a:gd name="T34" fmla="*/ 61 w 116"/>
                  <a:gd name="T35" fmla="*/ 180 h 180"/>
                  <a:gd name="T36" fmla="*/ 55 w 116"/>
                  <a:gd name="T37" fmla="*/ 180 h 180"/>
                  <a:gd name="T38" fmla="*/ 55 w 116"/>
                  <a:gd name="T39" fmla="*/ 180 h 180"/>
                  <a:gd name="T40" fmla="*/ 44 w 116"/>
                  <a:gd name="T41" fmla="*/ 169 h 180"/>
                  <a:gd name="T42" fmla="*/ 34 w 116"/>
                  <a:gd name="T43" fmla="*/ 169 h 180"/>
                  <a:gd name="T44" fmla="*/ 26 w 116"/>
                  <a:gd name="T45" fmla="*/ 173 h 180"/>
                  <a:gd name="T46" fmla="*/ 17 w 116"/>
                  <a:gd name="T47" fmla="*/ 170 h 180"/>
                  <a:gd name="T48" fmla="*/ 5 w 116"/>
                  <a:gd name="T49" fmla="*/ 163 h 180"/>
                  <a:gd name="T50" fmla="*/ 2 w 116"/>
                  <a:gd name="T51" fmla="*/ 158 h 180"/>
                  <a:gd name="T52" fmla="*/ 0 w 116"/>
                  <a:gd name="T53" fmla="*/ 155 h 180"/>
                  <a:gd name="T54" fmla="*/ 0 w 116"/>
                  <a:gd name="T55" fmla="*/ 154 h 180"/>
                  <a:gd name="T56" fmla="*/ 0 w 116"/>
                  <a:gd name="T57" fmla="*/ 153 h 180"/>
                  <a:gd name="T58" fmla="*/ 0 w 116"/>
                  <a:gd name="T59" fmla="*/ 114 h 180"/>
                  <a:gd name="T60" fmla="*/ 7 w 116"/>
                  <a:gd name="T61" fmla="*/ 109 h 180"/>
                  <a:gd name="T62" fmla="*/ 7 w 116"/>
                  <a:gd name="T63" fmla="*/ 70 h 180"/>
                  <a:gd name="T64" fmla="*/ 7 w 116"/>
                  <a:gd name="T65" fmla="*/ 50 h 180"/>
                  <a:gd name="T66" fmla="*/ 9 w 116"/>
                  <a:gd name="T67" fmla="*/ 35 h 180"/>
                  <a:gd name="T68" fmla="*/ 28 w 116"/>
                  <a:gd name="T69" fmla="*/ 9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6" h="180">
                    <a:moveTo>
                      <a:pt x="28" y="9"/>
                    </a:moveTo>
                    <a:cubicBezTo>
                      <a:pt x="37" y="3"/>
                      <a:pt x="47" y="0"/>
                      <a:pt x="58" y="0"/>
                    </a:cubicBezTo>
                    <a:cubicBezTo>
                      <a:pt x="69" y="0"/>
                      <a:pt x="79" y="3"/>
                      <a:pt x="88" y="9"/>
                    </a:cubicBezTo>
                    <a:cubicBezTo>
                      <a:pt x="96" y="16"/>
                      <a:pt x="103" y="25"/>
                      <a:pt x="106" y="35"/>
                    </a:cubicBezTo>
                    <a:cubicBezTo>
                      <a:pt x="108" y="40"/>
                      <a:pt x="109" y="45"/>
                      <a:pt x="109" y="50"/>
                    </a:cubicBezTo>
                    <a:cubicBezTo>
                      <a:pt x="109" y="70"/>
                      <a:pt x="109" y="70"/>
                      <a:pt x="109" y="70"/>
                    </a:cubicBezTo>
                    <a:cubicBezTo>
                      <a:pt x="109" y="109"/>
                      <a:pt x="109" y="109"/>
                      <a:pt x="109" y="109"/>
                    </a:cubicBezTo>
                    <a:cubicBezTo>
                      <a:pt x="109" y="111"/>
                      <a:pt x="112" y="113"/>
                      <a:pt x="116" y="114"/>
                    </a:cubicBezTo>
                    <a:cubicBezTo>
                      <a:pt x="116" y="153"/>
                      <a:pt x="116" y="153"/>
                      <a:pt x="116" y="153"/>
                    </a:cubicBezTo>
                    <a:cubicBezTo>
                      <a:pt x="116" y="154"/>
                      <a:pt x="116" y="154"/>
                      <a:pt x="116" y="154"/>
                    </a:cubicBezTo>
                    <a:cubicBezTo>
                      <a:pt x="115" y="155"/>
                      <a:pt x="115" y="155"/>
                      <a:pt x="115" y="155"/>
                    </a:cubicBezTo>
                    <a:cubicBezTo>
                      <a:pt x="115" y="156"/>
                      <a:pt x="114" y="157"/>
                      <a:pt x="114" y="158"/>
                    </a:cubicBezTo>
                    <a:cubicBezTo>
                      <a:pt x="113" y="160"/>
                      <a:pt x="112" y="162"/>
                      <a:pt x="110" y="163"/>
                    </a:cubicBezTo>
                    <a:cubicBezTo>
                      <a:pt x="107" y="166"/>
                      <a:pt x="103" y="169"/>
                      <a:pt x="99" y="170"/>
                    </a:cubicBezTo>
                    <a:cubicBezTo>
                      <a:pt x="96" y="172"/>
                      <a:pt x="93" y="172"/>
                      <a:pt x="90" y="173"/>
                    </a:cubicBezTo>
                    <a:cubicBezTo>
                      <a:pt x="88" y="171"/>
                      <a:pt x="85" y="170"/>
                      <a:pt x="82" y="170"/>
                    </a:cubicBezTo>
                    <a:cubicBezTo>
                      <a:pt x="72" y="170"/>
                      <a:pt x="72" y="170"/>
                      <a:pt x="72" y="170"/>
                    </a:cubicBezTo>
                    <a:cubicBezTo>
                      <a:pt x="66" y="170"/>
                      <a:pt x="61" y="175"/>
                      <a:pt x="61" y="180"/>
                    </a:cubicBezTo>
                    <a:cubicBezTo>
                      <a:pt x="55" y="180"/>
                      <a:pt x="55" y="180"/>
                      <a:pt x="55" y="180"/>
                    </a:cubicBezTo>
                    <a:cubicBezTo>
                      <a:pt x="55" y="180"/>
                      <a:pt x="55" y="180"/>
                      <a:pt x="55" y="180"/>
                    </a:cubicBezTo>
                    <a:cubicBezTo>
                      <a:pt x="55" y="174"/>
                      <a:pt x="50" y="169"/>
                      <a:pt x="44" y="169"/>
                    </a:cubicBezTo>
                    <a:cubicBezTo>
                      <a:pt x="34" y="169"/>
                      <a:pt x="34" y="169"/>
                      <a:pt x="34" y="169"/>
                    </a:cubicBezTo>
                    <a:cubicBezTo>
                      <a:pt x="30" y="169"/>
                      <a:pt x="28" y="171"/>
                      <a:pt x="26" y="173"/>
                    </a:cubicBezTo>
                    <a:cubicBezTo>
                      <a:pt x="23" y="172"/>
                      <a:pt x="20" y="171"/>
                      <a:pt x="17" y="170"/>
                    </a:cubicBezTo>
                    <a:cubicBezTo>
                      <a:pt x="12" y="168"/>
                      <a:pt x="8" y="166"/>
                      <a:pt x="5" y="163"/>
                    </a:cubicBezTo>
                    <a:cubicBezTo>
                      <a:pt x="4" y="161"/>
                      <a:pt x="3" y="159"/>
                      <a:pt x="2" y="158"/>
                    </a:cubicBezTo>
                    <a:cubicBezTo>
                      <a:pt x="1" y="157"/>
                      <a:pt x="1" y="156"/>
                      <a:pt x="0" y="155"/>
                    </a:cubicBezTo>
                    <a:cubicBezTo>
                      <a:pt x="0" y="154"/>
                      <a:pt x="0" y="154"/>
                      <a:pt x="0" y="154"/>
                    </a:cubicBezTo>
                    <a:cubicBezTo>
                      <a:pt x="0" y="153"/>
                      <a:pt x="0" y="153"/>
                      <a:pt x="0" y="153"/>
                    </a:cubicBezTo>
                    <a:cubicBezTo>
                      <a:pt x="0" y="114"/>
                      <a:pt x="0" y="114"/>
                      <a:pt x="0" y="114"/>
                    </a:cubicBezTo>
                    <a:cubicBezTo>
                      <a:pt x="4" y="113"/>
                      <a:pt x="7" y="111"/>
                      <a:pt x="7" y="109"/>
                    </a:cubicBezTo>
                    <a:cubicBezTo>
                      <a:pt x="7" y="70"/>
                      <a:pt x="7" y="70"/>
                      <a:pt x="7" y="70"/>
                    </a:cubicBezTo>
                    <a:cubicBezTo>
                      <a:pt x="7" y="50"/>
                      <a:pt x="7" y="50"/>
                      <a:pt x="7" y="50"/>
                    </a:cubicBezTo>
                    <a:cubicBezTo>
                      <a:pt x="7" y="45"/>
                      <a:pt x="8" y="40"/>
                      <a:pt x="9" y="35"/>
                    </a:cubicBezTo>
                    <a:cubicBezTo>
                      <a:pt x="13" y="25"/>
                      <a:pt x="19" y="16"/>
                      <a:pt x="28"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306" name="Freeform 154">
                <a:extLst>
                  <a:ext uri="{FF2B5EF4-FFF2-40B4-BE49-F238E27FC236}">
                    <a16:creationId xmlns:a16="http://schemas.microsoft.com/office/drawing/2014/main" id="{2645DF8B-4444-4424-B12C-87DFBC0BC57F}"/>
                  </a:ext>
                </a:extLst>
              </p:cNvPr>
              <p:cNvSpPr>
                <a:spLocks/>
              </p:cNvSpPr>
              <p:nvPr/>
            </p:nvSpPr>
            <p:spPr bwMode="auto">
              <a:xfrm>
                <a:off x="2738439" y="4184651"/>
                <a:ext cx="109538" cy="298450"/>
              </a:xfrm>
              <a:custGeom>
                <a:avLst/>
                <a:gdLst>
                  <a:gd name="T0" fmla="*/ 18 w 75"/>
                  <a:gd name="T1" fmla="*/ 7 h 203"/>
                  <a:gd name="T2" fmla="*/ 55 w 75"/>
                  <a:gd name="T3" fmla="*/ 6 h 203"/>
                  <a:gd name="T4" fmla="*/ 75 w 75"/>
                  <a:gd name="T5" fmla="*/ 37 h 203"/>
                  <a:gd name="T6" fmla="*/ 75 w 75"/>
                  <a:gd name="T7" fmla="*/ 70 h 203"/>
                  <a:gd name="T8" fmla="*/ 75 w 75"/>
                  <a:gd name="T9" fmla="*/ 203 h 203"/>
                  <a:gd name="T10" fmla="*/ 65 w 75"/>
                  <a:gd name="T11" fmla="*/ 203 h 203"/>
                  <a:gd name="T12" fmla="*/ 65 w 75"/>
                  <a:gd name="T13" fmla="*/ 70 h 203"/>
                  <a:gd name="T14" fmla="*/ 65 w 75"/>
                  <a:gd name="T15" fmla="*/ 37 h 203"/>
                  <a:gd name="T16" fmla="*/ 50 w 75"/>
                  <a:gd name="T17" fmla="*/ 15 h 203"/>
                  <a:gd name="T18" fmla="*/ 24 w 75"/>
                  <a:gd name="T19" fmla="*/ 16 h 203"/>
                  <a:gd name="T20" fmla="*/ 11 w 75"/>
                  <a:gd name="T21" fmla="*/ 39 h 203"/>
                  <a:gd name="T22" fmla="*/ 0 w 75"/>
                  <a:gd name="T23" fmla="*/ 39 h 203"/>
                  <a:gd name="T24" fmla="*/ 18 w 75"/>
                  <a:gd name="T25" fmla="*/ 7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5" h="203">
                    <a:moveTo>
                      <a:pt x="18" y="7"/>
                    </a:moveTo>
                    <a:cubicBezTo>
                      <a:pt x="30" y="0"/>
                      <a:pt x="44" y="0"/>
                      <a:pt x="55" y="6"/>
                    </a:cubicBezTo>
                    <a:cubicBezTo>
                      <a:pt x="67" y="12"/>
                      <a:pt x="75" y="24"/>
                      <a:pt x="75" y="37"/>
                    </a:cubicBezTo>
                    <a:cubicBezTo>
                      <a:pt x="75" y="70"/>
                      <a:pt x="75" y="70"/>
                      <a:pt x="75" y="70"/>
                    </a:cubicBezTo>
                    <a:cubicBezTo>
                      <a:pt x="75" y="203"/>
                      <a:pt x="75" y="203"/>
                      <a:pt x="75" y="203"/>
                    </a:cubicBezTo>
                    <a:cubicBezTo>
                      <a:pt x="65" y="203"/>
                      <a:pt x="65" y="203"/>
                      <a:pt x="65" y="203"/>
                    </a:cubicBezTo>
                    <a:cubicBezTo>
                      <a:pt x="65" y="70"/>
                      <a:pt x="65" y="70"/>
                      <a:pt x="65" y="70"/>
                    </a:cubicBezTo>
                    <a:cubicBezTo>
                      <a:pt x="65" y="37"/>
                      <a:pt x="65" y="37"/>
                      <a:pt x="65" y="37"/>
                    </a:cubicBezTo>
                    <a:cubicBezTo>
                      <a:pt x="64" y="28"/>
                      <a:pt x="59" y="19"/>
                      <a:pt x="50" y="15"/>
                    </a:cubicBezTo>
                    <a:cubicBezTo>
                      <a:pt x="42" y="10"/>
                      <a:pt x="32" y="11"/>
                      <a:pt x="24" y="16"/>
                    </a:cubicBezTo>
                    <a:cubicBezTo>
                      <a:pt x="16" y="20"/>
                      <a:pt x="11" y="29"/>
                      <a:pt x="11" y="39"/>
                    </a:cubicBezTo>
                    <a:cubicBezTo>
                      <a:pt x="0" y="39"/>
                      <a:pt x="0" y="39"/>
                      <a:pt x="0" y="39"/>
                    </a:cubicBezTo>
                    <a:cubicBezTo>
                      <a:pt x="0" y="26"/>
                      <a:pt x="7" y="13"/>
                      <a:pt x="18"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307" name="Rectangle 155">
                <a:extLst>
                  <a:ext uri="{FF2B5EF4-FFF2-40B4-BE49-F238E27FC236}">
                    <a16:creationId xmlns:a16="http://schemas.microsoft.com/office/drawing/2014/main" id="{A282E18B-9D56-42E8-9CE8-C1A47B3B8D72}"/>
                  </a:ext>
                </a:extLst>
              </p:cNvPr>
              <p:cNvSpPr>
                <a:spLocks noChangeArrowheads="1"/>
              </p:cNvSpPr>
              <p:nvPr/>
            </p:nvSpPr>
            <p:spPr bwMode="auto">
              <a:xfrm>
                <a:off x="2863851" y="4256088"/>
                <a:ext cx="82550" cy="1920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308" name="Freeform 156">
                <a:extLst>
                  <a:ext uri="{FF2B5EF4-FFF2-40B4-BE49-F238E27FC236}">
                    <a16:creationId xmlns:a16="http://schemas.microsoft.com/office/drawing/2014/main" id="{CA3C51E7-D6B7-49B0-999B-8AA8D58F41B0}"/>
                  </a:ext>
                </a:extLst>
              </p:cNvPr>
              <p:cNvSpPr>
                <a:spLocks noEditPoints="1"/>
              </p:cNvSpPr>
              <p:nvPr/>
            </p:nvSpPr>
            <p:spPr bwMode="auto">
              <a:xfrm>
                <a:off x="2066926" y="4214813"/>
                <a:ext cx="327025" cy="449263"/>
              </a:xfrm>
              <a:custGeom>
                <a:avLst/>
                <a:gdLst>
                  <a:gd name="T0" fmla="*/ 91 w 224"/>
                  <a:gd name="T1" fmla="*/ 273 h 307"/>
                  <a:gd name="T2" fmla="*/ 62 w 224"/>
                  <a:gd name="T3" fmla="*/ 285 h 307"/>
                  <a:gd name="T4" fmla="*/ 34 w 224"/>
                  <a:gd name="T5" fmla="*/ 273 h 307"/>
                  <a:gd name="T6" fmla="*/ 22 w 224"/>
                  <a:gd name="T7" fmla="*/ 245 h 307"/>
                  <a:gd name="T8" fmla="*/ 34 w 224"/>
                  <a:gd name="T9" fmla="*/ 216 h 307"/>
                  <a:gd name="T10" fmla="*/ 57 w 224"/>
                  <a:gd name="T11" fmla="*/ 205 h 307"/>
                  <a:gd name="T12" fmla="*/ 57 w 224"/>
                  <a:gd name="T13" fmla="*/ 194 h 307"/>
                  <a:gd name="T14" fmla="*/ 27 w 224"/>
                  <a:gd name="T15" fmla="*/ 209 h 307"/>
                  <a:gd name="T16" fmla="*/ 12 w 224"/>
                  <a:gd name="T17" fmla="*/ 245 h 307"/>
                  <a:gd name="T18" fmla="*/ 27 w 224"/>
                  <a:gd name="T19" fmla="*/ 280 h 307"/>
                  <a:gd name="T20" fmla="*/ 62 w 224"/>
                  <a:gd name="T21" fmla="*/ 295 h 307"/>
                  <a:gd name="T22" fmla="*/ 98 w 224"/>
                  <a:gd name="T23" fmla="*/ 280 h 307"/>
                  <a:gd name="T24" fmla="*/ 113 w 224"/>
                  <a:gd name="T25" fmla="*/ 245 h 307"/>
                  <a:gd name="T26" fmla="*/ 98 w 224"/>
                  <a:gd name="T27" fmla="*/ 209 h 307"/>
                  <a:gd name="T28" fmla="*/ 68 w 224"/>
                  <a:gd name="T29" fmla="*/ 194 h 307"/>
                  <a:gd name="T30" fmla="*/ 68 w 224"/>
                  <a:gd name="T31" fmla="*/ 205 h 307"/>
                  <a:gd name="T32" fmla="*/ 91 w 224"/>
                  <a:gd name="T33" fmla="*/ 216 h 307"/>
                  <a:gd name="T34" fmla="*/ 103 w 224"/>
                  <a:gd name="T35" fmla="*/ 245 h 307"/>
                  <a:gd name="T36" fmla="*/ 91 w 224"/>
                  <a:gd name="T37" fmla="*/ 273 h 307"/>
                  <a:gd name="T38" fmla="*/ 61 w 224"/>
                  <a:gd name="T39" fmla="*/ 30 h 307"/>
                  <a:gd name="T40" fmla="*/ 79 w 224"/>
                  <a:gd name="T41" fmla="*/ 8 h 307"/>
                  <a:gd name="T42" fmla="*/ 103 w 224"/>
                  <a:gd name="T43" fmla="*/ 0 h 307"/>
                  <a:gd name="T44" fmla="*/ 103 w 224"/>
                  <a:gd name="T45" fmla="*/ 0 h 307"/>
                  <a:gd name="T46" fmla="*/ 107 w 224"/>
                  <a:gd name="T47" fmla="*/ 0 h 307"/>
                  <a:gd name="T48" fmla="*/ 107 w 224"/>
                  <a:gd name="T49" fmla="*/ 1 h 307"/>
                  <a:gd name="T50" fmla="*/ 224 w 224"/>
                  <a:gd name="T51" fmla="*/ 19 h 307"/>
                  <a:gd name="T52" fmla="*/ 150 w 224"/>
                  <a:gd name="T53" fmla="*/ 19 h 307"/>
                  <a:gd name="T54" fmla="*/ 103 w 224"/>
                  <a:gd name="T55" fmla="*/ 12 h 307"/>
                  <a:gd name="T56" fmla="*/ 75 w 224"/>
                  <a:gd name="T57" fmla="*/ 28 h 307"/>
                  <a:gd name="T58" fmla="*/ 71 w 224"/>
                  <a:gd name="T59" fmla="*/ 34 h 307"/>
                  <a:gd name="T60" fmla="*/ 68 w 224"/>
                  <a:gd name="T61" fmla="*/ 45 h 307"/>
                  <a:gd name="T62" fmla="*/ 68 w 224"/>
                  <a:gd name="T63" fmla="*/ 50 h 307"/>
                  <a:gd name="T64" fmla="*/ 68 w 224"/>
                  <a:gd name="T65" fmla="*/ 57 h 307"/>
                  <a:gd name="T66" fmla="*/ 68 w 224"/>
                  <a:gd name="T67" fmla="*/ 82 h 307"/>
                  <a:gd name="T68" fmla="*/ 68 w 224"/>
                  <a:gd name="T69" fmla="*/ 180 h 307"/>
                  <a:gd name="T70" fmla="*/ 68 w 224"/>
                  <a:gd name="T71" fmla="*/ 180 h 307"/>
                  <a:gd name="T72" fmla="*/ 68 w 224"/>
                  <a:gd name="T73" fmla="*/ 183 h 307"/>
                  <a:gd name="T74" fmla="*/ 86 w 224"/>
                  <a:gd name="T75" fmla="*/ 187 h 307"/>
                  <a:gd name="T76" fmla="*/ 106 w 224"/>
                  <a:gd name="T77" fmla="*/ 201 h 307"/>
                  <a:gd name="T78" fmla="*/ 120 w 224"/>
                  <a:gd name="T79" fmla="*/ 221 h 307"/>
                  <a:gd name="T80" fmla="*/ 124 w 224"/>
                  <a:gd name="T81" fmla="*/ 245 h 307"/>
                  <a:gd name="T82" fmla="*/ 120 w 224"/>
                  <a:gd name="T83" fmla="*/ 268 h 307"/>
                  <a:gd name="T84" fmla="*/ 106 w 224"/>
                  <a:gd name="T85" fmla="*/ 288 h 307"/>
                  <a:gd name="T86" fmla="*/ 86 w 224"/>
                  <a:gd name="T87" fmla="*/ 302 h 307"/>
                  <a:gd name="T88" fmla="*/ 62 w 224"/>
                  <a:gd name="T89" fmla="*/ 307 h 307"/>
                  <a:gd name="T90" fmla="*/ 39 w 224"/>
                  <a:gd name="T91" fmla="*/ 302 h 307"/>
                  <a:gd name="T92" fmla="*/ 18 w 224"/>
                  <a:gd name="T93" fmla="*/ 288 h 307"/>
                  <a:gd name="T94" fmla="*/ 5 w 224"/>
                  <a:gd name="T95" fmla="*/ 268 h 307"/>
                  <a:gd name="T96" fmla="*/ 0 w 224"/>
                  <a:gd name="T97" fmla="*/ 245 h 307"/>
                  <a:gd name="T98" fmla="*/ 5 w 224"/>
                  <a:gd name="T99" fmla="*/ 221 h 307"/>
                  <a:gd name="T100" fmla="*/ 18 w 224"/>
                  <a:gd name="T101" fmla="*/ 201 h 307"/>
                  <a:gd name="T102" fmla="*/ 39 w 224"/>
                  <a:gd name="T103" fmla="*/ 187 h 307"/>
                  <a:gd name="T104" fmla="*/ 57 w 224"/>
                  <a:gd name="T105" fmla="*/ 183 h 307"/>
                  <a:gd name="T106" fmla="*/ 57 w 224"/>
                  <a:gd name="T107" fmla="*/ 180 h 307"/>
                  <a:gd name="T108" fmla="*/ 57 w 224"/>
                  <a:gd name="T109" fmla="*/ 180 h 307"/>
                  <a:gd name="T110" fmla="*/ 57 w 224"/>
                  <a:gd name="T111" fmla="*/ 165 h 307"/>
                  <a:gd name="T112" fmla="*/ 57 w 224"/>
                  <a:gd name="T113" fmla="*/ 82 h 307"/>
                  <a:gd name="T114" fmla="*/ 57 w 224"/>
                  <a:gd name="T115" fmla="*/ 57 h 307"/>
                  <a:gd name="T116" fmla="*/ 57 w 224"/>
                  <a:gd name="T117" fmla="*/ 50 h 307"/>
                  <a:gd name="T118" fmla="*/ 57 w 224"/>
                  <a:gd name="T119" fmla="*/ 43 h 307"/>
                  <a:gd name="T120" fmla="*/ 61 w 224"/>
                  <a:gd name="T121" fmla="*/ 3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24" h="307">
                    <a:moveTo>
                      <a:pt x="91" y="273"/>
                    </a:moveTo>
                    <a:cubicBezTo>
                      <a:pt x="83" y="281"/>
                      <a:pt x="73" y="285"/>
                      <a:pt x="62" y="285"/>
                    </a:cubicBezTo>
                    <a:cubicBezTo>
                      <a:pt x="52" y="285"/>
                      <a:pt x="41" y="281"/>
                      <a:pt x="34" y="273"/>
                    </a:cubicBezTo>
                    <a:cubicBezTo>
                      <a:pt x="26" y="266"/>
                      <a:pt x="22" y="255"/>
                      <a:pt x="22" y="245"/>
                    </a:cubicBezTo>
                    <a:cubicBezTo>
                      <a:pt x="22" y="234"/>
                      <a:pt x="26" y="223"/>
                      <a:pt x="34" y="216"/>
                    </a:cubicBezTo>
                    <a:cubicBezTo>
                      <a:pt x="40" y="210"/>
                      <a:pt x="48" y="206"/>
                      <a:pt x="57" y="205"/>
                    </a:cubicBezTo>
                    <a:cubicBezTo>
                      <a:pt x="57" y="194"/>
                      <a:pt x="57" y="194"/>
                      <a:pt x="57" y="194"/>
                    </a:cubicBezTo>
                    <a:cubicBezTo>
                      <a:pt x="45" y="196"/>
                      <a:pt x="35" y="201"/>
                      <a:pt x="27" y="209"/>
                    </a:cubicBezTo>
                    <a:cubicBezTo>
                      <a:pt x="17" y="218"/>
                      <a:pt x="12" y="231"/>
                      <a:pt x="12" y="245"/>
                    </a:cubicBezTo>
                    <a:cubicBezTo>
                      <a:pt x="12" y="258"/>
                      <a:pt x="17" y="271"/>
                      <a:pt x="27" y="280"/>
                    </a:cubicBezTo>
                    <a:cubicBezTo>
                      <a:pt x="36" y="290"/>
                      <a:pt x="49" y="295"/>
                      <a:pt x="62" y="295"/>
                    </a:cubicBezTo>
                    <a:cubicBezTo>
                      <a:pt x="76" y="295"/>
                      <a:pt x="89" y="290"/>
                      <a:pt x="98" y="280"/>
                    </a:cubicBezTo>
                    <a:cubicBezTo>
                      <a:pt x="107" y="271"/>
                      <a:pt x="113" y="258"/>
                      <a:pt x="113" y="245"/>
                    </a:cubicBezTo>
                    <a:cubicBezTo>
                      <a:pt x="113" y="231"/>
                      <a:pt x="107" y="218"/>
                      <a:pt x="98" y="209"/>
                    </a:cubicBezTo>
                    <a:cubicBezTo>
                      <a:pt x="90" y="201"/>
                      <a:pt x="79" y="196"/>
                      <a:pt x="68" y="194"/>
                    </a:cubicBezTo>
                    <a:cubicBezTo>
                      <a:pt x="68" y="205"/>
                      <a:pt x="68" y="205"/>
                      <a:pt x="68" y="205"/>
                    </a:cubicBezTo>
                    <a:cubicBezTo>
                      <a:pt x="77" y="206"/>
                      <a:pt x="85" y="210"/>
                      <a:pt x="91" y="216"/>
                    </a:cubicBezTo>
                    <a:cubicBezTo>
                      <a:pt x="98" y="223"/>
                      <a:pt x="103" y="234"/>
                      <a:pt x="103" y="245"/>
                    </a:cubicBezTo>
                    <a:cubicBezTo>
                      <a:pt x="103" y="255"/>
                      <a:pt x="98" y="266"/>
                      <a:pt x="91" y="273"/>
                    </a:cubicBezTo>
                    <a:close/>
                    <a:moveTo>
                      <a:pt x="61" y="30"/>
                    </a:moveTo>
                    <a:cubicBezTo>
                      <a:pt x="65" y="21"/>
                      <a:pt x="71" y="13"/>
                      <a:pt x="79" y="8"/>
                    </a:cubicBezTo>
                    <a:cubicBezTo>
                      <a:pt x="86" y="3"/>
                      <a:pt x="95" y="1"/>
                      <a:pt x="103" y="0"/>
                    </a:cubicBezTo>
                    <a:cubicBezTo>
                      <a:pt x="103" y="0"/>
                      <a:pt x="103" y="0"/>
                      <a:pt x="103" y="0"/>
                    </a:cubicBezTo>
                    <a:cubicBezTo>
                      <a:pt x="104" y="0"/>
                      <a:pt x="105" y="0"/>
                      <a:pt x="107" y="0"/>
                    </a:cubicBezTo>
                    <a:cubicBezTo>
                      <a:pt x="107" y="1"/>
                      <a:pt x="107" y="1"/>
                      <a:pt x="107" y="1"/>
                    </a:cubicBezTo>
                    <a:cubicBezTo>
                      <a:pt x="224" y="19"/>
                      <a:pt x="224" y="19"/>
                      <a:pt x="224" y="19"/>
                    </a:cubicBezTo>
                    <a:cubicBezTo>
                      <a:pt x="150" y="19"/>
                      <a:pt x="150" y="19"/>
                      <a:pt x="150" y="19"/>
                    </a:cubicBezTo>
                    <a:cubicBezTo>
                      <a:pt x="103" y="12"/>
                      <a:pt x="103" y="12"/>
                      <a:pt x="103" y="12"/>
                    </a:cubicBezTo>
                    <a:cubicBezTo>
                      <a:pt x="92" y="13"/>
                      <a:pt x="82" y="19"/>
                      <a:pt x="75" y="28"/>
                    </a:cubicBezTo>
                    <a:cubicBezTo>
                      <a:pt x="74" y="30"/>
                      <a:pt x="72" y="32"/>
                      <a:pt x="71" y="34"/>
                    </a:cubicBezTo>
                    <a:cubicBezTo>
                      <a:pt x="70" y="38"/>
                      <a:pt x="69" y="41"/>
                      <a:pt x="68" y="45"/>
                    </a:cubicBezTo>
                    <a:cubicBezTo>
                      <a:pt x="68" y="47"/>
                      <a:pt x="68" y="48"/>
                      <a:pt x="68" y="50"/>
                    </a:cubicBezTo>
                    <a:cubicBezTo>
                      <a:pt x="68" y="57"/>
                      <a:pt x="68" y="57"/>
                      <a:pt x="68" y="57"/>
                    </a:cubicBezTo>
                    <a:cubicBezTo>
                      <a:pt x="68" y="82"/>
                      <a:pt x="68" y="82"/>
                      <a:pt x="68" y="82"/>
                    </a:cubicBezTo>
                    <a:cubicBezTo>
                      <a:pt x="68" y="180"/>
                      <a:pt x="68" y="180"/>
                      <a:pt x="68" y="180"/>
                    </a:cubicBezTo>
                    <a:cubicBezTo>
                      <a:pt x="68" y="180"/>
                      <a:pt x="68" y="180"/>
                      <a:pt x="68" y="180"/>
                    </a:cubicBezTo>
                    <a:cubicBezTo>
                      <a:pt x="68" y="183"/>
                      <a:pt x="68" y="183"/>
                      <a:pt x="68" y="183"/>
                    </a:cubicBezTo>
                    <a:cubicBezTo>
                      <a:pt x="74" y="183"/>
                      <a:pt x="80" y="185"/>
                      <a:pt x="86" y="187"/>
                    </a:cubicBezTo>
                    <a:cubicBezTo>
                      <a:pt x="94" y="190"/>
                      <a:pt x="100" y="195"/>
                      <a:pt x="106" y="201"/>
                    </a:cubicBezTo>
                    <a:cubicBezTo>
                      <a:pt x="112" y="206"/>
                      <a:pt x="117" y="213"/>
                      <a:pt x="120" y="221"/>
                    </a:cubicBezTo>
                    <a:cubicBezTo>
                      <a:pt x="123" y="228"/>
                      <a:pt x="124" y="236"/>
                      <a:pt x="124" y="245"/>
                    </a:cubicBezTo>
                    <a:cubicBezTo>
                      <a:pt x="124" y="253"/>
                      <a:pt x="123" y="261"/>
                      <a:pt x="120" y="268"/>
                    </a:cubicBezTo>
                    <a:cubicBezTo>
                      <a:pt x="117" y="276"/>
                      <a:pt x="112" y="283"/>
                      <a:pt x="106" y="288"/>
                    </a:cubicBezTo>
                    <a:cubicBezTo>
                      <a:pt x="100" y="294"/>
                      <a:pt x="94" y="299"/>
                      <a:pt x="86" y="302"/>
                    </a:cubicBezTo>
                    <a:cubicBezTo>
                      <a:pt x="79" y="305"/>
                      <a:pt x="70" y="307"/>
                      <a:pt x="62" y="307"/>
                    </a:cubicBezTo>
                    <a:cubicBezTo>
                      <a:pt x="54" y="307"/>
                      <a:pt x="46" y="305"/>
                      <a:pt x="39" y="302"/>
                    </a:cubicBezTo>
                    <a:cubicBezTo>
                      <a:pt x="31" y="299"/>
                      <a:pt x="24" y="294"/>
                      <a:pt x="18" y="288"/>
                    </a:cubicBezTo>
                    <a:cubicBezTo>
                      <a:pt x="13" y="283"/>
                      <a:pt x="8" y="276"/>
                      <a:pt x="5" y="268"/>
                    </a:cubicBezTo>
                    <a:cubicBezTo>
                      <a:pt x="2" y="261"/>
                      <a:pt x="0" y="253"/>
                      <a:pt x="0" y="245"/>
                    </a:cubicBezTo>
                    <a:cubicBezTo>
                      <a:pt x="0" y="236"/>
                      <a:pt x="2" y="228"/>
                      <a:pt x="5" y="221"/>
                    </a:cubicBezTo>
                    <a:cubicBezTo>
                      <a:pt x="8" y="213"/>
                      <a:pt x="13" y="206"/>
                      <a:pt x="18" y="201"/>
                    </a:cubicBezTo>
                    <a:cubicBezTo>
                      <a:pt x="24" y="195"/>
                      <a:pt x="31" y="190"/>
                      <a:pt x="39" y="187"/>
                    </a:cubicBezTo>
                    <a:cubicBezTo>
                      <a:pt x="44" y="185"/>
                      <a:pt x="50" y="183"/>
                      <a:pt x="57" y="183"/>
                    </a:cubicBezTo>
                    <a:cubicBezTo>
                      <a:pt x="57" y="180"/>
                      <a:pt x="57" y="180"/>
                      <a:pt x="57" y="180"/>
                    </a:cubicBezTo>
                    <a:cubicBezTo>
                      <a:pt x="57" y="180"/>
                      <a:pt x="57" y="180"/>
                      <a:pt x="57" y="180"/>
                    </a:cubicBezTo>
                    <a:cubicBezTo>
                      <a:pt x="57" y="165"/>
                      <a:pt x="57" y="165"/>
                      <a:pt x="57" y="165"/>
                    </a:cubicBezTo>
                    <a:cubicBezTo>
                      <a:pt x="57" y="82"/>
                      <a:pt x="57" y="82"/>
                      <a:pt x="57" y="82"/>
                    </a:cubicBezTo>
                    <a:cubicBezTo>
                      <a:pt x="57" y="57"/>
                      <a:pt x="57" y="57"/>
                      <a:pt x="57" y="57"/>
                    </a:cubicBezTo>
                    <a:cubicBezTo>
                      <a:pt x="57" y="50"/>
                      <a:pt x="57" y="50"/>
                      <a:pt x="57" y="50"/>
                    </a:cubicBezTo>
                    <a:cubicBezTo>
                      <a:pt x="57" y="48"/>
                      <a:pt x="57" y="46"/>
                      <a:pt x="57" y="43"/>
                    </a:cubicBezTo>
                    <a:cubicBezTo>
                      <a:pt x="58" y="39"/>
                      <a:pt x="59" y="34"/>
                      <a:pt x="61"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309" name="Freeform 157">
                <a:extLst>
                  <a:ext uri="{FF2B5EF4-FFF2-40B4-BE49-F238E27FC236}">
                    <a16:creationId xmlns:a16="http://schemas.microsoft.com/office/drawing/2014/main" id="{FA7D1D1A-5C25-40A6-913D-485F648129C5}"/>
                  </a:ext>
                </a:extLst>
              </p:cNvPr>
              <p:cNvSpPr>
                <a:spLocks noEditPoints="1"/>
              </p:cNvSpPr>
              <p:nvPr/>
            </p:nvSpPr>
            <p:spPr bwMode="auto">
              <a:xfrm>
                <a:off x="2019301" y="4346576"/>
                <a:ext cx="979488" cy="739775"/>
              </a:xfrm>
              <a:custGeom>
                <a:avLst/>
                <a:gdLst>
                  <a:gd name="T0" fmla="*/ 302 w 670"/>
                  <a:gd name="T1" fmla="*/ 247 h 506"/>
                  <a:gd name="T2" fmla="*/ 226 w 670"/>
                  <a:gd name="T3" fmla="*/ 314 h 506"/>
                  <a:gd name="T4" fmla="*/ 302 w 670"/>
                  <a:gd name="T5" fmla="*/ 389 h 506"/>
                  <a:gd name="T6" fmla="*/ 369 w 670"/>
                  <a:gd name="T7" fmla="*/ 314 h 506"/>
                  <a:gd name="T8" fmla="*/ 444 w 670"/>
                  <a:gd name="T9" fmla="*/ 247 h 506"/>
                  <a:gd name="T10" fmla="*/ 369 w 670"/>
                  <a:gd name="T11" fmla="*/ 172 h 506"/>
                  <a:gd name="T12" fmla="*/ 271 w 670"/>
                  <a:gd name="T13" fmla="*/ 99 h 506"/>
                  <a:gd name="T14" fmla="*/ 557 w 670"/>
                  <a:gd name="T15" fmla="*/ 105 h 506"/>
                  <a:gd name="T16" fmla="*/ 518 w 670"/>
                  <a:gd name="T17" fmla="*/ 119 h 506"/>
                  <a:gd name="T18" fmla="*/ 487 w 670"/>
                  <a:gd name="T19" fmla="*/ 179 h 506"/>
                  <a:gd name="T20" fmla="*/ 487 w 670"/>
                  <a:gd name="T21" fmla="*/ 238 h 506"/>
                  <a:gd name="T22" fmla="*/ 493 w 670"/>
                  <a:gd name="T23" fmla="*/ 282 h 506"/>
                  <a:gd name="T24" fmla="*/ 494 w 670"/>
                  <a:gd name="T25" fmla="*/ 285 h 506"/>
                  <a:gd name="T26" fmla="*/ 496 w 670"/>
                  <a:gd name="T27" fmla="*/ 292 h 506"/>
                  <a:gd name="T28" fmla="*/ 517 w 670"/>
                  <a:gd name="T29" fmla="*/ 309 h 506"/>
                  <a:gd name="T30" fmla="*/ 538 w 670"/>
                  <a:gd name="T31" fmla="*/ 319 h 506"/>
                  <a:gd name="T32" fmla="*/ 559 w 670"/>
                  <a:gd name="T33" fmla="*/ 309 h 506"/>
                  <a:gd name="T34" fmla="*/ 576 w 670"/>
                  <a:gd name="T35" fmla="*/ 320 h 506"/>
                  <a:gd name="T36" fmla="*/ 596 w 670"/>
                  <a:gd name="T37" fmla="*/ 313 h 506"/>
                  <a:gd name="T38" fmla="*/ 622 w 670"/>
                  <a:gd name="T39" fmla="*/ 300 h 506"/>
                  <a:gd name="T40" fmla="*/ 629 w 670"/>
                  <a:gd name="T41" fmla="*/ 288 h 506"/>
                  <a:gd name="T42" fmla="*/ 630 w 670"/>
                  <a:gd name="T43" fmla="*/ 284 h 506"/>
                  <a:gd name="T44" fmla="*/ 630 w 670"/>
                  <a:gd name="T45" fmla="*/ 243 h 506"/>
                  <a:gd name="T46" fmla="*/ 637 w 670"/>
                  <a:gd name="T47" fmla="*/ 199 h 506"/>
                  <a:gd name="T48" fmla="*/ 633 w 670"/>
                  <a:gd name="T49" fmla="*/ 156 h 506"/>
                  <a:gd name="T50" fmla="*/ 570 w 670"/>
                  <a:gd name="T51" fmla="*/ 105 h 506"/>
                  <a:gd name="T52" fmla="*/ 567 w 670"/>
                  <a:gd name="T53" fmla="*/ 99 h 506"/>
                  <a:gd name="T54" fmla="*/ 670 w 670"/>
                  <a:gd name="T55" fmla="*/ 506 h 506"/>
                  <a:gd name="T56" fmla="*/ 0 w 670"/>
                  <a:gd name="T57" fmla="*/ 0 h 506"/>
                  <a:gd name="T58" fmla="*/ 77 w 670"/>
                  <a:gd name="T59" fmla="*/ 75 h 506"/>
                  <a:gd name="T60" fmla="*/ 95 w 670"/>
                  <a:gd name="T61" fmla="*/ 233 h 506"/>
                  <a:gd name="T62" fmla="*/ 113 w 670"/>
                  <a:gd name="T63" fmla="*/ 75 h 506"/>
                  <a:gd name="T64" fmla="*/ 271 w 670"/>
                  <a:gd name="T65" fmla="*/ 0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70" h="506">
                    <a:moveTo>
                      <a:pt x="302" y="172"/>
                    </a:moveTo>
                    <a:cubicBezTo>
                      <a:pt x="302" y="247"/>
                      <a:pt x="302" y="247"/>
                      <a:pt x="302" y="247"/>
                    </a:cubicBezTo>
                    <a:cubicBezTo>
                      <a:pt x="226" y="247"/>
                      <a:pt x="226" y="247"/>
                      <a:pt x="226" y="247"/>
                    </a:cubicBezTo>
                    <a:cubicBezTo>
                      <a:pt x="226" y="314"/>
                      <a:pt x="226" y="314"/>
                      <a:pt x="226" y="314"/>
                    </a:cubicBezTo>
                    <a:cubicBezTo>
                      <a:pt x="302" y="314"/>
                      <a:pt x="302" y="314"/>
                      <a:pt x="302" y="314"/>
                    </a:cubicBezTo>
                    <a:cubicBezTo>
                      <a:pt x="302" y="389"/>
                      <a:pt x="302" y="389"/>
                      <a:pt x="302" y="389"/>
                    </a:cubicBezTo>
                    <a:cubicBezTo>
                      <a:pt x="369" y="389"/>
                      <a:pt x="369" y="389"/>
                      <a:pt x="369" y="389"/>
                    </a:cubicBezTo>
                    <a:cubicBezTo>
                      <a:pt x="369" y="314"/>
                      <a:pt x="369" y="314"/>
                      <a:pt x="369" y="314"/>
                    </a:cubicBezTo>
                    <a:cubicBezTo>
                      <a:pt x="444" y="314"/>
                      <a:pt x="444" y="314"/>
                      <a:pt x="444" y="314"/>
                    </a:cubicBezTo>
                    <a:cubicBezTo>
                      <a:pt x="444" y="247"/>
                      <a:pt x="444" y="247"/>
                      <a:pt x="444" y="247"/>
                    </a:cubicBezTo>
                    <a:cubicBezTo>
                      <a:pt x="369" y="247"/>
                      <a:pt x="369" y="247"/>
                      <a:pt x="369" y="247"/>
                    </a:cubicBezTo>
                    <a:cubicBezTo>
                      <a:pt x="369" y="172"/>
                      <a:pt x="369" y="172"/>
                      <a:pt x="369" y="172"/>
                    </a:cubicBezTo>
                    <a:lnTo>
                      <a:pt x="302" y="172"/>
                    </a:lnTo>
                    <a:close/>
                    <a:moveTo>
                      <a:pt x="271" y="99"/>
                    </a:moveTo>
                    <a:cubicBezTo>
                      <a:pt x="557" y="99"/>
                      <a:pt x="557" y="99"/>
                      <a:pt x="557" y="99"/>
                    </a:cubicBezTo>
                    <a:cubicBezTo>
                      <a:pt x="557" y="105"/>
                      <a:pt x="557" y="105"/>
                      <a:pt x="557" y="105"/>
                    </a:cubicBezTo>
                    <a:cubicBezTo>
                      <a:pt x="554" y="105"/>
                      <a:pt x="554" y="105"/>
                      <a:pt x="554" y="105"/>
                    </a:cubicBezTo>
                    <a:cubicBezTo>
                      <a:pt x="541" y="106"/>
                      <a:pt x="528" y="111"/>
                      <a:pt x="518" y="119"/>
                    </a:cubicBezTo>
                    <a:cubicBezTo>
                      <a:pt x="505" y="128"/>
                      <a:pt x="495" y="141"/>
                      <a:pt x="490" y="156"/>
                    </a:cubicBezTo>
                    <a:cubicBezTo>
                      <a:pt x="488" y="163"/>
                      <a:pt x="487" y="171"/>
                      <a:pt x="487" y="179"/>
                    </a:cubicBezTo>
                    <a:cubicBezTo>
                      <a:pt x="487" y="199"/>
                      <a:pt x="487" y="199"/>
                      <a:pt x="487" y="199"/>
                    </a:cubicBezTo>
                    <a:cubicBezTo>
                      <a:pt x="487" y="238"/>
                      <a:pt x="487" y="238"/>
                      <a:pt x="487" y="238"/>
                    </a:cubicBezTo>
                    <a:cubicBezTo>
                      <a:pt x="487" y="240"/>
                      <a:pt x="489" y="242"/>
                      <a:pt x="493" y="243"/>
                    </a:cubicBezTo>
                    <a:cubicBezTo>
                      <a:pt x="493" y="282"/>
                      <a:pt x="493" y="282"/>
                      <a:pt x="493" y="282"/>
                    </a:cubicBezTo>
                    <a:cubicBezTo>
                      <a:pt x="493" y="283"/>
                      <a:pt x="493" y="283"/>
                      <a:pt x="494" y="284"/>
                    </a:cubicBezTo>
                    <a:cubicBezTo>
                      <a:pt x="494" y="284"/>
                      <a:pt x="494" y="285"/>
                      <a:pt x="494" y="285"/>
                    </a:cubicBezTo>
                    <a:cubicBezTo>
                      <a:pt x="494" y="286"/>
                      <a:pt x="494" y="287"/>
                      <a:pt x="494" y="287"/>
                    </a:cubicBezTo>
                    <a:cubicBezTo>
                      <a:pt x="495" y="289"/>
                      <a:pt x="496" y="290"/>
                      <a:pt x="496" y="292"/>
                    </a:cubicBezTo>
                    <a:cubicBezTo>
                      <a:pt x="498" y="294"/>
                      <a:pt x="500" y="297"/>
                      <a:pt x="502" y="299"/>
                    </a:cubicBezTo>
                    <a:cubicBezTo>
                      <a:pt x="506" y="303"/>
                      <a:pt x="511" y="306"/>
                      <a:pt x="517" y="309"/>
                    </a:cubicBezTo>
                    <a:cubicBezTo>
                      <a:pt x="520" y="310"/>
                      <a:pt x="524" y="311"/>
                      <a:pt x="528" y="312"/>
                    </a:cubicBezTo>
                    <a:cubicBezTo>
                      <a:pt x="529" y="316"/>
                      <a:pt x="533" y="319"/>
                      <a:pt x="538" y="319"/>
                    </a:cubicBezTo>
                    <a:cubicBezTo>
                      <a:pt x="548" y="319"/>
                      <a:pt x="548" y="319"/>
                      <a:pt x="548" y="319"/>
                    </a:cubicBezTo>
                    <a:cubicBezTo>
                      <a:pt x="554" y="319"/>
                      <a:pt x="558" y="315"/>
                      <a:pt x="559" y="309"/>
                    </a:cubicBezTo>
                    <a:cubicBezTo>
                      <a:pt x="565" y="309"/>
                      <a:pt x="565" y="309"/>
                      <a:pt x="565" y="309"/>
                    </a:cubicBezTo>
                    <a:cubicBezTo>
                      <a:pt x="565" y="315"/>
                      <a:pt x="570" y="320"/>
                      <a:pt x="576" y="320"/>
                    </a:cubicBezTo>
                    <a:cubicBezTo>
                      <a:pt x="586" y="320"/>
                      <a:pt x="586" y="320"/>
                      <a:pt x="586" y="320"/>
                    </a:cubicBezTo>
                    <a:cubicBezTo>
                      <a:pt x="591" y="320"/>
                      <a:pt x="595" y="317"/>
                      <a:pt x="596" y="313"/>
                    </a:cubicBezTo>
                    <a:cubicBezTo>
                      <a:pt x="600" y="312"/>
                      <a:pt x="603" y="311"/>
                      <a:pt x="607" y="309"/>
                    </a:cubicBezTo>
                    <a:cubicBezTo>
                      <a:pt x="612" y="307"/>
                      <a:pt x="617" y="304"/>
                      <a:pt x="622" y="300"/>
                    </a:cubicBezTo>
                    <a:cubicBezTo>
                      <a:pt x="624" y="297"/>
                      <a:pt x="626" y="295"/>
                      <a:pt x="627" y="292"/>
                    </a:cubicBezTo>
                    <a:cubicBezTo>
                      <a:pt x="628" y="291"/>
                      <a:pt x="629" y="290"/>
                      <a:pt x="629" y="288"/>
                    </a:cubicBezTo>
                    <a:cubicBezTo>
                      <a:pt x="629" y="287"/>
                      <a:pt x="630" y="286"/>
                      <a:pt x="630" y="286"/>
                    </a:cubicBezTo>
                    <a:cubicBezTo>
                      <a:pt x="630" y="285"/>
                      <a:pt x="630" y="285"/>
                      <a:pt x="630" y="284"/>
                    </a:cubicBezTo>
                    <a:cubicBezTo>
                      <a:pt x="630" y="284"/>
                      <a:pt x="630" y="283"/>
                      <a:pt x="630" y="282"/>
                    </a:cubicBezTo>
                    <a:cubicBezTo>
                      <a:pt x="630" y="243"/>
                      <a:pt x="630" y="243"/>
                      <a:pt x="630" y="243"/>
                    </a:cubicBezTo>
                    <a:cubicBezTo>
                      <a:pt x="634" y="242"/>
                      <a:pt x="637" y="240"/>
                      <a:pt x="637" y="238"/>
                    </a:cubicBezTo>
                    <a:cubicBezTo>
                      <a:pt x="637" y="199"/>
                      <a:pt x="637" y="199"/>
                      <a:pt x="637" y="199"/>
                    </a:cubicBezTo>
                    <a:cubicBezTo>
                      <a:pt x="637" y="179"/>
                      <a:pt x="637" y="179"/>
                      <a:pt x="637" y="179"/>
                    </a:cubicBezTo>
                    <a:cubicBezTo>
                      <a:pt x="637" y="171"/>
                      <a:pt x="636" y="163"/>
                      <a:pt x="633" y="156"/>
                    </a:cubicBezTo>
                    <a:cubicBezTo>
                      <a:pt x="628" y="141"/>
                      <a:pt x="618" y="128"/>
                      <a:pt x="606" y="119"/>
                    </a:cubicBezTo>
                    <a:cubicBezTo>
                      <a:pt x="595" y="111"/>
                      <a:pt x="583" y="106"/>
                      <a:pt x="570" y="105"/>
                    </a:cubicBezTo>
                    <a:cubicBezTo>
                      <a:pt x="567" y="105"/>
                      <a:pt x="567" y="105"/>
                      <a:pt x="567" y="105"/>
                    </a:cubicBezTo>
                    <a:cubicBezTo>
                      <a:pt x="567" y="99"/>
                      <a:pt x="567" y="99"/>
                      <a:pt x="567" y="99"/>
                    </a:cubicBezTo>
                    <a:cubicBezTo>
                      <a:pt x="670" y="99"/>
                      <a:pt x="670" y="99"/>
                      <a:pt x="670" y="99"/>
                    </a:cubicBezTo>
                    <a:cubicBezTo>
                      <a:pt x="670" y="506"/>
                      <a:pt x="670" y="506"/>
                      <a:pt x="670" y="506"/>
                    </a:cubicBezTo>
                    <a:cubicBezTo>
                      <a:pt x="0" y="506"/>
                      <a:pt x="0" y="506"/>
                      <a:pt x="0" y="506"/>
                    </a:cubicBezTo>
                    <a:cubicBezTo>
                      <a:pt x="0" y="0"/>
                      <a:pt x="0" y="0"/>
                      <a:pt x="0" y="0"/>
                    </a:cubicBezTo>
                    <a:cubicBezTo>
                      <a:pt x="77" y="0"/>
                      <a:pt x="77" y="0"/>
                      <a:pt x="77" y="0"/>
                    </a:cubicBezTo>
                    <a:cubicBezTo>
                      <a:pt x="77" y="75"/>
                      <a:pt x="77" y="75"/>
                      <a:pt x="77" y="75"/>
                    </a:cubicBezTo>
                    <a:cubicBezTo>
                      <a:pt x="42" y="83"/>
                      <a:pt x="15" y="115"/>
                      <a:pt x="15" y="153"/>
                    </a:cubicBezTo>
                    <a:cubicBezTo>
                      <a:pt x="15" y="197"/>
                      <a:pt x="51" y="233"/>
                      <a:pt x="95" y="233"/>
                    </a:cubicBezTo>
                    <a:cubicBezTo>
                      <a:pt x="139" y="233"/>
                      <a:pt x="175" y="197"/>
                      <a:pt x="175" y="153"/>
                    </a:cubicBezTo>
                    <a:cubicBezTo>
                      <a:pt x="175" y="115"/>
                      <a:pt x="149" y="83"/>
                      <a:pt x="113" y="75"/>
                    </a:cubicBezTo>
                    <a:cubicBezTo>
                      <a:pt x="113" y="0"/>
                      <a:pt x="113" y="0"/>
                      <a:pt x="113" y="0"/>
                    </a:cubicBezTo>
                    <a:cubicBezTo>
                      <a:pt x="271" y="0"/>
                      <a:pt x="271" y="0"/>
                      <a:pt x="271" y="0"/>
                    </a:cubicBezTo>
                    <a:lnTo>
                      <a:pt x="271" y="9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310" name="Freeform 158">
                <a:extLst>
                  <a:ext uri="{FF2B5EF4-FFF2-40B4-BE49-F238E27FC236}">
                    <a16:creationId xmlns:a16="http://schemas.microsoft.com/office/drawing/2014/main" id="{E2D84283-A7D8-4B46-8286-A4B4BB3CDA4D}"/>
                  </a:ext>
                </a:extLst>
              </p:cNvPr>
              <p:cNvSpPr>
                <a:spLocks/>
              </p:cNvSpPr>
              <p:nvPr/>
            </p:nvSpPr>
            <p:spPr bwMode="auto">
              <a:xfrm>
                <a:off x="2073276" y="4256088"/>
                <a:ext cx="68263" cy="52388"/>
              </a:xfrm>
              <a:custGeom>
                <a:avLst/>
                <a:gdLst>
                  <a:gd name="T0" fmla="*/ 0 w 46"/>
                  <a:gd name="T1" fmla="*/ 0 h 36"/>
                  <a:gd name="T2" fmla="*/ 46 w 46"/>
                  <a:gd name="T3" fmla="*/ 0 h 36"/>
                  <a:gd name="T4" fmla="*/ 42 w 46"/>
                  <a:gd name="T5" fmla="*/ 15 h 36"/>
                  <a:gd name="T6" fmla="*/ 42 w 46"/>
                  <a:gd name="T7" fmla="*/ 36 h 36"/>
                  <a:gd name="T8" fmla="*/ 0 w 46"/>
                  <a:gd name="T9" fmla="*/ 36 h 36"/>
                  <a:gd name="T10" fmla="*/ 0 w 46"/>
                  <a:gd name="T11" fmla="*/ 0 h 36"/>
                </a:gdLst>
                <a:ahLst/>
                <a:cxnLst>
                  <a:cxn ang="0">
                    <a:pos x="T0" y="T1"/>
                  </a:cxn>
                  <a:cxn ang="0">
                    <a:pos x="T2" y="T3"/>
                  </a:cxn>
                  <a:cxn ang="0">
                    <a:pos x="T4" y="T5"/>
                  </a:cxn>
                  <a:cxn ang="0">
                    <a:pos x="T6" y="T7"/>
                  </a:cxn>
                  <a:cxn ang="0">
                    <a:pos x="T8" y="T9"/>
                  </a:cxn>
                  <a:cxn ang="0">
                    <a:pos x="T10" y="T11"/>
                  </a:cxn>
                </a:cxnLst>
                <a:rect l="0" t="0" r="r" b="b"/>
                <a:pathLst>
                  <a:path w="46" h="36">
                    <a:moveTo>
                      <a:pt x="0" y="0"/>
                    </a:moveTo>
                    <a:cubicBezTo>
                      <a:pt x="46" y="0"/>
                      <a:pt x="46" y="0"/>
                      <a:pt x="46" y="0"/>
                    </a:cubicBezTo>
                    <a:cubicBezTo>
                      <a:pt x="44" y="4"/>
                      <a:pt x="42" y="10"/>
                      <a:pt x="42" y="15"/>
                    </a:cubicBezTo>
                    <a:cubicBezTo>
                      <a:pt x="42" y="21"/>
                      <a:pt x="42" y="30"/>
                      <a:pt x="42" y="36"/>
                    </a:cubicBezTo>
                    <a:cubicBezTo>
                      <a:pt x="0" y="36"/>
                      <a:pt x="0" y="36"/>
                      <a:pt x="0" y="36"/>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grpSp>
        <p:grpSp>
          <p:nvGrpSpPr>
            <p:cNvPr id="208" name="Group 40">
              <a:extLst>
                <a:ext uri="{FF2B5EF4-FFF2-40B4-BE49-F238E27FC236}">
                  <a16:creationId xmlns:a16="http://schemas.microsoft.com/office/drawing/2014/main" id="{CE74D16A-6EE2-4ECE-BCC5-1189E3EB7C48}"/>
                </a:ext>
              </a:extLst>
            </p:cNvPr>
            <p:cNvGrpSpPr>
              <a:grpSpLocks noChangeAspect="1"/>
            </p:cNvGrpSpPr>
            <p:nvPr userDrawn="1"/>
          </p:nvGrpSpPr>
          <p:grpSpPr bwMode="auto">
            <a:xfrm>
              <a:off x="8306384" y="2099921"/>
              <a:ext cx="269552" cy="378776"/>
              <a:chOff x="1798" y="107"/>
              <a:chExt cx="2152" cy="3024"/>
            </a:xfrm>
            <a:solidFill>
              <a:srgbClr val="FFFFFF">
                <a:alpha val="28000"/>
              </a:srgbClr>
            </a:solidFill>
          </p:grpSpPr>
          <p:sp>
            <p:nvSpPr>
              <p:cNvPr id="300" name="Freeform 41">
                <a:extLst>
                  <a:ext uri="{FF2B5EF4-FFF2-40B4-BE49-F238E27FC236}">
                    <a16:creationId xmlns:a16="http://schemas.microsoft.com/office/drawing/2014/main" id="{21CF14CD-E2EF-4E67-BE02-227CBDEC32BB}"/>
                  </a:ext>
                </a:extLst>
              </p:cNvPr>
              <p:cNvSpPr>
                <a:spLocks noEditPoints="1"/>
              </p:cNvSpPr>
              <p:nvPr/>
            </p:nvSpPr>
            <p:spPr bwMode="auto">
              <a:xfrm>
                <a:off x="1798" y="443"/>
                <a:ext cx="2152" cy="2688"/>
              </a:xfrm>
              <a:custGeom>
                <a:avLst/>
                <a:gdLst>
                  <a:gd name="T0" fmla="*/ 462 w 1432"/>
                  <a:gd name="T1" fmla="*/ 191 h 1792"/>
                  <a:gd name="T2" fmla="*/ 427 w 1432"/>
                  <a:gd name="T3" fmla="*/ 191 h 1792"/>
                  <a:gd name="T4" fmla="*/ 337 w 1432"/>
                  <a:gd name="T5" fmla="*/ 95 h 1792"/>
                  <a:gd name="T6" fmla="*/ 429 w 1432"/>
                  <a:gd name="T7" fmla="*/ 0 h 1792"/>
                  <a:gd name="T8" fmla="*/ 947 w 1432"/>
                  <a:gd name="T9" fmla="*/ 0 h 1792"/>
                  <a:gd name="T10" fmla="*/ 1040 w 1432"/>
                  <a:gd name="T11" fmla="*/ 94 h 1792"/>
                  <a:gd name="T12" fmla="*/ 949 w 1432"/>
                  <a:gd name="T13" fmla="*/ 191 h 1792"/>
                  <a:gd name="T14" fmla="*/ 910 w 1432"/>
                  <a:gd name="T15" fmla="*/ 191 h 1792"/>
                  <a:gd name="T16" fmla="*/ 909 w 1432"/>
                  <a:gd name="T17" fmla="*/ 214 h 1792"/>
                  <a:gd name="T18" fmla="*/ 910 w 1432"/>
                  <a:gd name="T19" fmla="*/ 678 h 1792"/>
                  <a:gd name="T20" fmla="*/ 920 w 1432"/>
                  <a:gd name="T21" fmla="*/ 713 h 1792"/>
                  <a:gd name="T22" fmla="*/ 1404 w 1432"/>
                  <a:gd name="T23" fmla="*/ 1527 h 1792"/>
                  <a:gd name="T24" fmla="*/ 1419 w 1432"/>
                  <a:gd name="T25" fmla="*/ 1659 h 1792"/>
                  <a:gd name="T26" fmla="*/ 1307 w 1432"/>
                  <a:gd name="T27" fmla="*/ 1783 h 1792"/>
                  <a:gd name="T28" fmla="*/ 1266 w 1432"/>
                  <a:gd name="T29" fmla="*/ 1791 h 1792"/>
                  <a:gd name="T30" fmla="*/ 192 w 1432"/>
                  <a:gd name="T31" fmla="*/ 1792 h 1792"/>
                  <a:gd name="T32" fmla="*/ 53 w 1432"/>
                  <a:gd name="T33" fmla="*/ 1721 h 1792"/>
                  <a:gd name="T34" fmla="*/ 36 w 1432"/>
                  <a:gd name="T35" fmla="*/ 1526 h 1792"/>
                  <a:gd name="T36" fmla="*/ 456 w 1432"/>
                  <a:gd name="T37" fmla="*/ 709 h 1792"/>
                  <a:gd name="T38" fmla="*/ 462 w 1432"/>
                  <a:gd name="T39" fmla="*/ 684 h 1792"/>
                  <a:gd name="T40" fmla="*/ 464 w 1432"/>
                  <a:gd name="T41" fmla="*/ 204 h 1792"/>
                  <a:gd name="T42" fmla="*/ 462 w 1432"/>
                  <a:gd name="T43" fmla="*/ 191 h 1792"/>
                  <a:gd name="T44" fmla="*/ 528 w 1432"/>
                  <a:gd name="T45" fmla="*/ 128 h 1792"/>
                  <a:gd name="T46" fmla="*/ 528 w 1432"/>
                  <a:gd name="T47" fmla="*/ 155 h 1792"/>
                  <a:gd name="T48" fmla="*/ 527 w 1432"/>
                  <a:gd name="T49" fmla="*/ 677 h 1792"/>
                  <a:gd name="T50" fmla="*/ 518 w 1432"/>
                  <a:gd name="T51" fmla="*/ 715 h 1792"/>
                  <a:gd name="T52" fmla="*/ 88 w 1432"/>
                  <a:gd name="T53" fmla="*/ 1558 h 1792"/>
                  <a:gd name="T54" fmla="*/ 191 w 1432"/>
                  <a:gd name="T55" fmla="*/ 1727 h 1792"/>
                  <a:gd name="T56" fmla="*/ 1251 w 1432"/>
                  <a:gd name="T57" fmla="*/ 1727 h 1792"/>
                  <a:gd name="T58" fmla="*/ 1344 w 1432"/>
                  <a:gd name="T59" fmla="*/ 1668 h 1792"/>
                  <a:gd name="T60" fmla="*/ 1350 w 1432"/>
                  <a:gd name="T61" fmla="*/ 1556 h 1792"/>
                  <a:gd name="T62" fmla="*/ 871 w 1432"/>
                  <a:gd name="T63" fmla="*/ 733 h 1792"/>
                  <a:gd name="T64" fmla="*/ 849 w 1432"/>
                  <a:gd name="T65" fmla="*/ 652 h 1792"/>
                  <a:gd name="T66" fmla="*/ 849 w 1432"/>
                  <a:gd name="T67" fmla="*/ 148 h 1792"/>
                  <a:gd name="T68" fmla="*/ 849 w 1432"/>
                  <a:gd name="T69" fmla="*/ 128 h 1792"/>
                  <a:gd name="T70" fmla="*/ 946 w 1432"/>
                  <a:gd name="T71" fmla="*/ 127 h 1792"/>
                  <a:gd name="T72" fmla="*/ 976 w 1432"/>
                  <a:gd name="T73" fmla="*/ 97 h 1792"/>
                  <a:gd name="T74" fmla="*/ 945 w 1432"/>
                  <a:gd name="T75" fmla="*/ 64 h 1792"/>
                  <a:gd name="T76" fmla="*/ 933 w 1432"/>
                  <a:gd name="T77" fmla="*/ 64 h 1792"/>
                  <a:gd name="T78" fmla="*/ 445 w 1432"/>
                  <a:gd name="T79" fmla="*/ 64 h 1792"/>
                  <a:gd name="T80" fmla="*/ 427 w 1432"/>
                  <a:gd name="T81" fmla="*/ 65 h 1792"/>
                  <a:gd name="T82" fmla="*/ 403 w 1432"/>
                  <a:gd name="T83" fmla="*/ 106 h 1792"/>
                  <a:gd name="T84" fmla="*/ 437 w 1432"/>
                  <a:gd name="T85" fmla="*/ 128 h 1792"/>
                  <a:gd name="T86" fmla="*/ 528 w 1432"/>
                  <a:gd name="T87" fmla="*/ 128 h 17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32" h="1792">
                    <a:moveTo>
                      <a:pt x="462" y="191"/>
                    </a:moveTo>
                    <a:cubicBezTo>
                      <a:pt x="449" y="191"/>
                      <a:pt x="438" y="192"/>
                      <a:pt x="427" y="191"/>
                    </a:cubicBezTo>
                    <a:cubicBezTo>
                      <a:pt x="376" y="188"/>
                      <a:pt x="336" y="145"/>
                      <a:pt x="337" y="95"/>
                    </a:cubicBezTo>
                    <a:cubicBezTo>
                      <a:pt x="337" y="44"/>
                      <a:pt x="378" y="1"/>
                      <a:pt x="429" y="0"/>
                    </a:cubicBezTo>
                    <a:cubicBezTo>
                      <a:pt x="602" y="0"/>
                      <a:pt x="774" y="0"/>
                      <a:pt x="947" y="0"/>
                    </a:cubicBezTo>
                    <a:cubicBezTo>
                      <a:pt x="998" y="1"/>
                      <a:pt x="1039" y="44"/>
                      <a:pt x="1040" y="94"/>
                    </a:cubicBezTo>
                    <a:cubicBezTo>
                      <a:pt x="1041" y="146"/>
                      <a:pt x="1001" y="189"/>
                      <a:pt x="949" y="191"/>
                    </a:cubicBezTo>
                    <a:cubicBezTo>
                      <a:pt x="937" y="192"/>
                      <a:pt x="925" y="191"/>
                      <a:pt x="910" y="191"/>
                    </a:cubicBezTo>
                    <a:cubicBezTo>
                      <a:pt x="910" y="200"/>
                      <a:pt x="909" y="207"/>
                      <a:pt x="909" y="214"/>
                    </a:cubicBezTo>
                    <a:cubicBezTo>
                      <a:pt x="909" y="369"/>
                      <a:pt x="909" y="523"/>
                      <a:pt x="910" y="678"/>
                    </a:cubicBezTo>
                    <a:cubicBezTo>
                      <a:pt x="910" y="690"/>
                      <a:pt x="914" y="703"/>
                      <a:pt x="920" y="713"/>
                    </a:cubicBezTo>
                    <a:cubicBezTo>
                      <a:pt x="1081" y="985"/>
                      <a:pt x="1241" y="1256"/>
                      <a:pt x="1404" y="1527"/>
                    </a:cubicBezTo>
                    <a:cubicBezTo>
                      <a:pt x="1430" y="1570"/>
                      <a:pt x="1432" y="1614"/>
                      <a:pt x="1419" y="1659"/>
                    </a:cubicBezTo>
                    <a:cubicBezTo>
                      <a:pt x="1402" y="1718"/>
                      <a:pt x="1364" y="1761"/>
                      <a:pt x="1307" y="1783"/>
                    </a:cubicBezTo>
                    <a:cubicBezTo>
                      <a:pt x="1294" y="1788"/>
                      <a:pt x="1280" y="1791"/>
                      <a:pt x="1266" y="1791"/>
                    </a:cubicBezTo>
                    <a:cubicBezTo>
                      <a:pt x="908" y="1791"/>
                      <a:pt x="550" y="1791"/>
                      <a:pt x="192" y="1792"/>
                    </a:cubicBezTo>
                    <a:cubicBezTo>
                      <a:pt x="131" y="1792"/>
                      <a:pt x="86" y="1767"/>
                      <a:pt x="53" y="1721"/>
                    </a:cubicBezTo>
                    <a:cubicBezTo>
                      <a:pt x="9" y="1660"/>
                      <a:pt x="0" y="1596"/>
                      <a:pt x="36" y="1526"/>
                    </a:cubicBezTo>
                    <a:cubicBezTo>
                      <a:pt x="176" y="1254"/>
                      <a:pt x="316" y="981"/>
                      <a:pt x="456" y="709"/>
                    </a:cubicBezTo>
                    <a:cubicBezTo>
                      <a:pt x="459" y="701"/>
                      <a:pt x="462" y="693"/>
                      <a:pt x="462" y="684"/>
                    </a:cubicBezTo>
                    <a:cubicBezTo>
                      <a:pt x="463" y="524"/>
                      <a:pt x="463" y="364"/>
                      <a:pt x="464" y="204"/>
                    </a:cubicBezTo>
                    <a:cubicBezTo>
                      <a:pt x="464" y="201"/>
                      <a:pt x="463" y="198"/>
                      <a:pt x="462" y="191"/>
                    </a:cubicBezTo>
                    <a:close/>
                    <a:moveTo>
                      <a:pt x="528" y="128"/>
                    </a:moveTo>
                    <a:cubicBezTo>
                      <a:pt x="528" y="139"/>
                      <a:pt x="528" y="147"/>
                      <a:pt x="528" y="155"/>
                    </a:cubicBezTo>
                    <a:cubicBezTo>
                      <a:pt x="528" y="329"/>
                      <a:pt x="528" y="503"/>
                      <a:pt x="527" y="677"/>
                    </a:cubicBezTo>
                    <a:cubicBezTo>
                      <a:pt x="527" y="690"/>
                      <a:pt x="524" y="704"/>
                      <a:pt x="518" y="715"/>
                    </a:cubicBezTo>
                    <a:cubicBezTo>
                      <a:pt x="375" y="996"/>
                      <a:pt x="232" y="1277"/>
                      <a:pt x="88" y="1558"/>
                    </a:cubicBezTo>
                    <a:cubicBezTo>
                      <a:pt x="53" y="1628"/>
                      <a:pt x="113" y="1727"/>
                      <a:pt x="191" y="1727"/>
                    </a:cubicBezTo>
                    <a:cubicBezTo>
                      <a:pt x="545" y="1727"/>
                      <a:pt x="898" y="1727"/>
                      <a:pt x="1251" y="1727"/>
                    </a:cubicBezTo>
                    <a:cubicBezTo>
                      <a:pt x="1294" y="1727"/>
                      <a:pt x="1324" y="1703"/>
                      <a:pt x="1344" y="1668"/>
                    </a:cubicBezTo>
                    <a:cubicBezTo>
                      <a:pt x="1365" y="1633"/>
                      <a:pt x="1372" y="1594"/>
                      <a:pt x="1350" y="1556"/>
                    </a:cubicBezTo>
                    <a:cubicBezTo>
                      <a:pt x="1190" y="1282"/>
                      <a:pt x="1031" y="1007"/>
                      <a:pt x="871" y="733"/>
                    </a:cubicBezTo>
                    <a:cubicBezTo>
                      <a:pt x="856" y="707"/>
                      <a:pt x="849" y="681"/>
                      <a:pt x="849" y="652"/>
                    </a:cubicBezTo>
                    <a:cubicBezTo>
                      <a:pt x="849" y="484"/>
                      <a:pt x="849" y="316"/>
                      <a:pt x="849" y="148"/>
                    </a:cubicBezTo>
                    <a:cubicBezTo>
                      <a:pt x="848" y="142"/>
                      <a:pt x="849" y="135"/>
                      <a:pt x="849" y="128"/>
                    </a:cubicBezTo>
                    <a:cubicBezTo>
                      <a:pt x="883" y="128"/>
                      <a:pt x="914" y="128"/>
                      <a:pt x="946" y="127"/>
                    </a:cubicBezTo>
                    <a:cubicBezTo>
                      <a:pt x="964" y="127"/>
                      <a:pt x="976" y="113"/>
                      <a:pt x="976" y="97"/>
                    </a:cubicBezTo>
                    <a:cubicBezTo>
                      <a:pt x="977" y="80"/>
                      <a:pt x="963" y="66"/>
                      <a:pt x="945" y="64"/>
                    </a:cubicBezTo>
                    <a:cubicBezTo>
                      <a:pt x="941" y="64"/>
                      <a:pt x="937" y="64"/>
                      <a:pt x="933" y="64"/>
                    </a:cubicBezTo>
                    <a:cubicBezTo>
                      <a:pt x="770" y="64"/>
                      <a:pt x="608" y="64"/>
                      <a:pt x="445" y="64"/>
                    </a:cubicBezTo>
                    <a:cubicBezTo>
                      <a:pt x="439" y="64"/>
                      <a:pt x="433" y="64"/>
                      <a:pt x="427" y="65"/>
                    </a:cubicBezTo>
                    <a:cubicBezTo>
                      <a:pt x="408" y="68"/>
                      <a:pt x="396" y="88"/>
                      <a:pt x="403" y="106"/>
                    </a:cubicBezTo>
                    <a:cubicBezTo>
                      <a:pt x="408" y="122"/>
                      <a:pt x="420" y="128"/>
                      <a:pt x="437" y="128"/>
                    </a:cubicBezTo>
                    <a:cubicBezTo>
                      <a:pt x="466" y="128"/>
                      <a:pt x="496" y="128"/>
                      <a:pt x="528"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301" name="Freeform 42">
                <a:extLst>
                  <a:ext uri="{FF2B5EF4-FFF2-40B4-BE49-F238E27FC236}">
                    <a16:creationId xmlns:a16="http://schemas.microsoft.com/office/drawing/2014/main" id="{D088B1E6-9DC6-443D-8C8A-2326590174F1}"/>
                  </a:ext>
                </a:extLst>
              </p:cNvPr>
              <p:cNvSpPr>
                <a:spLocks/>
              </p:cNvSpPr>
              <p:nvPr/>
            </p:nvSpPr>
            <p:spPr bwMode="auto">
              <a:xfrm>
                <a:off x="2542" y="107"/>
                <a:ext cx="194" cy="192"/>
              </a:xfrm>
              <a:custGeom>
                <a:avLst/>
                <a:gdLst>
                  <a:gd name="T0" fmla="*/ 65 w 129"/>
                  <a:gd name="T1" fmla="*/ 128 h 128"/>
                  <a:gd name="T2" fmla="*/ 1 w 129"/>
                  <a:gd name="T3" fmla="*/ 65 h 128"/>
                  <a:gd name="T4" fmla="*/ 64 w 129"/>
                  <a:gd name="T5" fmla="*/ 0 h 128"/>
                  <a:gd name="T6" fmla="*/ 128 w 129"/>
                  <a:gd name="T7" fmla="*/ 64 h 128"/>
                  <a:gd name="T8" fmla="*/ 65 w 129"/>
                  <a:gd name="T9" fmla="*/ 128 h 128"/>
                </a:gdLst>
                <a:ahLst/>
                <a:cxnLst>
                  <a:cxn ang="0">
                    <a:pos x="T0" y="T1"/>
                  </a:cxn>
                  <a:cxn ang="0">
                    <a:pos x="T2" y="T3"/>
                  </a:cxn>
                  <a:cxn ang="0">
                    <a:pos x="T4" y="T5"/>
                  </a:cxn>
                  <a:cxn ang="0">
                    <a:pos x="T6" y="T7"/>
                  </a:cxn>
                  <a:cxn ang="0">
                    <a:pos x="T8" y="T9"/>
                  </a:cxn>
                </a:cxnLst>
                <a:rect l="0" t="0" r="r" b="b"/>
                <a:pathLst>
                  <a:path w="129" h="128">
                    <a:moveTo>
                      <a:pt x="65" y="128"/>
                    </a:moveTo>
                    <a:cubicBezTo>
                      <a:pt x="30" y="128"/>
                      <a:pt x="1" y="101"/>
                      <a:pt x="1" y="65"/>
                    </a:cubicBezTo>
                    <a:cubicBezTo>
                      <a:pt x="0" y="29"/>
                      <a:pt x="29" y="0"/>
                      <a:pt x="64" y="0"/>
                    </a:cubicBezTo>
                    <a:cubicBezTo>
                      <a:pt x="99" y="0"/>
                      <a:pt x="128" y="29"/>
                      <a:pt x="128" y="64"/>
                    </a:cubicBezTo>
                    <a:cubicBezTo>
                      <a:pt x="129" y="98"/>
                      <a:pt x="100" y="127"/>
                      <a:pt x="65"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302" name="Freeform 43">
                <a:extLst>
                  <a:ext uri="{FF2B5EF4-FFF2-40B4-BE49-F238E27FC236}">
                    <a16:creationId xmlns:a16="http://schemas.microsoft.com/office/drawing/2014/main" id="{463D57CE-6C01-44F6-99DC-70318E68C584}"/>
                  </a:ext>
                </a:extLst>
              </p:cNvPr>
              <p:cNvSpPr>
                <a:spLocks/>
              </p:cNvSpPr>
              <p:nvPr/>
            </p:nvSpPr>
            <p:spPr bwMode="auto">
              <a:xfrm>
                <a:off x="2928" y="203"/>
                <a:ext cx="193" cy="192"/>
              </a:xfrm>
              <a:custGeom>
                <a:avLst/>
                <a:gdLst>
                  <a:gd name="T0" fmla="*/ 63 w 128"/>
                  <a:gd name="T1" fmla="*/ 128 h 128"/>
                  <a:gd name="T2" fmla="*/ 0 w 128"/>
                  <a:gd name="T3" fmla="*/ 64 h 128"/>
                  <a:gd name="T4" fmla="*/ 63 w 128"/>
                  <a:gd name="T5" fmla="*/ 0 h 128"/>
                  <a:gd name="T6" fmla="*/ 127 w 128"/>
                  <a:gd name="T7" fmla="*/ 65 h 128"/>
                  <a:gd name="T8" fmla="*/ 63 w 128"/>
                  <a:gd name="T9" fmla="*/ 128 h 128"/>
                </a:gdLst>
                <a:ahLst/>
                <a:cxnLst>
                  <a:cxn ang="0">
                    <a:pos x="T0" y="T1"/>
                  </a:cxn>
                  <a:cxn ang="0">
                    <a:pos x="T2" y="T3"/>
                  </a:cxn>
                  <a:cxn ang="0">
                    <a:pos x="T4" y="T5"/>
                  </a:cxn>
                  <a:cxn ang="0">
                    <a:pos x="T6" y="T7"/>
                  </a:cxn>
                  <a:cxn ang="0">
                    <a:pos x="T8" y="T9"/>
                  </a:cxn>
                </a:cxnLst>
                <a:rect l="0" t="0" r="r" b="b"/>
                <a:pathLst>
                  <a:path w="128" h="128">
                    <a:moveTo>
                      <a:pt x="63" y="128"/>
                    </a:moveTo>
                    <a:cubicBezTo>
                      <a:pt x="28" y="128"/>
                      <a:pt x="0" y="100"/>
                      <a:pt x="0" y="64"/>
                    </a:cubicBezTo>
                    <a:cubicBezTo>
                      <a:pt x="0" y="29"/>
                      <a:pt x="28" y="0"/>
                      <a:pt x="63" y="0"/>
                    </a:cubicBezTo>
                    <a:cubicBezTo>
                      <a:pt x="98" y="0"/>
                      <a:pt x="128" y="30"/>
                      <a:pt x="127" y="65"/>
                    </a:cubicBezTo>
                    <a:cubicBezTo>
                      <a:pt x="127" y="100"/>
                      <a:pt x="98" y="128"/>
                      <a:pt x="63"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303" name="Freeform 45">
                <a:extLst>
                  <a:ext uri="{FF2B5EF4-FFF2-40B4-BE49-F238E27FC236}">
                    <a16:creationId xmlns:a16="http://schemas.microsoft.com/office/drawing/2014/main" id="{F31D42CD-F82F-4179-98AA-CF92CCC75A90}"/>
                  </a:ext>
                </a:extLst>
              </p:cNvPr>
              <p:cNvSpPr>
                <a:spLocks/>
              </p:cNvSpPr>
              <p:nvPr/>
            </p:nvSpPr>
            <p:spPr bwMode="auto">
              <a:xfrm>
                <a:off x="1993" y="1773"/>
                <a:ext cx="1771" cy="1172"/>
              </a:xfrm>
              <a:custGeom>
                <a:avLst/>
                <a:gdLst>
                  <a:gd name="T0" fmla="*/ 805 w 1178"/>
                  <a:gd name="T1" fmla="*/ 78 h 781"/>
                  <a:gd name="T2" fmla="*/ 936 w 1178"/>
                  <a:gd name="T3" fmla="*/ 306 h 781"/>
                  <a:gd name="T4" fmla="*/ 1154 w 1178"/>
                  <a:gd name="T5" fmla="*/ 685 h 781"/>
                  <a:gd name="T6" fmla="*/ 1098 w 1178"/>
                  <a:gd name="T7" fmla="*/ 781 h 781"/>
                  <a:gd name="T8" fmla="*/ 79 w 1178"/>
                  <a:gd name="T9" fmla="*/ 781 h 781"/>
                  <a:gd name="T10" fmla="*/ 21 w 1178"/>
                  <a:gd name="T11" fmla="*/ 689 h 781"/>
                  <a:gd name="T12" fmla="*/ 329 w 1178"/>
                  <a:gd name="T13" fmla="*/ 84 h 781"/>
                  <a:gd name="T14" fmla="*/ 502 w 1178"/>
                  <a:gd name="T15" fmla="*/ 33 h 781"/>
                  <a:gd name="T16" fmla="*/ 569 w 1178"/>
                  <a:gd name="T17" fmla="*/ 83 h 781"/>
                  <a:gd name="T18" fmla="*/ 655 w 1178"/>
                  <a:gd name="T19" fmla="*/ 132 h 781"/>
                  <a:gd name="T20" fmla="*/ 787 w 1178"/>
                  <a:gd name="T21" fmla="*/ 92 h 781"/>
                  <a:gd name="T22" fmla="*/ 802 w 1178"/>
                  <a:gd name="T23" fmla="*/ 79 h 781"/>
                  <a:gd name="T24" fmla="*/ 805 w 1178"/>
                  <a:gd name="T25" fmla="*/ 78 h 7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78" h="781">
                    <a:moveTo>
                      <a:pt x="805" y="78"/>
                    </a:moveTo>
                    <a:cubicBezTo>
                      <a:pt x="849" y="154"/>
                      <a:pt x="892" y="230"/>
                      <a:pt x="936" y="306"/>
                    </a:cubicBezTo>
                    <a:cubicBezTo>
                      <a:pt x="1008" y="433"/>
                      <a:pt x="1079" y="560"/>
                      <a:pt x="1154" y="685"/>
                    </a:cubicBezTo>
                    <a:cubicBezTo>
                      <a:pt x="1178" y="727"/>
                      <a:pt x="1146" y="781"/>
                      <a:pt x="1098" y="781"/>
                    </a:cubicBezTo>
                    <a:cubicBezTo>
                      <a:pt x="758" y="780"/>
                      <a:pt x="419" y="780"/>
                      <a:pt x="79" y="781"/>
                    </a:cubicBezTo>
                    <a:cubicBezTo>
                      <a:pt x="32" y="781"/>
                      <a:pt x="0" y="730"/>
                      <a:pt x="21" y="689"/>
                    </a:cubicBezTo>
                    <a:cubicBezTo>
                      <a:pt x="125" y="488"/>
                      <a:pt x="226" y="286"/>
                      <a:pt x="329" y="84"/>
                    </a:cubicBezTo>
                    <a:cubicBezTo>
                      <a:pt x="359" y="25"/>
                      <a:pt x="441" y="0"/>
                      <a:pt x="502" y="33"/>
                    </a:cubicBezTo>
                    <a:cubicBezTo>
                      <a:pt x="527" y="46"/>
                      <a:pt x="548" y="65"/>
                      <a:pt x="569" y="83"/>
                    </a:cubicBezTo>
                    <a:cubicBezTo>
                      <a:pt x="595" y="105"/>
                      <a:pt x="622" y="124"/>
                      <a:pt x="655" y="132"/>
                    </a:cubicBezTo>
                    <a:cubicBezTo>
                      <a:pt x="707" y="144"/>
                      <a:pt x="749" y="125"/>
                      <a:pt x="787" y="92"/>
                    </a:cubicBezTo>
                    <a:cubicBezTo>
                      <a:pt x="792" y="88"/>
                      <a:pt x="797" y="83"/>
                      <a:pt x="802" y="79"/>
                    </a:cubicBezTo>
                    <a:cubicBezTo>
                      <a:pt x="803" y="78"/>
                      <a:pt x="803" y="78"/>
                      <a:pt x="805" y="7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grpSp>
        <p:sp>
          <p:nvSpPr>
            <p:cNvPr id="209" name="Rectangle 208">
              <a:extLst>
                <a:ext uri="{FF2B5EF4-FFF2-40B4-BE49-F238E27FC236}">
                  <a16:creationId xmlns:a16="http://schemas.microsoft.com/office/drawing/2014/main" id="{6C51FD42-21B9-43D4-A8EC-538C27DA8AB0}"/>
                </a:ext>
              </a:extLst>
            </p:cNvPr>
            <p:cNvSpPr/>
            <p:nvPr userDrawn="1"/>
          </p:nvSpPr>
          <p:spPr>
            <a:xfrm rot="16200000" flipH="1">
              <a:off x="4544379" y="-398872"/>
              <a:ext cx="45719" cy="9153523"/>
            </a:xfrm>
            <a:prstGeom prst="rect">
              <a:avLst/>
            </a:prstGeom>
            <a:solidFill>
              <a:srgbClr val="009FDA">
                <a:lumMod val="60000"/>
                <a:lumOff val="40000"/>
              </a:srgbClr>
            </a:solidFill>
            <a:ln w="952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pis For Office" panose="020B0504010101010104" pitchFamily="34" charset="0"/>
                <a:ea typeface="+mn-ea"/>
                <a:cs typeface="+mn-cs"/>
              </a:endParaRPr>
            </a:p>
          </p:txBody>
        </p:sp>
        <p:grpSp>
          <p:nvGrpSpPr>
            <p:cNvPr id="210" name="Group 209">
              <a:extLst>
                <a:ext uri="{FF2B5EF4-FFF2-40B4-BE49-F238E27FC236}">
                  <a16:creationId xmlns:a16="http://schemas.microsoft.com/office/drawing/2014/main" id="{14803907-D560-4C52-923A-1DF2E9E1A6F5}"/>
                </a:ext>
              </a:extLst>
            </p:cNvPr>
            <p:cNvGrpSpPr/>
            <p:nvPr userDrawn="1"/>
          </p:nvGrpSpPr>
          <p:grpSpPr>
            <a:xfrm>
              <a:off x="7503032" y="33559"/>
              <a:ext cx="698710" cy="623536"/>
              <a:chOff x="9190927" y="210961"/>
              <a:chExt cx="814733" cy="727076"/>
            </a:xfrm>
          </p:grpSpPr>
          <p:grpSp>
            <p:nvGrpSpPr>
              <p:cNvPr id="260" name="Group 4">
                <a:extLst>
                  <a:ext uri="{FF2B5EF4-FFF2-40B4-BE49-F238E27FC236}">
                    <a16:creationId xmlns:a16="http://schemas.microsoft.com/office/drawing/2014/main" id="{0CBE5023-0039-4304-BCDD-E27DA5F16008}"/>
                  </a:ext>
                </a:extLst>
              </p:cNvPr>
              <p:cNvGrpSpPr>
                <a:grpSpLocks noChangeAspect="1"/>
              </p:cNvGrpSpPr>
              <p:nvPr userDrawn="1"/>
            </p:nvGrpSpPr>
            <p:grpSpPr bwMode="auto">
              <a:xfrm>
                <a:off x="9367929" y="220799"/>
                <a:ext cx="244622" cy="423115"/>
                <a:chOff x="2406" y="802"/>
                <a:chExt cx="947" cy="1638"/>
              </a:xfrm>
              <a:solidFill>
                <a:srgbClr val="FFFFFF"/>
              </a:solidFill>
            </p:grpSpPr>
            <p:sp>
              <p:nvSpPr>
                <p:cNvPr id="296" name="Freeform 5">
                  <a:extLst>
                    <a:ext uri="{FF2B5EF4-FFF2-40B4-BE49-F238E27FC236}">
                      <a16:creationId xmlns:a16="http://schemas.microsoft.com/office/drawing/2014/main" id="{EDD31BE2-22C1-4BC5-922F-4CB72895F8A8}"/>
                    </a:ext>
                  </a:extLst>
                </p:cNvPr>
                <p:cNvSpPr>
                  <a:spLocks/>
                </p:cNvSpPr>
                <p:nvPr userDrawn="1"/>
              </p:nvSpPr>
              <p:spPr bwMode="auto">
                <a:xfrm>
                  <a:off x="2406" y="1097"/>
                  <a:ext cx="947" cy="826"/>
                </a:xfrm>
                <a:custGeom>
                  <a:avLst/>
                  <a:gdLst>
                    <a:gd name="T0" fmla="*/ 92 w 627"/>
                    <a:gd name="T1" fmla="*/ 212 h 548"/>
                    <a:gd name="T2" fmla="*/ 105 w 627"/>
                    <a:gd name="T3" fmla="*/ 212 h 548"/>
                    <a:gd name="T4" fmla="*/ 74 w 627"/>
                    <a:gd name="T5" fmla="*/ 348 h 548"/>
                    <a:gd name="T6" fmla="*/ 313 w 627"/>
                    <a:gd name="T7" fmla="*/ 548 h 548"/>
                    <a:gd name="T8" fmla="*/ 553 w 627"/>
                    <a:gd name="T9" fmla="*/ 348 h 548"/>
                    <a:gd name="T10" fmla="*/ 522 w 627"/>
                    <a:gd name="T11" fmla="*/ 212 h 548"/>
                    <a:gd name="T12" fmla="*/ 535 w 627"/>
                    <a:gd name="T13" fmla="*/ 212 h 548"/>
                    <a:gd name="T14" fmla="*/ 565 w 627"/>
                    <a:gd name="T15" fmla="*/ 348 h 548"/>
                    <a:gd name="T16" fmla="*/ 519 w 627"/>
                    <a:gd name="T17" fmla="*/ 484 h 548"/>
                    <a:gd name="T18" fmla="*/ 556 w 627"/>
                    <a:gd name="T19" fmla="*/ 513 h 548"/>
                    <a:gd name="T20" fmla="*/ 561 w 627"/>
                    <a:gd name="T21" fmla="*/ 513 h 548"/>
                    <a:gd name="T22" fmla="*/ 605 w 627"/>
                    <a:gd name="T23" fmla="*/ 475 h 548"/>
                    <a:gd name="T24" fmla="*/ 535 w 627"/>
                    <a:gd name="T25" fmla="*/ 73 h 548"/>
                    <a:gd name="T26" fmla="*/ 422 w 627"/>
                    <a:gd name="T27" fmla="*/ 0 h 548"/>
                    <a:gd name="T28" fmla="*/ 313 w 627"/>
                    <a:gd name="T29" fmla="*/ 57 h 548"/>
                    <a:gd name="T30" fmla="*/ 205 w 627"/>
                    <a:gd name="T31" fmla="*/ 0 h 548"/>
                    <a:gd name="T32" fmla="*/ 92 w 627"/>
                    <a:gd name="T33" fmla="*/ 73 h 548"/>
                    <a:gd name="T34" fmla="*/ 22 w 627"/>
                    <a:gd name="T35" fmla="*/ 475 h 548"/>
                    <a:gd name="T36" fmla="*/ 66 w 627"/>
                    <a:gd name="T37" fmla="*/ 513 h 548"/>
                    <a:gd name="T38" fmla="*/ 71 w 627"/>
                    <a:gd name="T39" fmla="*/ 513 h 548"/>
                    <a:gd name="T40" fmla="*/ 108 w 627"/>
                    <a:gd name="T41" fmla="*/ 484 h 548"/>
                    <a:gd name="T42" fmla="*/ 62 w 627"/>
                    <a:gd name="T43" fmla="*/ 348 h 548"/>
                    <a:gd name="T44" fmla="*/ 92 w 627"/>
                    <a:gd name="T45" fmla="*/ 212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27" h="548">
                      <a:moveTo>
                        <a:pt x="92" y="212"/>
                      </a:moveTo>
                      <a:cubicBezTo>
                        <a:pt x="105" y="212"/>
                        <a:pt x="105" y="212"/>
                        <a:pt x="105" y="212"/>
                      </a:cubicBezTo>
                      <a:cubicBezTo>
                        <a:pt x="86" y="255"/>
                        <a:pt x="74" y="302"/>
                        <a:pt x="74" y="348"/>
                      </a:cubicBezTo>
                      <a:cubicBezTo>
                        <a:pt x="74" y="495"/>
                        <a:pt x="188" y="548"/>
                        <a:pt x="313" y="548"/>
                      </a:cubicBezTo>
                      <a:cubicBezTo>
                        <a:pt x="439" y="548"/>
                        <a:pt x="553" y="495"/>
                        <a:pt x="553" y="348"/>
                      </a:cubicBezTo>
                      <a:cubicBezTo>
                        <a:pt x="553" y="302"/>
                        <a:pt x="541" y="255"/>
                        <a:pt x="522" y="212"/>
                      </a:cubicBezTo>
                      <a:cubicBezTo>
                        <a:pt x="535" y="212"/>
                        <a:pt x="535" y="212"/>
                        <a:pt x="535" y="212"/>
                      </a:cubicBezTo>
                      <a:cubicBezTo>
                        <a:pt x="554" y="256"/>
                        <a:pt x="565" y="303"/>
                        <a:pt x="565" y="348"/>
                      </a:cubicBezTo>
                      <a:cubicBezTo>
                        <a:pt x="565" y="404"/>
                        <a:pt x="550" y="449"/>
                        <a:pt x="519" y="484"/>
                      </a:cubicBezTo>
                      <a:cubicBezTo>
                        <a:pt x="525" y="499"/>
                        <a:pt x="538" y="511"/>
                        <a:pt x="556" y="513"/>
                      </a:cubicBezTo>
                      <a:cubicBezTo>
                        <a:pt x="557" y="513"/>
                        <a:pt x="559" y="513"/>
                        <a:pt x="561" y="513"/>
                      </a:cubicBezTo>
                      <a:cubicBezTo>
                        <a:pt x="583" y="513"/>
                        <a:pt x="602" y="497"/>
                        <a:pt x="605" y="475"/>
                      </a:cubicBezTo>
                      <a:cubicBezTo>
                        <a:pt x="627" y="291"/>
                        <a:pt x="604" y="156"/>
                        <a:pt x="535" y="73"/>
                      </a:cubicBezTo>
                      <a:cubicBezTo>
                        <a:pt x="494" y="22"/>
                        <a:pt x="447" y="6"/>
                        <a:pt x="422" y="0"/>
                      </a:cubicBezTo>
                      <a:cubicBezTo>
                        <a:pt x="398" y="35"/>
                        <a:pt x="359" y="57"/>
                        <a:pt x="313" y="57"/>
                      </a:cubicBezTo>
                      <a:cubicBezTo>
                        <a:pt x="268" y="57"/>
                        <a:pt x="229" y="35"/>
                        <a:pt x="205" y="0"/>
                      </a:cubicBezTo>
                      <a:cubicBezTo>
                        <a:pt x="180" y="6"/>
                        <a:pt x="133" y="22"/>
                        <a:pt x="92" y="73"/>
                      </a:cubicBezTo>
                      <a:cubicBezTo>
                        <a:pt x="23" y="156"/>
                        <a:pt x="0" y="291"/>
                        <a:pt x="22" y="475"/>
                      </a:cubicBezTo>
                      <a:cubicBezTo>
                        <a:pt x="25" y="497"/>
                        <a:pt x="44" y="513"/>
                        <a:pt x="66" y="513"/>
                      </a:cubicBezTo>
                      <a:cubicBezTo>
                        <a:pt x="68" y="513"/>
                        <a:pt x="69" y="513"/>
                        <a:pt x="71" y="513"/>
                      </a:cubicBezTo>
                      <a:cubicBezTo>
                        <a:pt x="89" y="511"/>
                        <a:pt x="102" y="499"/>
                        <a:pt x="108" y="484"/>
                      </a:cubicBezTo>
                      <a:cubicBezTo>
                        <a:pt x="77" y="449"/>
                        <a:pt x="62" y="404"/>
                        <a:pt x="62" y="348"/>
                      </a:cubicBezTo>
                      <a:cubicBezTo>
                        <a:pt x="62" y="303"/>
                        <a:pt x="73" y="256"/>
                        <a:pt x="92" y="212"/>
                      </a:cubicBezTo>
                      <a:close/>
                    </a:path>
                  </a:pathLst>
                </a:custGeom>
                <a:grpFill/>
                <a:ln w="9525">
                  <a:solidFill>
                    <a:srgbClr val="3895C4"/>
                  </a:solidFill>
                  <a:round/>
                  <a:headEnd/>
                  <a:tailEnd/>
                </a:ln>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297" name="Freeform 6">
                  <a:extLst>
                    <a:ext uri="{FF2B5EF4-FFF2-40B4-BE49-F238E27FC236}">
                      <a16:creationId xmlns:a16="http://schemas.microsoft.com/office/drawing/2014/main" id="{6BBE0D01-C90E-4D57-B4A9-6F4F707831F2}"/>
                    </a:ext>
                  </a:extLst>
                </p:cNvPr>
                <p:cNvSpPr>
                  <a:spLocks/>
                </p:cNvSpPr>
                <p:nvPr userDrawn="1"/>
              </p:nvSpPr>
              <p:spPr bwMode="auto">
                <a:xfrm>
                  <a:off x="2580" y="1839"/>
                  <a:ext cx="283" cy="601"/>
                </a:xfrm>
                <a:custGeom>
                  <a:avLst/>
                  <a:gdLst>
                    <a:gd name="T0" fmla="*/ 0 w 188"/>
                    <a:gd name="T1" fmla="*/ 0 h 399"/>
                    <a:gd name="T2" fmla="*/ 70 w 188"/>
                    <a:gd name="T3" fmla="*/ 351 h 399"/>
                    <a:gd name="T4" fmla="*/ 129 w 188"/>
                    <a:gd name="T5" fmla="*/ 399 h 399"/>
                    <a:gd name="T6" fmla="*/ 188 w 188"/>
                    <a:gd name="T7" fmla="*/ 351 h 399"/>
                    <a:gd name="T8" fmla="*/ 188 w 188"/>
                    <a:gd name="T9" fmla="*/ 67 h 399"/>
                    <a:gd name="T10" fmla="*/ 25 w 188"/>
                    <a:gd name="T11" fmla="*/ 21 h 399"/>
                    <a:gd name="T12" fmla="*/ 0 w 188"/>
                    <a:gd name="T13" fmla="*/ 0 h 399"/>
                  </a:gdLst>
                  <a:ahLst/>
                  <a:cxnLst>
                    <a:cxn ang="0">
                      <a:pos x="T0" y="T1"/>
                    </a:cxn>
                    <a:cxn ang="0">
                      <a:pos x="T2" y="T3"/>
                    </a:cxn>
                    <a:cxn ang="0">
                      <a:pos x="T4" y="T5"/>
                    </a:cxn>
                    <a:cxn ang="0">
                      <a:pos x="T6" y="T7"/>
                    </a:cxn>
                    <a:cxn ang="0">
                      <a:pos x="T8" y="T9"/>
                    </a:cxn>
                    <a:cxn ang="0">
                      <a:pos x="T10" y="T11"/>
                    </a:cxn>
                    <a:cxn ang="0">
                      <a:pos x="T12" y="T13"/>
                    </a:cxn>
                  </a:cxnLst>
                  <a:rect l="0" t="0" r="r" b="b"/>
                  <a:pathLst>
                    <a:path w="188" h="399">
                      <a:moveTo>
                        <a:pt x="0" y="0"/>
                      </a:moveTo>
                      <a:cubicBezTo>
                        <a:pt x="70" y="351"/>
                        <a:pt x="70" y="351"/>
                        <a:pt x="70" y="351"/>
                      </a:cubicBezTo>
                      <a:cubicBezTo>
                        <a:pt x="70" y="377"/>
                        <a:pt x="96" y="399"/>
                        <a:pt x="129" y="399"/>
                      </a:cubicBezTo>
                      <a:cubicBezTo>
                        <a:pt x="161" y="399"/>
                        <a:pt x="188" y="377"/>
                        <a:pt x="188" y="351"/>
                      </a:cubicBezTo>
                      <a:cubicBezTo>
                        <a:pt x="188" y="67"/>
                        <a:pt x="188" y="67"/>
                        <a:pt x="188" y="67"/>
                      </a:cubicBezTo>
                      <a:cubicBezTo>
                        <a:pt x="122" y="66"/>
                        <a:pt x="66" y="50"/>
                        <a:pt x="25" y="21"/>
                      </a:cubicBezTo>
                      <a:cubicBezTo>
                        <a:pt x="16" y="14"/>
                        <a:pt x="8" y="7"/>
                        <a:pt x="0" y="0"/>
                      </a:cubicBezTo>
                      <a:close/>
                    </a:path>
                  </a:pathLst>
                </a:custGeom>
                <a:grpFill/>
                <a:ln w="9525">
                  <a:solidFill>
                    <a:srgbClr val="3895C4"/>
                  </a:solidFill>
                  <a:round/>
                  <a:headEnd/>
                  <a:tailEnd/>
                </a:ln>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298" name="Freeform 7">
                  <a:extLst>
                    <a:ext uri="{FF2B5EF4-FFF2-40B4-BE49-F238E27FC236}">
                      <a16:creationId xmlns:a16="http://schemas.microsoft.com/office/drawing/2014/main" id="{D676979B-2804-4F29-9C34-252EB50C1956}"/>
                    </a:ext>
                  </a:extLst>
                </p:cNvPr>
                <p:cNvSpPr>
                  <a:spLocks/>
                </p:cNvSpPr>
                <p:nvPr userDrawn="1"/>
              </p:nvSpPr>
              <p:spPr bwMode="auto">
                <a:xfrm>
                  <a:off x="2895" y="1839"/>
                  <a:ext cx="284" cy="601"/>
                </a:xfrm>
                <a:custGeom>
                  <a:avLst/>
                  <a:gdLst>
                    <a:gd name="T0" fmla="*/ 163 w 188"/>
                    <a:gd name="T1" fmla="*/ 21 h 399"/>
                    <a:gd name="T2" fmla="*/ 0 w 188"/>
                    <a:gd name="T3" fmla="*/ 67 h 399"/>
                    <a:gd name="T4" fmla="*/ 0 w 188"/>
                    <a:gd name="T5" fmla="*/ 351 h 399"/>
                    <a:gd name="T6" fmla="*/ 59 w 188"/>
                    <a:gd name="T7" fmla="*/ 399 h 399"/>
                    <a:gd name="T8" fmla="*/ 118 w 188"/>
                    <a:gd name="T9" fmla="*/ 351 h 399"/>
                    <a:gd name="T10" fmla="*/ 188 w 188"/>
                    <a:gd name="T11" fmla="*/ 0 h 399"/>
                    <a:gd name="T12" fmla="*/ 163 w 188"/>
                    <a:gd name="T13" fmla="*/ 21 h 399"/>
                  </a:gdLst>
                  <a:ahLst/>
                  <a:cxnLst>
                    <a:cxn ang="0">
                      <a:pos x="T0" y="T1"/>
                    </a:cxn>
                    <a:cxn ang="0">
                      <a:pos x="T2" y="T3"/>
                    </a:cxn>
                    <a:cxn ang="0">
                      <a:pos x="T4" y="T5"/>
                    </a:cxn>
                    <a:cxn ang="0">
                      <a:pos x="T6" y="T7"/>
                    </a:cxn>
                    <a:cxn ang="0">
                      <a:pos x="T8" y="T9"/>
                    </a:cxn>
                    <a:cxn ang="0">
                      <a:pos x="T10" y="T11"/>
                    </a:cxn>
                    <a:cxn ang="0">
                      <a:pos x="T12" y="T13"/>
                    </a:cxn>
                  </a:cxnLst>
                  <a:rect l="0" t="0" r="r" b="b"/>
                  <a:pathLst>
                    <a:path w="188" h="399">
                      <a:moveTo>
                        <a:pt x="163" y="21"/>
                      </a:moveTo>
                      <a:cubicBezTo>
                        <a:pt x="122" y="50"/>
                        <a:pt x="66" y="66"/>
                        <a:pt x="0" y="67"/>
                      </a:cubicBezTo>
                      <a:cubicBezTo>
                        <a:pt x="0" y="351"/>
                        <a:pt x="0" y="351"/>
                        <a:pt x="0" y="351"/>
                      </a:cubicBezTo>
                      <a:cubicBezTo>
                        <a:pt x="0" y="377"/>
                        <a:pt x="27" y="399"/>
                        <a:pt x="59" y="399"/>
                      </a:cubicBezTo>
                      <a:cubicBezTo>
                        <a:pt x="92" y="399"/>
                        <a:pt x="118" y="377"/>
                        <a:pt x="118" y="351"/>
                      </a:cubicBezTo>
                      <a:cubicBezTo>
                        <a:pt x="188" y="0"/>
                        <a:pt x="188" y="0"/>
                        <a:pt x="188" y="0"/>
                      </a:cubicBezTo>
                      <a:cubicBezTo>
                        <a:pt x="180" y="7"/>
                        <a:pt x="172" y="14"/>
                        <a:pt x="163" y="21"/>
                      </a:cubicBezTo>
                      <a:close/>
                    </a:path>
                  </a:pathLst>
                </a:custGeom>
                <a:grpFill/>
                <a:ln w="9525">
                  <a:solidFill>
                    <a:srgbClr val="3895C4"/>
                  </a:solidFill>
                  <a:round/>
                  <a:headEnd/>
                  <a:tailEnd/>
                </a:ln>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299" name="Oval 8">
                  <a:extLst>
                    <a:ext uri="{FF2B5EF4-FFF2-40B4-BE49-F238E27FC236}">
                      <a16:creationId xmlns:a16="http://schemas.microsoft.com/office/drawing/2014/main" id="{CEB6A559-E6E6-41D4-BA0C-4607522E77A4}"/>
                    </a:ext>
                  </a:extLst>
                </p:cNvPr>
                <p:cNvSpPr>
                  <a:spLocks noChangeArrowheads="1"/>
                </p:cNvSpPr>
                <p:nvPr userDrawn="1"/>
              </p:nvSpPr>
              <p:spPr bwMode="auto">
                <a:xfrm>
                  <a:off x="2697" y="802"/>
                  <a:ext cx="363" cy="362"/>
                </a:xfrm>
                <a:prstGeom prst="ellipse">
                  <a:avLst/>
                </a:prstGeom>
                <a:grpFill/>
                <a:ln w="9525">
                  <a:solidFill>
                    <a:srgbClr val="3895C4"/>
                  </a:solidFill>
                  <a:round/>
                  <a:headEnd/>
                  <a:tailEnd/>
                </a:ln>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grpSp>
          <p:grpSp>
            <p:nvGrpSpPr>
              <p:cNvPr id="261" name="Group 4">
                <a:extLst>
                  <a:ext uri="{FF2B5EF4-FFF2-40B4-BE49-F238E27FC236}">
                    <a16:creationId xmlns:a16="http://schemas.microsoft.com/office/drawing/2014/main" id="{A3FE6F58-C31C-44B3-8BA5-F6BB172BE64C}"/>
                  </a:ext>
                </a:extLst>
              </p:cNvPr>
              <p:cNvGrpSpPr>
                <a:grpSpLocks noChangeAspect="1"/>
              </p:cNvGrpSpPr>
              <p:nvPr userDrawn="1"/>
            </p:nvGrpSpPr>
            <p:grpSpPr bwMode="auto">
              <a:xfrm>
                <a:off x="9637922" y="210961"/>
                <a:ext cx="219948" cy="380438"/>
                <a:chOff x="2406" y="802"/>
                <a:chExt cx="947" cy="1638"/>
              </a:xfrm>
              <a:solidFill>
                <a:srgbClr val="FFFFFF"/>
              </a:solidFill>
            </p:grpSpPr>
            <p:sp>
              <p:nvSpPr>
                <p:cNvPr id="292" name="Freeform 5">
                  <a:extLst>
                    <a:ext uri="{FF2B5EF4-FFF2-40B4-BE49-F238E27FC236}">
                      <a16:creationId xmlns:a16="http://schemas.microsoft.com/office/drawing/2014/main" id="{B7F56473-3D14-4ED1-A3EB-F4A7180B204A}"/>
                    </a:ext>
                  </a:extLst>
                </p:cNvPr>
                <p:cNvSpPr>
                  <a:spLocks/>
                </p:cNvSpPr>
                <p:nvPr userDrawn="1"/>
              </p:nvSpPr>
              <p:spPr bwMode="auto">
                <a:xfrm>
                  <a:off x="2406" y="1097"/>
                  <a:ext cx="947" cy="826"/>
                </a:xfrm>
                <a:custGeom>
                  <a:avLst/>
                  <a:gdLst>
                    <a:gd name="T0" fmla="*/ 92 w 627"/>
                    <a:gd name="T1" fmla="*/ 212 h 548"/>
                    <a:gd name="T2" fmla="*/ 105 w 627"/>
                    <a:gd name="T3" fmla="*/ 212 h 548"/>
                    <a:gd name="T4" fmla="*/ 74 w 627"/>
                    <a:gd name="T5" fmla="*/ 348 h 548"/>
                    <a:gd name="T6" fmla="*/ 313 w 627"/>
                    <a:gd name="T7" fmla="*/ 548 h 548"/>
                    <a:gd name="T8" fmla="*/ 553 w 627"/>
                    <a:gd name="T9" fmla="*/ 348 h 548"/>
                    <a:gd name="T10" fmla="*/ 522 w 627"/>
                    <a:gd name="T11" fmla="*/ 212 h 548"/>
                    <a:gd name="T12" fmla="*/ 535 w 627"/>
                    <a:gd name="T13" fmla="*/ 212 h 548"/>
                    <a:gd name="T14" fmla="*/ 565 w 627"/>
                    <a:gd name="T15" fmla="*/ 348 h 548"/>
                    <a:gd name="T16" fmla="*/ 519 w 627"/>
                    <a:gd name="T17" fmla="*/ 484 h 548"/>
                    <a:gd name="T18" fmla="*/ 556 w 627"/>
                    <a:gd name="T19" fmla="*/ 513 h 548"/>
                    <a:gd name="T20" fmla="*/ 561 w 627"/>
                    <a:gd name="T21" fmla="*/ 513 h 548"/>
                    <a:gd name="T22" fmla="*/ 605 w 627"/>
                    <a:gd name="T23" fmla="*/ 475 h 548"/>
                    <a:gd name="T24" fmla="*/ 535 w 627"/>
                    <a:gd name="T25" fmla="*/ 73 h 548"/>
                    <a:gd name="T26" fmla="*/ 422 w 627"/>
                    <a:gd name="T27" fmla="*/ 0 h 548"/>
                    <a:gd name="T28" fmla="*/ 313 w 627"/>
                    <a:gd name="T29" fmla="*/ 57 h 548"/>
                    <a:gd name="T30" fmla="*/ 205 w 627"/>
                    <a:gd name="T31" fmla="*/ 0 h 548"/>
                    <a:gd name="T32" fmla="*/ 92 w 627"/>
                    <a:gd name="T33" fmla="*/ 73 h 548"/>
                    <a:gd name="T34" fmla="*/ 22 w 627"/>
                    <a:gd name="T35" fmla="*/ 475 h 548"/>
                    <a:gd name="T36" fmla="*/ 66 w 627"/>
                    <a:gd name="T37" fmla="*/ 513 h 548"/>
                    <a:gd name="T38" fmla="*/ 71 w 627"/>
                    <a:gd name="T39" fmla="*/ 513 h 548"/>
                    <a:gd name="T40" fmla="*/ 108 w 627"/>
                    <a:gd name="T41" fmla="*/ 484 h 548"/>
                    <a:gd name="T42" fmla="*/ 62 w 627"/>
                    <a:gd name="T43" fmla="*/ 348 h 548"/>
                    <a:gd name="T44" fmla="*/ 92 w 627"/>
                    <a:gd name="T45" fmla="*/ 212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27" h="548">
                      <a:moveTo>
                        <a:pt x="92" y="212"/>
                      </a:moveTo>
                      <a:cubicBezTo>
                        <a:pt x="105" y="212"/>
                        <a:pt x="105" y="212"/>
                        <a:pt x="105" y="212"/>
                      </a:cubicBezTo>
                      <a:cubicBezTo>
                        <a:pt x="86" y="255"/>
                        <a:pt x="74" y="302"/>
                        <a:pt x="74" y="348"/>
                      </a:cubicBezTo>
                      <a:cubicBezTo>
                        <a:pt x="74" y="495"/>
                        <a:pt x="188" y="548"/>
                        <a:pt x="313" y="548"/>
                      </a:cubicBezTo>
                      <a:cubicBezTo>
                        <a:pt x="439" y="548"/>
                        <a:pt x="553" y="495"/>
                        <a:pt x="553" y="348"/>
                      </a:cubicBezTo>
                      <a:cubicBezTo>
                        <a:pt x="553" y="302"/>
                        <a:pt x="541" y="255"/>
                        <a:pt x="522" y="212"/>
                      </a:cubicBezTo>
                      <a:cubicBezTo>
                        <a:pt x="535" y="212"/>
                        <a:pt x="535" y="212"/>
                        <a:pt x="535" y="212"/>
                      </a:cubicBezTo>
                      <a:cubicBezTo>
                        <a:pt x="554" y="256"/>
                        <a:pt x="565" y="303"/>
                        <a:pt x="565" y="348"/>
                      </a:cubicBezTo>
                      <a:cubicBezTo>
                        <a:pt x="565" y="404"/>
                        <a:pt x="550" y="449"/>
                        <a:pt x="519" y="484"/>
                      </a:cubicBezTo>
                      <a:cubicBezTo>
                        <a:pt x="525" y="499"/>
                        <a:pt x="538" y="511"/>
                        <a:pt x="556" y="513"/>
                      </a:cubicBezTo>
                      <a:cubicBezTo>
                        <a:pt x="557" y="513"/>
                        <a:pt x="559" y="513"/>
                        <a:pt x="561" y="513"/>
                      </a:cubicBezTo>
                      <a:cubicBezTo>
                        <a:pt x="583" y="513"/>
                        <a:pt x="602" y="497"/>
                        <a:pt x="605" y="475"/>
                      </a:cubicBezTo>
                      <a:cubicBezTo>
                        <a:pt x="627" y="291"/>
                        <a:pt x="604" y="156"/>
                        <a:pt x="535" y="73"/>
                      </a:cubicBezTo>
                      <a:cubicBezTo>
                        <a:pt x="494" y="22"/>
                        <a:pt x="447" y="6"/>
                        <a:pt x="422" y="0"/>
                      </a:cubicBezTo>
                      <a:cubicBezTo>
                        <a:pt x="398" y="35"/>
                        <a:pt x="359" y="57"/>
                        <a:pt x="313" y="57"/>
                      </a:cubicBezTo>
                      <a:cubicBezTo>
                        <a:pt x="268" y="57"/>
                        <a:pt x="229" y="35"/>
                        <a:pt x="205" y="0"/>
                      </a:cubicBezTo>
                      <a:cubicBezTo>
                        <a:pt x="180" y="6"/>
                        <a:pt x="133" y="22"/>
                        <a:pt x="92" y="73"/>
                      </a:cubicBezTo>
                      <a:cubicBezTo>
                        <a:pt x="23" y="156"/>
                        <a:pt x="0" y="291"/>
                        <a:pt x="22" y="475"/>
                      </a:cubicBezTo>
                      <a:cubicBezTo>
                        <a:pt x="25" y="497"/>
                        <a:pt x="44" y="513"/>
                        <a:pt x="66" y="513"/>
                      </a:cubicBezTo>
                      <a:cubicBezTo>
                        <a:pt x="68" y="513"/>
                        <a:pt x="69" y="513"/>
                        <a:pt x="71" y="513"/>
                      </a:cubicBezTo>
                      <a:cubicBezTo>
                        <a:pt x="89" y="511"/>
                        <a:pt x="102" y="499"/>
                        <a:pt x="108" y="484"/>
                      </a:cubicBezTo>
                      <a:cubicBezTo>
                        <a:pt x="77" y="449"/>
                        <a:pt x="62" y="404"/>
                        <a:pt x="62" y="348"/>
                      </a:cubicBezTo>
                      <a:cubicBezTo>
                        <a:pt x="62" y="303"/>
                        <a:pt x="73" y="256"/>
                        <a:pt x="92" y="212"/>
                      </a:cubicBezTo>
                      <a:close/>
                    </a:path>
                  </a:pathLst>
                </a:custGeom>
                <a:grpFill/>
                <a:ln w="9525">
                  <a:solidFill>
                    <a:srgbClr val="3895C4"/>
                  </a:solidFill>
                  <a:round/>
                  <a:headEnd/>
                  <a:tailEnd/>
                </a:ln>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293" name="Freeform 6">
                  <a:extLst>
                    <a:ext uri="{FF2B5EF4-FFF2-40B4-BE49-F238E27FC236}">
                      <a16:creationId xmlns:a16="http://schemas.microsoft.com/office/drawing/2014/main" id="{72638918-AF3C-4AD8-B88E-72A978B5350A}"/>
                    </a:ext>
                  </a:extLst>
                </p:cNvPr>
                <p:cNvSpPr>
                  <a:spLocks/>
                </p:cNvSpPr>
                <p:nvPr userDrawn="1"/>
              </p:nvSpPr>
              <p:spPr bwMode="auto">
                <a:xfrm>
                  <a:off x="2580" y="1839"/>
                  <a:ext cx="283" cy="601"/>
                </a:xfrm>
                <a:custGeom>
                  <a:avLst/>
                  <a:gdLst>
                    <a:gd name="T0" fmla="*/ 0 w 188"/>
                    <a:gd name="T1" fmla="*/ 0 h 399"/>
                    <a:gd name="T2" fmla="*/ 70 w 188"/>
                    <a:gd name="T3" fmla="*/ 351 h 399"/>
                    <a:gd name="T4" fmla="*/ 129 w 188"/>
                    <a:gd name="T5" fmla="*/ 399 h 399"/>
                    <a:gd name="T6" fmla="*/ 188 w 188"/>
                    <a:gd name="T7" fmla="*/ 351 h 399"/>
                    <a:gd name="T8" fmla="*/ 188 w 188"/>
                    <a:gd name="T9" fmla="*/ 67 h 399"/>
                    <a:gd name="T10" fmla="*/ 25 w 188"/>
                    <a:gd name="T11" fmla="*/ 21 h 399"/>
                    <a:gd name="T12" fmla="*/ 0 w 188"/>
                    <a:gd name="T13" fmla="*/ 0 h 399"/>
                  </a:gdLst>
                  <a:ahLst/>
                  <a:cxnLst>
                    <a:cxn ang="0">
                      <a:pos x="T0" y="T1"/>
                    </a:cxn>
                    <a:cxn ang="0">
                      <a:pos x="T2" y="T3"/>
                    </a:cxn>
                    <a:cxn ang="0">
                      <a:pos x="T4" y="T5"/>
                    </a:cxn>
                    <a:cxn ang="0">
                      <a:pos x="T6" y="T7"/>
                    </a:cxn>
                    <a:cxn ang="0">
                      <a:pos x="T8" y="T9"/>
                    </a:cxn>
                    <a:cxn ang="0">
                      <a:pos x="T10" y="T11"/>
                    </a:cxn>
                    <a:cxn ang="0">
                      <a:pos x="T12" y="T13"/>
                    </a:cxn>
                  </a:cxnLst>
                  <a:rect l="0" t="0" r="r" b="b"/>
                  <a:pathLst>
                    <a:path w="188" h="399">
                      <a:moveTo>
                        <a:pt x="0" y="0"/>
                      </a:moveTo>
                      <a:cubicBezTo>
                        <a:pt x="70" y="351"/>
                        <a:pt x="70" y="351"/>
                        <a:pt x="70" y="351"/>
                      </a:cubicBezTo>
                      <a:cubicBezTo>
                        <a:pt x="70" y="377"/>
                        <a:pt x="96" y="399"/>
                        <a:pt x="129" y="399"/>
                      </a:cubicBezTo>
                      <a:cubicBezTo>
                        <a:pt x="161" y="399"/>
                        <a:pt x="188" y="377"/>
                        <a:pt x="188" y="351"/>
                      </a:cubicBezTo>
                      <a:cubicBezTo>
                        <a:pt x="188" y="67"/>
                        <a:pt x="188" y="67"/>
                        <a:pt x="188" y="67"/>
                      </a:cubicBezTo>
                      <a:cubicBezTo>
                        <a:pt x="122" y="66"/>
                        <a:pt x="66" y="50"/>
                        <a:pt x="25" y="21"/>
                      </a:cubicBezTo>
                      <a:cubicBezTo>
                        <a:pt x="16" y="14"/>
                        <a:pt x="8" y="7"/>
                        <a:pt x="0" y="0"/>
                      </a:cubicBezTo>
                      <a:close/>
                    </a:path>
                  </a:pathLst>
                </a:custGeom>
                <a:grpFill/>
                <a:ln w="9525">
                  <a:solidFill>
                    <a:srgbClr val="3895C4"/>
                  </a:solidFill>
                  <a:round/>
                  <a:headEnd/>
                  <a:tailEnd/>
                </a:ln>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294" name="Freeform 7">
                  <a:extLst>
                    <a:ext uri="{FF2B5EF4-FFF2-40B4-BE49-F238E27FC236}">
                      <a16:creationId xmlns:a16="http://schemas.microsoft.com/office/drawing/2014/main" id="{EF4A916B-8649-409B-B1F6-6CF88B0474D8}"/>
                    </a:ext>
                  </a:extLst>
                </p:cNvPr>
                <p:cNvSpPr>
                  <a:spLocks/>
                </p:cNvSpPr>
                <p:nvPr userDrawn="1"/>
              </p:nvSpPr>
              <p:spPr bwMode="auto">
                <a:xfrm>
                  <a:off x="2895" y="1839"/>
                  <a:ext cx="284" cy="601"/>
                </a:xfrm>
                <a:custGeom>
                  <a:avLst/>
                  <a:gdLst>
                    <a:gd name="T0" fmla="*/ 163 w 188"/>
                    <a:gd name="T1" fmla="*/ 21 h 399"/>
                    <a:gd name="T2" fmla="*/ 0 w 188"/>
                    <a:gd name="T3" fmla="*/ 67 h 399"/>
                    <a:gd name="T4" fmla="*/ 0 w 188"/>
                    <a:gd name="T5" fmla="*/ 351 h 399"/>
                    <a:gd name="T6" fmla="*/ 59 w 188"/>
                    <a:gd name="T7" fmla="*/ 399 h 399"/>
                    <a:gd name="T8" fmla="*/ 118 w 188"/>
                    <a:gd name="T9" fmla="*/ 351 h 399"/>
                    <a:gd name="T10" fmla="*/ 188 w 188"/>
                    <a:gd name="T11" fmla="*/ 0 h 399"/>
                    <a:gd name="T12" fmla="*/ 163 w 188"/>
                    <a:gd name="T13" fmla="*/ 21 h 399"/>
                  </a:gdLst>
                  <a:ahLst/>
                  <a:cxnLst>
                    <a:cxn ang="0">
                      <a:pos x="T0" y="T1"/>
                    </a:cxn>
                    <a:cxn ang="0">
                      <a:pos x="T2" y="T3"/>
                    </a:cxn>
                    <a:cxn ang="0">
                      <a:pos x="T4" y="T5"/>
                    </a:cxn>
                    <a:cxn ang="0">
                      <a:pos x="T6" y="T7"/>
                    </a:cxn>
                    <a:cxn ang="0">
                      <a:pos x="T8" y="T9"/>
                    </a:cxn>
                    <a:cxn ang="0">
                      <a:pos x="T10" y="T11"/>
                    </a:cxn>
                    <a:cxn ang="0">
                      <a:pos x="T12" y="T13"/>
                    </a:cxn>
                  </a:cxnLst>
                  <a:rect l="0" t="0" r="r" b="b"/>
                  <a:pathLst>
                    <a:path w="188" h="399">
                      <a:moveTo>
                        <a:pt x="163" y="21"/>
                      </a:moveTo>
                      <a:cubicBezTo>
                        <a:pt x="122" y="50"/>
                        <a:pt x="66" y="66"/>
                        <a:pt x="0" y="67"/>
                      </a:cubicBezTo>
                      <a:cubicBezTo>
                        <a:pt x="0" y="351"/>
                        <a:pt x="0" y="351"/>
                        <a:pt x="0" y="351"/>
                      </a:cubicBezTo>
                      <a:cubicBezTo>
                        <a:pt x="0" y="377"/>
                        <a:pt x="27" y="399"/>
                        <a:pt x="59" y="399"/>
                      </a:cubicBezTo>
                      <a:cubicBezTo>
                        <a:pt x="92" y="399"/>
                        <a:pt x="118" y="377"/>
                        <a:pt x="118" y="351"/>
                      </a:cubicBezTo>
                      <a:cubicBezTo>
                        <a:pt x="188" y="0"/>
                        <a:pt x="188" y="0"/>
                        <a:pt x="188" y="0"/>
                      </a:cubicBezTo>
                      <a:cubicBezTo>
                        <a:pt x="180" y="7"/>
                        <a:pt x="172" y="14"/>
                        <a:pt x="163" y="21"/>
                      </a:cubicBezTo>
                      <a:close/>
                    </a:path>
                  </a:pathLst>
                </a:custGeom>
                <a:grpFill/>
                <a:ln w="9525">
                  <a:solidFill>
                    <a:srgbClr val="3895C4"/>
                  </a:solidFill>
                  <a:round/>
                  <a:headEnd/>
                  <a:tailEnd/>
                </a:ln>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295" name="Oval 8">
                  <a:extLst>
                    <a:ext uri="{FF2B5EF4-FFF2-40B4-BE49-F238E27FC236}">
                      <a16:creationId xmlns:a16="http://schemas.microsoft.com/office/drawing/2014/main" id="{9AA4566B-D9AC-4695-A9F4-9A643383DC1E}"/>
                    </a:ext>
                  </a:extLst>
                </p:cNvPr>
                <p:cNvSpPr>
                  <a:spLocks noChangeArrowheads="1"/>
                </p:cNvSpPr>
                <p:nvPr userDrawn="1"/>
              </p:nvSpPr>
              <p:spPr bwMode="auto">
                <a:xfrm>
                  <a:off x="2697" y="802"/>
                  <a:ext cx="363" cy="362"/>
                </a:xfrm>
                <a:prstGeom prst="ellipse">
                  <a:avLst/>
                </a:prstGeom>
                <a:grpFill/>
                <a:ln w="9525">
                  <a:solidFill>
                    <a:srgbClr val="3895C4"/>
                  </a:solidFill>
                  <a:round/>
                  <a:headEnd/>
                  <a:tailEnd/>
                </a:ln>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grpSp>
          <p:grpSp>
            <p:nvGrpSpPr>
              <p:cNvPr id="262" name="Group 4">
                <a:extLst>
                  <a:ext uri="{FF2B5EF4-FFF2-40B4-BE49-F238E27FC236}">
                    <a16:creationId xmlns:a16="http://schemas.microsoft.com/office/drawing/2014/main" id="{B0B2F3A2-BC34-454E-9C55-3C35D997374E}"/>
                  </a:ext>
                </a:extLst>
              </p:cNvPr>
              <p:cNvGrpSpPr>
                <a:grpSpLocks noChangeAspect="1"/>
              </p:cNvGrpSpPr>
              <p:nvPr userDrawn="1"/>
            </p:nvGrpSpPr>
            <p:grpSpPr bwMode="auto">
              <a:xfrm>
                <a:off x="9744999" y="332717"/>
                <a:ext cx="260661" cy="450858"/>
                <a:chOff x="2406" y="802"/>
                <a:chExt cx="947" cy="1638"/>
              </a:xfrm>
              <a:solidFill>
                <a:srgbClr val="FFFFFF"/>
              </a:solidFill>
            </p:grpSpPr>
            <p:sp>
              <p:nvSpPr>
                <p:cNvPr id="288" name="Freeform 5">
                  <a:extLst>
                    <a:ext uri="{FF2B5EF4-FFF2-40B4-BE49-F238E27FC236}">
                      <a16:creationId xmlns:a16="http://schemas.microsoft.com/office/drawing/2014/main" id="{1ACDD0D5-65A5-4029-8B07-8E11EAF4320F}"/>
                    </a:ext>
                  </a:extLst>
                </p:cNvPr>
                <p:cNvSpPr>
                  <a:spLocks/>
                </p:cNvSpPr>
                <p:nvPr userDrawn="1"/>
              </p:nvSpPr>
              <p:spPr bwMode="auto">
                <a:xfrm>
                  <a:off x="2406" y="1097"/>
                  <a:ext cx="947" cy="826"/>
                </a:xfrm>
                <a:custGeom>
                  <a:avLst/>
                  <a:gdLst>
                    <a:gd name="T0" fmla="*/ 92 w 627"/>
                    <a:gd name="T1" fmla="*/ 212 h 548"/>
                    <a:gd name="T2" fmla="*/ 105 w 627"/>
                    <a:gd name="T3" fmla="*/ 212 h 548"/>
                    <a:gd name="T4" fmla="*/ 74 w 627"/>
                    <a:gd name="T5" fmla="*/ 348 h 548"/>
                    <a:gd name="T6" fmla="*/ 313 w 627"/>
                    <a:gd name="T7" fmla="*/ 548 h 548"/>
                    <a:gd name="T8" fmla="*/ 553 w 627"/>
                    <a:gd name="T9" fmla="*/ 348 h 548"/>
                    <a:gd name="T10" fmla="*/ 522 w 627"/>
                    <a:gd name="T11" fmla="*/ 212 h 548"/>
                    <a:gd name="T12" fmla="*/ 535 w 627"/>
                    <a:gd name="T13" fmla="*/ 212 h 548"/>
                    <a:gd name="T14" fmla="*/ 565 w 627"/>
                    <a:gd name="T15" fmla="*/ 348 h 548"/>
                    <a:gd name="T16" fmla="*/ 519 w 627"/>
                    <a:gd name="T17" fmla="*/ 484 h 548"/>
                    <a:gd name="T18" fmla="*/ 556 w 627"/>
                    <a:gd name="T19" fmla="*/ 513 h 548"/>
                    <a:gd name="T20" fmla="*/ 561 w 627"/>
                    <a:gd name="T21" fmla="*/ 513 h 548"/>
                    <a:gd name="T22" fmla="*/ 605 w 627"/>
                    <a:gd name="T23" fmla="*/ 475 h 548"/>
                    <a:gd name="T24" fmla="*/ 535 w 627"/>
                    <a:gd name="T25" fmla="*/ 73 h 548"/>
                    <a:gd name="T26" fmla="*/ 422 w 627"/>
                    <a:gd name="T27" fmla="*/ 0 h 548"/>
                    <a:gd name="T28" fmla="*/ 313 w 627"/>
                    <a:gd name="T29" fmla="*/ 57 h 548"/>
                    <a:gd name="T30" fmla="*/ 205 w 627"/>
                    <a:gd name="T31" fmla="*/ 0 h 548"/>
                    <a:gd name="T32" fmla="*/ 92 w 627"/>
                    <a:gd name="T33" fmla="*/ 73 h 548"/>
                    <a:gd name="T34" fmla="*/ 22 w 627"/>
                    <a:gd name="T35" fmla="*/ 475 h 548"/>
                    <a:gd name="T36" fmla="*/ 66 w 627"/>
                    <a:gd name="T37" fmla="*/ 513 h 548"/>
                    <a:gd name="T38" fmla="*/ 71 w 627"/>
                    <a:gd name="T39" fmla="*/ 513 h 548"/>
                    <a:gd name="T40" fmla="*/ 108 w 627"/>
                    <a:gd name="T41" fmla="*/ 484 h 548"/>
                    <a:gd name="T42" fmla="*/ 62 w 627"/>
                    <a:gd name="T43" fmla="*/ 348 h 548"/>
                    <a:gd name="T44" fmla="*/ 92 w 627"/>
                    <a:gd name="T45" fmla="*/ 212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27" h="548">
                      <a:moveTo>
                        <a:pt x="92" y="212"/>
                      </a:moveTo>
                      <a:cubicBezTo>
                        <a:pt x="105" y="212"/>
                        <a:pt x="105" y="212"/>
                        <a:pt x="105" y="212"/>
                      </a:cubicBezTo>
                      <a:cubicBezTo>
                        <a:pt x="86" y="255"/>
                        <a:pt x="74" y="302"/>
                        <a:pt x="74" y="348"/>
                      </a:cubicBezTo>
                      <a:cubicBezTo>
                        <a:pt x="74" y="495"/>
                        <a:pt x="188" y="548"/>
                        <a:pt x="313" y="548"/>
                      </a:cubicBezTo>
                      <a:cubicBezTo>
                        <a:pt x="439" y="548"/>
                        <a:pt x="553" y="495"/>
                        <a:pt x="553" y="348"/>
                      </a:cubicBezTo>
                      <a:cubicBezTo>
                        <a:pt x="553" y="302"/>
                        <a:pt x="541" y="255"/>
                        <a:pt x="522" y="212"/>
                      </a:cubicBezTo>
                      <a:cubicBezTo>
                        <a:pt x="535" y="212"/>
                        <a:pt x="535" y="212"/>
                        <a:pt x="535" y="212"/>
                      </a:cubicBezTo>
                      <a:cubicBezTo>
                        <a:pt x="554" y="256"/>
                        <a:pt x="565" y="303"/>
                        <a:pt x="565" y="348"/>
                      </a:cubicBezTo>
                      <a:cubicBezTo>
                        <a:pt x="565" y="404"/>
                        <a:pt x="550" y="449"/>
                        <a:pt x="519" y="484"/>
                      </a:cubicBezTo>
                      <a:cubicBezTo>
                        <a:pt x="525" y="499"/>
                        <a:pt x="538" y="511"/>
                        <a:pt x="556" y="513"/>
                      </a:cubicBezTo>
                      <a:cubicBezTo>
                        <a:pt x="557" y="513"/>
                        <a:pt x="559" y="513"/>
                        <a:pt x="561" y="513"/>
                      </a:cubicBezTo>
                      <a:cubicBezTo>
                        <a:pt x="583" y="513"/>
                        <a:pt x="602" y="497"/>
                        <a:pt x="605" y="475"/>
                      </a:cubicBezTo>
                      <a:cubicBezTo>
                        <a:pt x="627" y="291"/>
                        <a:pt x="604" y="156"/>
                        <a:pt x="535" y="73"/>
                      </a:cubicBezTo>
                      <a:cubicBezTo>
                        <a:pt x="494" y="22"/>
                        <a:pt x="447" y="6"/>
                        <a:pt x="422" y="0"/>
                      </a:cubicBezTo>
                      <a:cubicBezTo>
                        <a:pt x="398" y="35"/>
                        <a:pt x="359" y="57"/>
                        <a:pt x="313" y="57"/>
                      </a:cubicBezTo>
                      <a:cubicBezTo>
                        <a:pt x="268" y="57"/>
                        <a:pt x="229" y="35"/>
                        <a:pt x="205" y="0"/>
                      </a:cubicBezTo>
                      <a:cubicBezTo>
                        <a:pt x="180" y="6"/>
                        <a:pt x="133" y="22"/>
                        <a:pt x="92" y="73"/>
                      </a:cubicBezTo>
                      <a:cubicBezTo>
                        <a:pt x="23" y="156"/>
                        <a:pt x="0" y="291"/>
                        <a:pt x="22" y="475"/>
                      </a:cubicBezTo>
                      <a:cubicBezTo>
                        <a:pt x="25" y="497"/>
                        <a:pt x="44" y="513"/>
                        <a:pt x="66" y="513"/>
                      </a:cubicBezTo>
                      <a:cubicBezTo>
                        <a:pt x="68" y="513"/>
                        <a:pt x="69" y="513"/>
                        <a:pt x="71" y="513"/>
                      </a:cubicBezTo>
                      <a:cubicBezTo>
                        <a:pt x="89" y="511"/>
                        <a:pt x="102" y="499"/>
                        <a:pt x="108" y="484"/>
                      </a:cubicBezTo>
                      <a:cubicBezTo>
                        <a:pt x="77" y="449"/>
                        <a:pt x="62" y="404"/>
                        <a:pt x="62" y="348"/>
                      </a:cubicBezTo>
                      <a:cubicBezTo>
                        <a:pt x="62" y="303"/>
                        <a:pt x="73" y="256"/>
                        <a:pt x="92" y="212"/>
                      </a:cubicBezTo>
                      <a:close/>
                    </a:path>
                  </a:pathLst>
                </a:custGeom>
                <a:grpFill/>
                <a:ln w="9525">
                  <a:solidFill>
                    <a:srgbClr val="3895C4"/>
                  </a:solidFill>
                  <a:round/>
                  <a:headEnd/>
                  <a:tailEnd/>
                </a:ln>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289" name="Freeform 6">
                  <a:extLst>
                    <a:ext uri="{FF2B5EF4-FFF2-40B4-BE49-F238E27FC236}">
                      <a16:creationId xmlns:a16="http://schemas.microsoft.com/office/drawing/2014/main" id="{0147FADB-5CF5-40F2-84C0-BE04D2186775}"/>
                    </a:ext>
                  </a:extLst>
                </p:cNvPr>
                <p:cNvSpPr>
                  <a:spLocks/>
                </p:cNvSpPr>
                <p:nvPr userDrawn="1"/>
              </p:nvSpPr>
              <p:spPr bwMode="auto">
                <a:xfrm>
                  <a:off x="2580" y="1839"/>
                  <a:ext cx="283" cy="601"/>
                </a:xfrm>
                <a:custGeom>
                  <a:avLst/>
                  <a:gdLst>
                    <a:gd name="T0" fmla="*/ 0 w 188"/>
                    <a:gd name="T1" fmla="*/ 0 h 399"/>
                    <a:gd name="T2" fmla="*/ 70 w 188"/>
                    <a:gd name="T3" fmla="*/ 351 h 399"/>
                    <a:gd name="T4" fmla="*/ 129 w 188"/>
                    <a:gd name="T5" fmla="*/ 399 h 399"/>
                    <a:gd name="T6" fmla="*/ 188 w 188"/>
                    <a:gd name="T7" fmla="*/ 351 h 399"/>
                    <a:gd name="T8" fmla="*/ 188 w 188"/>
                    <a:gd name="T9" fmla="*/ 67 h 399"/>
                    <a:gd name="T10" fmla="*/ 25 w 188"/>
                    <a:gd name="T11" fmla="*/ 21 h 399"/>
                    <a:gd name="T12" fmla="*/ 0 w 188"/>
                    <a:gd name="T13" fmla="*/ 0 h 399"/>
                  </a:gdLst>
                  <a:ahLst/>
                  <a:cxnLst>
                    <a:cxn ang="0">
                      <a:pos x="T0" y="T1"/>
                    </a:cxn>
                    <a:cxn ang="0">
                      <a:pos x="T2" y="T3"/>
                    </a:cxn>
                    <a:cxn ang="0">
                      <a:pos x="T4" y="T5"/>
                    </a:cxn>
                    <a:cxn ang="0">
                      <a:pos x="T6" y="T7"/>
                    </a:cxn>
                    <a:cxn ang="0">
                      <a:pos x="T8" y="T9"/>
                    </a:cxn>
                    <a:cxn ang="0">
                      <a:pos x="T10" y="T11"/>
                    </a:cxn>
                    <a:cxn ang="0">
                      <a:pos x="T12" y="T13"/>
                    </a:cxn>
                  </a:cxnLst>
                  <a:rect l="0" t="0" r="r" b="b"/>
                  <a:pathLst>
                    <a:path w="188" h="399">
                      <a:moveTo>
                        <a:pt x="0" y="0"/>
                      </a:moveTo>
                      <a:cubicBezTo>
                        <a:pt x="70" y="351"/>
                        <a:pt x="70" y="351"/>
                        <a:pt x="70" y="351"/>
                      </a:cubicBezTo>
                      <a:cubicBezTo>
                        <a:pt x="70" y="377"/>
                        <a:pt x="96" y="399"/>
                        <a:pt x="129" y="399"/>
                      </a:cubicBezTo>
                      <a:cubicBezTo>
                        <a:pt x="161" y="399"/>
                        <a:pt x="188" y="377"/>
                        <a:pt x="188" y="351"/>
                      </a:cubicBezTo>
                      <a:cubicBezTo>
                        <a:pt x="188" y="67"/>
                        <a:pt x="188" y="67"/>
                        <a:pt x="188" y="67"/>
                      </a:cubicBezTo>
                      <a:cubicBezTo>
                        <a:pt x="122" y="66"/>
                        <a:pt x="66" y="50"/>
                        <a:pt x="25" y="21"/>
                      </a:cubicBezTo>
                      <a:cubicBezTo>
                        <a:pt x="16" y="14"/>
                        <a:pt x="8" y="7"/>
                        <a:pt x="0" y="0"/>
                      </a:cubicBezTo>
                      <a:close/>
                    </a:path>
                  </a:pathLst>
                </a:custGeom>
                <a:grpFill/>
                <a:ln w="9525">
                  <a:solidFill>
                    <a:srgbClr val="3895C4"/>
                  </a:solidFill>
                  <a:round/>
                  <a:headEnd/>
                  <a:tailEnd/>
                </a:ln>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290" name="Freeform 7">
                  <a:extLst>
                    <a:ext uri="{FF2B5EF4-FFF2-40B4-BE49-F238E27FC236}">
                      <a16:creationId xmlns:a16="http://schemas.microsoft.com/office/drawing/2014/main" id="{BBFB1532-9FAC-4535-8AFB-2F1CA587270E}"/>
                    </a:ext>
                  </a:extLst>
                </p:cNvPr>
                <p:cNvSpPr>
                  <a:spLocks/>
                </p:cNvSpPr>
                <p:nvPr userDrawn="1"/>
              </p:nvSpPr>
              <p:spPr bwMode="auto">
                <a:xfrm>
                  <a:off x="2895" y="1839"/>
                  <a:ext cx="284" cy="601"/>
                </a:xfrm>
                <a:custGeom>
                  <a:avLst/>
                  <a:gdLst>
                    <a:gd name="T0" fmla="*/ 163 w 188"/>
                    <a:gd name="T1" fmla="*/ 21 h 399"/>
                    <a:gd name="T2" fmla="*/ 0 w 188"/>
                    <a:gd name="T3" fmla="*/ 67 h 399"/>
                    <a:gd name="T4" fmla="*/ 0 w 188"/>
                    <a:gd name="T5" fmla="*/ 351 h 399"/>
                    <a:gd name="T6" fmla="*/ 59 w 188"/>
                    <a:gd name="T7" fmla="*/ 399 h 399"/>
                    <a:gd name="T8" fmla="*/ 118 w 188"/>
                    <a:gd name="T9" fmla="*/ 351 h 399"/>
                    <a:gd name="T10" fmla="*/ 188 w 188"/>
                    <a:gd name="T11" fmla="*/ 0 h 399"/>
                    <a:gd name="T12" fmla="*/ 163 w 188"/>
                    <a:gd name="T13" fmla="*/ 21 h 399"/>
                  </a:gdLst>
                  <a:ahLst/>
                  <a:cxnLst>
                    <a:cxn ang="0">
                      <a:pos x="T0" y="T1"/>
                    </a:cxn>
                    <a:cxn ang="0">
                      <a:pos x="T2" y="T3"/>
                    </a:cxn>
                    <a:cxn ang="0">
                      <a:pos x="T4" y="T5"/>
                    </a:cxn>
                    <a:cxn ang="0">
                      <a:pos x="T6" y="T7"/>
                    </a:cxn>
                    <a:cxn ang="0">
                      <a:pos x="T8" y="T9"/>
                    </a:cxn>
                    <a:cxn ang="0">
                      <a:pos x="T10" y="T11"/>
                    </a:cxn>
                    <a:cxn ang="0">
                      <a:pos x="T12" y="T13"/>
                    </a:cxn>
                  </a:cxnLst>
                  <a:rect l="0" t="0" r="r" b="b"/>
                  <a:pathLst>
                    <a:path w="188" h="399">
                      <a:moveTo>
                        <a:pt x="163" y="21"/>
                      </a:moveTo>
                      <a:cubicBezTo>
                        <a:pt x="122" y="50"/>
                        <a:pt x="66" y="66"/>
                        <a:pt x="0" y="67"/>
                      </a:cubicBezTo>
                      <a:cubicBezTo>
                        <a:pt x="0" y="351"/>
                        <a:pt x="0" y="351"/>
                        <a:pt x="0" y="351"/>
                      </a:cubicBezTo>
                      <a:cubicBezTo>
                        <a:pt x="0" y="377"/>
                        <a:pt x="27" y="399"/>
                        <a:pt x="59" y="399"/>
                      </a:cubicBezTo>
                      <a:cubicBezTo>
                        <a:pt x="92" y="399"/>
                        <a:pt x="118" y="377"/>
                        <a:pt x="118" y="351"/>
                      </a:cubicBezTo>
                      <a:cubicBezTo>
                        <a:pt x="188" y="0"/>
                        <a:pt x="188" y="0"/>
                        <a:pt x="188" y="0"/>
                      </a:cubicBezTo>
                      <a:cubicBezTo>
                        <a:pt x="180" y="7"/>
                        <a:pt x="172" y="14"/>
                        <a:pt x="163" y="21"/>
                      </a:cubicBezTo>
                      <a:close/>
                    </a:path>
                  </a:pathLst>
                </a:custGeom>
                <a:grpFill/>
                <a:ln w="9525">
                  <a:solidFill>
                    <a:srgbClr val="3895C4"/>
                  </a:solidFill>
                  <a:round/>
                  <a:headEnd/>
                  <a:tailEnd/>
                </a:ln>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291" name="Oval 8">
                  <a:extLst>
                    <a:ext uri="{FF2B5EF4-FFF2-40B4-BE49-F238E27FC236}">
                      <a16:creationId xmlns:a16="http://schemas.microsoft.com/office/drawing/2014/main" id="{FB0D6103-8662-459A-ACF3-33EFA6C9CC71}"/>
                    </a:ext>
                  </a:extLst>
                </p:cNvPr>
                <p:cNvSpPr>
                  <a:spLocks noChangeArrowheads="1"/>
                </p:cNvSpPr>
                <p:nvPr userDrawn="1"/>
              </p:nvSpPr>
              <p:spPr bwMode="auto">
                <a:xfrm>
                  <a:off x="2697" y="802"/>
                  <a:ext cx="363" cy="362"/>
                </a:xfrm>
                <a:prstGeom prst="ellipse">
                  <a:avLst/>
                </a:prstGeom>
                <a:grpFill/>
                <a:ln w="9525">
                  <a:solidFill>
                    <a:srgbClr val="3895C4"/>
                  </a:solidFill>
                  <a:round/>
                  <a:headEnd/>
                  <a:tailEnd/>
                </a:ln>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grpSp>
          <p:grpSp>
            <p:nvGrpSpPr>
              <p:cNvPr id="263" name="Group 4">
                <a:extLst>
                  <a:ext uri="{FF2B5EF4-FFF2-40B4-BE49-F238E27FC236}">
                    <a16:creationId xmlns:a16="http://schemas.microsoft.com/office/drawing/2014/main" id="{3DCF2843-CFBB-4FAD-90E5-79F019ED5AED}"/>
                  </a:ext>
                </a:extLst>
              </p:cNvPr>
              <p:cNvGrpSpPr>
                <a:grpSpLocks noChangeAspect="1"/>
              </p:cNvGrpSpPr>
              <p:nvPr userDrawn="1"/>
            </p:nvGrpSpPr>
            <p:grpSpPr bwMode="auto">
              <a:xfrm>
                <a:off x="9459507" y="281043"/>
                <a:ext cx="260661" cy="450858"/>
                <a:chOff x="2406" y="802"/>
                <a:chExt cx="947" cy="1638"/>
              </a:xfrm>
              <a:solidFill>
                <a:srgbClr val="FFFFFF"/>
              </a:solidFill>
            </p:grpSpPr>
            <p:sp>
              <p:nvSpPr>
                <p:cNvPr id="284" name="Freeform 5">
                  <a:extLst>
                    <a:ext uri="{FF2B5EF4-FFF2-40B4-BE49-F238E27FC236}">
                      <a16:creationId xmlns:a16="http://schemas.microsoft.com/office/drawing/2014/main" id="{2AE913A6-998B-49EF-89B8-F63A13A22BFD}"/>
                    </a:ext>
                  </a:extLst>
                </p:cNvPr>
                <p:cNvSpPr>
                  <a:spLocks/>
                </p:cNvSpPr>
                <p:nvPr userDrawn="1"/>
              </p:nvSpPr>
              <p:spPr bwMode="auto">
                <a:xfrm>
                  <a:off x="2406" y="1097"/>
                  <a:ext cx="947" cy="826"/>
                </a:xfrm>
                <a:custGeom>
                  <a:avLst/>
                  <a:gdLst>
                    <a:gd name="T0" fmla="*/ 92 w 627"/>
                    <a:gd name="T1" fmla="*/ 212 h 548"/>
                    <a:gd name="T2" fmla="*/ 105 w 627"/>
                    <a:gd name="T3" fmla="*/ 212 h 548"/>
                    <a:gd name="T4" fmla="*/ 74 w 627"/>
                    <a:gd name="T5" fmla="*/ 348 h 548"/>
                    <a:gd name="T6" fmla="*/ 313 w 627"/>
                    <a:gd name="T7" fmla="*/ 548 h 548"/>
                    <a:gd name="T8" fmla="*/ 553 w 627"/>
                    <a:gd name="T9" fmla="*/ 348 h 548"/>
                    <a:gd name="T10" fmla="*/ 522 w 627"/>
                    <a:gd name="T11" fmla="*/ 212 h 548"/>
                    <a:gd name="T12" fmla="*/ 535 w 627"/>
                    <a:gd name="T13" fmla="*/ 212 h 548"/>
                    <a:gd name="T14" fmla="*/ 565 w 627"/>
                    <a:gd name="T15" fmla="*/ 348 h 548"/>
                    <a:gd name="T16" fmla="*/ 519 w 627"/>
                    <a:gd name="T17" fmla="*/ 484 h 548"/>
                    <a:gd name="T18" fmla="*/ 556 w 627"/>
                    <a:gd name="T19" fmla="*/ 513 h 548"/>
                    <a:gd name="T20" fmla="*/ 561 w 627"/>
                    <a:gd name="T21" fmla="*/ 513 h 548"/>
                    <a:gd name="T22" fmla="*/ 605 w 627"/>
                    <a:gd name="T23" fmla="*/ 475 h 548"/>
                    <a:gd name="T24" fmla="*/ 535 w 627"/>
                    <a:gd name="T25" fmla="*/ 73 h 548"/>
                    <a:gd name="T26" fmla="*/ 422 w 627"/>
                    <a:gd name="T27" fmla="*/ 0 h 548"/>
                    <a:gd name="T28" fmla="*/ 313 w 627"/>
                    <a:gd name="T29" fmla="*/ 57 h 548"/>
                    <a:gd name="T30" fmla="*/ 205 w 627"/>
                    <a:gd name="T31" fmla="*/ 0 h 548"/>
                    <a:gd name="T32" fmla="*/ 92 w 627"/>
                    <a:gd name="T33" fmla="*/ 73 h 548"/>
                    <a:gd name="T34" fmla="*/ 22 w 627"/>
                    <a:gd name="T35" fmla="*/ 475 h 548"/>
                    <a:gd name="T36" fmla="*/ 66 w 627"/>
                    <a:gd name="T37" fmla="*/ 513 h 548"/>
                    <a:gd name="T38" fmla="*/ 71 w 627"/>
                    <a:gd name="T39" fmla="*/ 513 h 548"/>
                    <a:gd name="T40" fmla="*/ 108 w 627"/>
                    <a:gd name="T41" fmla="*/ 484 h 548"/>
                    <a:gd name="T42" fmla="*/ 62 w 627"/>
                    <a:gd name="T43" fmla="*/ 348 h 548"/>
                    <a:gd name="T44" fmla="*/ 92 w 627"/>
                    <a:gd name="T45" fmla="*/ 212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27" h="548">
                      <a:moveTo>
                        <a:pt x="92" y="212"/>
                      </a:moveTo>
                      <a:cubicBezTo>
                        <a:pt x="105" y="212"/>
                        <a:pt x="105" y="212"/>
                        <a:pt x="105" y="212"/>
                      </a:cubicBezTo>
                      <a:cubicBezTo>
                        <a:pt x="86" y="255"/>
                        <a:pt x="74" y="302"/>
                        <a:pt x="74" y="348"/>
                      </a:cubicBezTo>
                      <a:cubicBezTo>
                        <a:pt x="74" y="495"/>
                        <a:pt x="188" y="548"/>
                        <a:pt x="313" y="548"/>
                      </a:cubicBezTo>
                      <a:cubicBezTo>
                        <a:pt x="439" y="548"/>
                        <a:pt x="553" y="495"/>
                        <a:pt x="553" y="348"/>
                      </a:cubicBezTo>
                      <a:cubicBezTo>
                        <a:pt x="553" y="302"/>
                        <a:pt x="541" y="255"/>
                        <a:pt x="522" y="212"/>
                      </a:cubicBezTo>
                      <a:cubicBezTo>
                        <a:pt x="535" y="212"/>
                        <a:pt x="535" y="212"/>
                        <a:pt x="535" y="212"/>
                      </a:cubicBezTo>
                      <a:cubicBezTo>
                        <a:pt x="554" y="256"/>
                        <a:pt x="565" y="303"/>
                        <a:pt x="565" y="348"/>
                      </a:cubicBezTo>
                      <a:cubicBezTo>
                        <a:pt x="565" y="404"/>
                        <a:pt x="550" y="449"/>
                        <a:pt x="519" y="484"/>
                      </a:cubicBezTo>
                      <a:cubicBezTo>
                        <a:pt x="525" y="499"/>
                        <a:pt x="538" y="511"/>
                        <a:pt x="556" y="513"/>
                      </a:cubicBezTo>
                      <a:cubicBezTo>
                        <a:pt x="557" y="513"/>
                        <a:pt x="559" y="513"/>
                        <a:pt x="561" y="513"/>
                      </a:cubicBezTo>
                      <a:cubicBezTo>
                        <a:pt x="583" y="513"/>
                        <a:pt x="602" y="497"/>
                        <a:pt x="605" y="475"/>
                      </a:cubicBezTo>
                      <a:cubicBezTo>
                        <a:pt x="627" y="291"/>
                        <a:pt x="604" y="156"/>
                        <a:pt x="535" y="73"/>
                      </a:cubicBezTo>
                      <a:cubicBezTo>
                        <a:pt x="494" y="22"/>
                        <a:pt x="447" y="6"/>
                        <a:pt x="422" y="0"/>
                      </a:cubicBezTo>
                      <a:cubicBezTo>
                        <a:pt x="398" y="35"/>
                        <a:pt x="359" y="57"/>
                        <a:pt x="313" y="57"/>
                      </a:cubicBezTo>
                      <a:cubicBezTo>
                        <a:pt x="268" y="57"/>
                        <a:pt x="229" y="35"/>
                        <a:pt x="205" y="0"/>
                      </a:cubicBezTo>
                      <a:cubicBezTo>
                        <a:pt x="180" y="6"/>
                        <a:pt x="133" y="22"/>
                        <a:pt x="92" y="73"/>
                      </a:cubicBezTo>
                      <a:cubicBezTo>
                        <a:pt x="23" y="156"/>
                        <a:pt x="0" y="291"/>
                        <a:pt x="22" y="475"/>
                      </a:cubicBezTo>
                      <a:cubicBezTo>
                        <a:pt x="25" y="497"/>
                        <a:pt x="44" y="513"/>
                        <a:pt x="66" y="513"/>
                      </a:cubicBezTo>
                      <a:cubicBezTo>
                        <a:pt x="68" y="513"/>
                        <a:pt x="69" y="513"/>
                        <a:pt x="71" y="513"/>
                      </a:cubicBezTo>
                      <a:cubicBezTo>
                        <a:pt x="89" y="511"/>
                        <a:pt x="102" y="499"/>
                        <a:pt x="108" y="484"/>
                      </a:cubicBezTo>
                      <a:cubicBezTo>
                        <a:pt x="77" y="449"/>
                        <a:pt x="62" y="404"/>
                        <a:pt x="62" y="348"/>
                      </a:cubicBezTo>
                      <a:cubicBezTo>
                        <a:pt x="62" y="303"/>
                        <a:pt x="73" y="256"/>
                        <a:pt x="92" y="212"/>
                      </a:cubicBezTo>
                      <a:close/>
                    </a:path>
                  </a:pathLst>
                </a:custGeom>
                <a:grpFill/>
                <a:ln w="9525">
                  <a:solidFill>
                    <a:srgbClr val="3895C4"/>
                  </a:solidFill>
                  <a:round/>
                  <a:headEnd/>
                  <a:tailEnd/>
                </a:ln>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285" name="Freeform 6">
                  <a:extLst>
                    <a:ext uri="{FF2B5EF4-FFF2-40B4-BE49-F238E27FC236}">
                      <a16:creationId xmlns:a16="http://schemas.microsoft.com/office/drawing/2014/main" id="{65C8582C-E643-418C-A010-5F15F45C4327}"/>
                    </a:ext>
                  </a:extLst>
                </p:cNvPr>
                <p:cNvSpPr>
                  <a:spLocks/>
                </p:cNvSpPr>
                <p:nvPr userDrawn="1"/>
              </p:nvSpPr>
              <p:spPr bwMode="auto">
                <a:xfrm>
                  <a:off x="2580" y="1839"/>
                  <a:ext cx="283" cy="601"/>
                </a:xfrm>
                <a:custGeom>
                  <a:avLst/>
                  <a:gdLst>
                    <a:gd name="T0" fmla="*/ 0 w 188"/>
                    <a:gd name="T1" fmla="*/ 0 h 399"/>
                    <a:gd name="T2" fmla="*/ 70 w 188"/>
                    <a:gd name="T3" fmla="*/ 351 h 399"/>
                    <a:gd name="T4" fmla="*/ 129 w 188"/>
                    <a:gd name="T5" fmla="*/ 399 h 399"/>
                    <a:gd name="T6" fmla="*/ 188 w 188"/>
                    <a:gd name="T7" fmla="*/ 351 h 399"/>
                    <a:gd name="T8" fmla="*/ 188 w 188"/>
                    <a:gd name="T9" fmla="*/ 67 h 399"/>
                    <a:gd name="T10" fmla="*/ 25 w 188"/>
                    <a:gd name="T11" fmla="*/ 21 h 399"/>
                    <a:gd name="T12" fmla="*/ 0 w 188"/>
                    <a:gd name="T13" fmla="*/ 0 h 399"/>
                  </a:gdLst>
                  <a:ahLst/>
                  <a:cxnLst>
                    <a:cxn ang="0">
                      <a:pos x="T0" y="T1"/>
                    </a:cxn>
                    <a:cxn ang="0">
                      <a:pos x="T2" y="T3"/>
                    </a:cxn>
                    <a:cxn ang="0">
                      <a:pos x="T4" y="T5"/>
                    </a:cxn>
                    <a:cxn ang="0">
                      <a:pos x="T6" y="T7"/>
                    </a:cxn>
                    <a:cxn ang="0">
                      <a:pos x="T8" y="T9"/>
                    </a:cxn>
                    <a:cxn ang="0">
                      <a:pos x="T10" y="T11"/>
                    </a:cxn>
                    <a:cxn ang="0">
                      <a:pos x="T12" y="T13"/>
                    </a:cxn>
                  </a:cxnLst>
                  <a:rect l="0" t="0" r="r" b="b"/>
                  <a:pathLst>
                    <a:path w="188" h="399">
                      <a:moveTo>
                        <a:pt x="0" y="0"/>
                      </a:moveTo>
                      <a:cubicBezTo>
                        <a:pt x="70" y="351"/>
                        <a:pt x="70" y="351"/>
                        <a:pt x="70" y="351"/>
                      </a:cubicBezTo>
                      <a:cubicBezTo>
                        <a:pt x="70" y="377"/>
                        <a:pt x="96" y="399"/>
                        <a:pt x="129" y="399"/>
                      </a:cubicBezTo>
                      <a:cubicBezTo>
                        <a:pt x="161" y="399"/>
                        <a:pt x="188" y="377"/>
                        <a:pt x="188" y="351"/>
                      </a:cubicBezTo>
                      <a:cubicBezTo>
                        <a:pt x="188" y="67"/>
                        <a:pt x="188" y="67"/>
                        <a:pt x="188" y="67"/>
                      </a:cubicBezTo>
                      <a:cubicBezTo>
                        <a:pt x="122" y="66"/>
                        <a:pt x="66" y="50"/>
                        <a:pt x="25" y="21"/>
                      </a:cubicBezTo>
                      <a:cubicBezTo>
                        <a:pt x="16" y="14"/>
                        <a:pt x="8" y="7"/>
                        <a:pt x="0" y="0"/>
                      </a:cubicBezTo>
                      <a:close/>
                    </a:path>
                  </a:pathLst>
                </a:custGeom>
                <a:grpFill/>
                <a:ln w="9525">
                  <a:solidFill>
                    <a:srgbClr val="3895C4"/>
                  </a:solidFill>
                  <a:round/>
                  <a:headEnd/>
                  <a:tailEnd/>
                </a:ln>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286" name="Freeform 7">
                  <a:extLst>
                    <a:ext uri="{FF2B5EF4-FFF2-40B4-BE49-F238E27FC236}">
                      <a16:creationId xmlns:a16="http://schemas.microsoft.com/office/drawing/2014/main" id="{96D1807B-E19F-4F7F-BDB3-8066EEED8DAD}"/>
                    </a:ext>
                  </a:extLst>
                </p:cNvPr>
                <p:cNvSpPr>
                  <a:spLocks/>
                </p:cNvSpPr>
                <p:nvPr userDrawn="1"/>
              </p:nvSpPr>
              <p:spPr bwMode="auto">
                <a:xfrm>
                  <a:off x="2895" y="1839"/>
                  <a:ext cx="284" cy="601"/>
                </a:xfrm>
                <a:custGeom>
                  <a:avLst/>
                  <a:gdLst>
                    <a:gd name="T0" fmla="*/ 163 w 188"/>
                    <a:gd name="T1" fmla="*/ 21 h 399"/>
                    <a:gd name="T2" fmla="*/ 0 w 188"/>
                    <a:gd name="T3" fmla="*/ 67 h 399"/>
                    <a:gd name="T4" fmla="*/ 0 w 188"/>
                    <a:gd name="T5" fmla="*/ 351 h 399"/>
                    <a:gd name="T6" fmla="*/ 59 w 188"/>
                    <a:gd name="T7" fmla="*/ 399 h 399"/>
                    <a:gd name="T8" fmla="*/ 118 w 188"/>
                    <a:gd name="T9" fmla="*/ 351 h 399"/>
                    <a:gd name="T10" fmla="*/ 188 w 188"/>
                    <a:gd name="T11" fmla="*/ 0 h 399"/>
                    <a:gd name="T12" fmla="*/ 163 w 188"/>
                    <a:gd name="T13" fmla="*/ 21 h 399"/>
                  </a:gdLst>
                  <a:ahLst/>
                  <a:cxnLst>
                    <a:cxn ang="0">
                      <a:pos x="T0" y="T1"/>
                    </a:cxn>
                    <a:cxn ang="0">
                      <a:pos x="T2" y="T3"/>
                    </a:cxn>
                    <a:cxn ang="0">
                      <a:pos x="T4" y="T5"/>
                    </a:cxn>
                    <a:cxn ang="0">
                      <a:pos x="T6" y="T7"/>
                    </a:cxn>
                    <a:cxn ang="0">
                      <a:pos x="T8" y="T9"/>
                    </a:cxn>
                    <a:cxn ang="0">
                      <a:pos x="T10" y="T11"/>
                    </a:cxn>
                    <a:cxn ang="0">
                      <a:pos x="T12" y="T13"/>
                    </a:cxn>
                  </a:cxnLst>
                  <a:rect l="0" t="0" r="r" b="b"/>
                  <a:pathLst>
                    <a:path w="188" h="399">
                      <a:moveTo>
                        <a:pt x="163" y="21"/>
                      </a:moveTo>
                      <a:cubicBezTo>
                        <a:pt x="122" y="50"/>
                        <a:pt x="66" y="66"/>
                        <a:pt x="0" y="67"/>
                      </a:cubicBezTo>
                      <a:cubicBezTo>
                        <a:pt x="0" y="351"/>
                        <a:pt x="0" y="351"/>
                        <a:pt x="0" y="351"/>
                      </a:cubicBezTo>
                      <a:cubicBezTo>
                        <a:pt x="0" y="377"/>
                        <a:pt x="27" y="399"/>
                        <a:pt x="59" y="399"/>
                      </a:cubicBezTo>
                      <a:cubicBezTo>
                        <a:pt x="92" y="399"/>
                        <a:pt x="118" y="377"/>
                        <a:pt x="118" y="351"/>
                      </a:cubicBezTo>
                      <a:cubicBezTo>
                        <a:pt x="188" y="0"/>
                        <a:pt x="188" y="0"/>
                        <a:pt x="188" y="0"/>
                      </a:cubicBezTo>
                      <a:cubicBezTo>
                        <a:pt x="180" y="7"/>
                        <a:pt x="172" y="14"/>
                        <a:pt x="163" y="21"/>
                      </a:cubicBezTo>
                      <a:close/>
                    </a:path>
                  </a:pathLst>
                </a:custGeom>
                <a:grpFill/>
                <a:ln w="9525">
                  <a:solidFill>
                    <a:srgbClr val="3895C4"/>
                  </a:solidFill>
                  <a:round/>
                  <a:headEnd/>
                  <a:tailEnd/>
                </a:ln>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287" name="Oval 8">
                  <a:extLst>
                    <a:ext uri="{FF2B5EF4-FFF2-40B4-BE49-F238E27FC236}">
                      <a16:creationId xmlns:a16="http://schemas.microsoft.com/office/drawing/2014/main" id="{F17264AA-43ED-4DE9-B39D-B6B3E23949D3}"/>
                    </a:ext>
                  </a:extLst>
                </p:cNvPr>
                <p:cNvSpPr>
                  <a:spLocks noChangeArrowheads="1"/>
                </p:cNvSpPr>
                <p:nvPr userDrawn="1"/>
              </p:nvSpPr>
              <p:spPr bwMode="auto">
                <a:xfrm>
                  <a:off x="2697" y="802"/>
                  <a:ext cx="363" cy="362"/>
                </a:xfrm>
                <a:prstGeom prst="ellipse">
                  <a:avLst/>
                </a:prstGeom>
                <a:grpFill/>
                <a:ln w="9525">
                  <a:solidFill>
                    <a:srgbClr val="3895C4"/>
                  </a:solidFill>
                  <a:round/>
                  <a:headEnd/>
                  <a:tailEnd/>
                </a:ln>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grpSp>
          <p:grpSp>
            <p:nvGrpSpPr>
              <p:cNvPr id="264" name="Group 4">
                <a:extLst>
                  <a:ext uri="{FF2B5EF4-FFF2-40B4-BE49-F238E27FC236}">
                    <a16:creationId xmlns:a16="http://schemas.microsoft.com/office/drawing/2014/main" id="{BD8DC4EA-65FB-4225-8252-899220756DFB}"/>
                  </a:ext>
                </a:extLst>
              </p:cNvPr>
              <p:cNvGrpSpPr>
                <a:grpSpLocks noChangeAspect="1"/>
              </p:cNvGrpSpPr>
              <p:nvPr userDrawn="1"/>
            </p:nvGrpSpPr>
            <p:grpSpPr bwMode="auto">
              <a:xfrm>
                <a:off x="9190927" y="300470"/>
                <a:ext cx="260661" cy="450858"/>
                <a:chOff x="2406" y="802"/>
                <a:chExt cx="947" cy="1638"/>
              </a:xfrm>
              <a:solidFill>
                <a:srgbClr val="FFFFFF"/>
              </a:solidFill>
            </p:grpSpPr>
            <p:sp>
              <p:nvSpPr>
                <p:cNvPr id="280" name="Freeform 5">
                  <a:extLst>
                    <a:ext uri="{FF2B5EF4-FFF2-40B4-BE49-F238E27FC236}">
                      <a16:creationId xmlns:a16="http://schemas.microsoft.com/office/drawing/2014/main" id="{84AAA033-F6F4-4E75-8129-5A9B87697D46}"/>
                    </a:ext>
                  </a:extLst>
                </p:cNvPr>
                <p:cNvSpPr>
                  <a:spLocks/>
                </p:cNvSpPr>
                <p:nvPr userDrawn="1"/>
              </p:nvSpPr>
              <p:spPr bwMode="auto">
                <a:xfrm>
                  <a:off x="2406" y="1097"/>
                  <a:ext cx="947" cy="826"/>
                </a:xfrm>
                <a:custGeom>
                  <a:avLst/>
                  <a:gdLst>
                    <a:gd name="T0" fmla="*/ 92 w 627"/>
                    <a:gd name="T1" fmla="*/ 212 h 548"/>
                    <a:gd name="T2" fmla="*/ 105 w 627"/>
                    <a:gd name="T3" fmla="*/ 212 h 548"/>
                    <a:gd name="T4" fmla="*/ 74 w 627"/>
                    <a:gd name="T5" fmla="*/ 348 h 548"/>
                    <a:gd name="T6" fmla="*/ 313 w 627"/>
                    <a:gd name="T7" fmla="*/ 548 h 548"/>
                    <a:gd name="T8" fmla="*/ 553 w 627"/>
                    <a:gd name="T9" fmla="*/ 348 h 548"/>
                    <a:gd name="T10" fmla="*/ 522 w 627"/>
                    <a:gd name="T11" fmla="*/ 212 h 548"/>
                    <a:gd name="T12" fmla="*/ 535 w 627"/>
                    <a:gd name="T13" fmla="*/ 212 h 548"/>
                    <a:gd name="T14" fmla="*/ 565 w 627"/>
                    <a:gd name="T15" fmla="*/ 348 h 548"/>
                    <a:gd name="T16" fmla="*/ 519 w 627"/>
                    <a:gd name="T17" fmla="*/ 484 h 548"/>
                    <a:gd name="T18" fmla="*/ 556 w 627"/>
                    <a:gd name="T19" fmla="*/ 513 h 548"/>
                    <a:gd name="T20" fmla="*/ 561 w 627"/>
                    <a:gd name="T21" fmla="*/ 513 h 548"/>
                    <a:gd name="T22" fmla="*/ 605 w 627"/>
                    <a:gd name="T23" fmla="*/ 475 h 548"/>
                    <a:gd name="T24" fmla="*/ 535 w 627"/>
                    <a:gd name="T25" fmla="*/ 73 h 548"/>
                    <a:gd name="T26" fmla="*/ 422 w 627"/>
                    <a:gd name="T27" fmla="*/ 0 h 548"/>
                    <a:gd name="T28" fmla="*/ 313 w 627"/>
                    <a:gd name="T29" fmla="*/ 57 h 548"/>
                    <a:gd name="T30" fmla="*/ 205 w 627"/>
                    <a:gd name="T31" fmla="*/ 0 h 548"/>
                    <a:gd name="T32" fmla="*/ 92 w 627"/>
                    <a:gd name="T33" fmla="*/ 73 h 548"/>
                    <a:gd name="T34" fmla="*/ 22 w 627"/>
                    <a:gd name="T35" fmla="*/ 475 h 548"/>
                    <a:gd name="T36" fmla="*/ 66 w 627"/>
                    <a:gd name="T37" fmla="*/ 513 h 548"/>
                    <a:gd name="T38" fmla="*/ 71 w 627"/>
                    <a:gd name="T39" fmla="*/ 513 h 548"/>
                    <a:gd name="T40" fmla="*/ 108 w 627"/>
                    <a:gd name="T41" fmla="*/ 484 h 548"/>
                    <a:gd name="T42" fmla="*/ 62 w 627"/>
                    <a:gd name="T43" fmla="*/ 348 h 548"/>
                    <a:gd name="T44" fmla="*/ 92 w 627"/>
                    <a:gd name="T45" fmla="*/ 212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27" h="548">
                      <a:moveTo>
                        <a:pt x="92" y="212"/>
                      </a:moveTo>
                      <a:cubicBezTo>
                        <a:pt x="105" y="212"/>
                        <a:pt x="105" y="212"/>
                        <a:pt x="105" y="212"/>
                      </a:cubicBezTo>
                      <a:cubicBezTo>
                        <a:pt x="86" y="255"/>
                        <a:pt x="74" y="302"/>
                        <a:pt x="74" y="348"/>
                      </a:cubicBezTo>
                      <a:cubicBezTo>
                        <a:pt x="74" y="495"/>
                        <a:pt x="188" y="548"/>
                        <a:pt x="313" y="548"/>
                      </a:cubicBezTo>
                      <a:cubicBezTo>
                        <a:pt x="439" y="548"/>
                        <a:pt x="553" y="495"/>
                        <a:pt x="553" y="348"/>
                      </a:cubicBezTo>
                      <a:cubicBezTo>
                        <a:pt x="553" y="302"/>
                        <a:pt x="541" y="255"/>
                        <a:pt x="522" y="212"/>
                      </a:cubicBezTo>
                      <a:cubicBezTo>
                        <a:pt x="535" y="212"/>
                        <a:pt x="535" y="212"/>
                        <a:pt x="535" y="212"/>
                      </a:cubicBezTo>
                      <a:cubicBezTo>
                        <a:pt x="554" y="256"/>
                        <a:pt x="565" y="303"/>
                        <a:pt x="565" y="348"/>
                      </a:cubicBezTo>
                      <a:cubicBezTo>
                        <a:pt x="565" y="404"/>
                        <a:pt x="550" y="449"/>
                        <a:pt x="519" y="484"/>
                      </a:cubicBezTo>
                      <a:cubicBezTo>
                        <a:pt x="525" y="499"/>
                        <a:pt x="538" y="511"/>
                        <a:pt x="556" y="513"/>
                      </a:cubicBezTo>
                      <a:cubicBezTo>
                        <a:pt x="557" y="513"/>
                        <a:pt x="559" y="513"/>
                        <a:pt x="561" y="513"/>
                      </a:cubicBezTo>
                      <a:cubicBezTo>
                        <a:pt x="583" y="513"/>
                        <a:pt x="602" y="497"/>
                        <a:pt x="605" y="475"/>
                      </a:cubicBezTo>
                      <a:cubicBezTo>
                        <a:pt x="627" y="291"/>
                        <a:pt x="604" y="156"/>
                        <a:pt x="535" y="73"/>
                      </a:cubicBezTo>
                      <a:cubicBezTo>
                        <a:pt x="494" y="22"/>
                        <a:pt x="447" y="6"/>
                        <a:pt x="422" y="0"/>
                      </a:cubicBezTo>
                      <a:cubicBezTo>
                        <a:pt x="398" y="35"/>
                        <a:pt x="359" y="57"/>
                        <a:pt x="313" y="57"/>
                      </a:cubicBezTo>
                      <a:cubicBezTo>
                        <a:pt x="268" y="57"/>
                        <a:pt x="229" y="35"/>
                        <a:pt x="205" y="0"/>
                      </a:cubicBezTo>
                      <a:cubicBezTo>
                        <a:pt x="180" y="6"/>
                        <a:pt x="133" y="22"/>
                        <a:pt x="92" y="73"/>
                      </a:cubicBezTo>
                      <a:cubicBezTo>
                        <a:pt x="23" y="156"/>
                        <a:pt x="0" y="291"/>
                        <a:pt x="22" y="475"/>
                      </a:cubicBezTo>
                      <a:cubicBezTo>
                        <a:pt x="25" y="497"/>
                        <a:pt x="44" y="513"/>
                        <a:pt x="66" y="513"/>
                      </a:cubicBezTo>
                      <a:cubicBezTo>
                        <a:pt x="68" y="513"/>
                        <a:pt x="69" y="513"/>
                        <a:pt x="71" y="513"/>
                      </a:cubicBezTo>
                      <a:cubicBezTo>
                        <a:pt x="89" y="511"/>
                        <a:pt x="102" y="499"/>
                        <a:pt x="108" y="484"/>
                      </a:cubicBezTo>
                      <a:cubicBezTo>
                        <a:pt x="77" y="449"/>
                        <a:pt x="62" y="404"/>
                        <a:pt x="62" y="348"/>
                      </a:cubicBezTo>
                      <a:cubicBezTo>
                        <a:pt x="62" y="303"/>
                        <a:pt x="73" y="256"/>
                        <a:pt x="92" y="212"/>
                      </a:cubicBezTo>
                      <a:close/>
                    </a:path>
                  </a:pathLst>
                </a:custGeom>
                <a:grpFill/>
                <a:ln w="9525">
                  <a:solidFill>
                    <a:srgbClr val="3895C4"/>
                  </a:solidFill>
                  <a:round/>
                  <a:headEnd/>
                  <a:tailEnd/>
                </a:ln>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281" name="Freeform 6">
                  <a:extLst>
                    <a:ext uri="{FF2B5EF4-FFF2-40B4-BE49-F238E27FC236}">
                      <a16:creationId xmlns:a16="http://schemas.microsoft.com/office/drawing/2014/main" id="{49F142C7-2552-4C79-81A9-CE6F8C8C70E7}"/>
                    </a:ext>
                  </a:extLst>
                </p:cNvPr>
                <p:cNvSpPr>
                  <a:spLocks/>
                </p:cNvSpPr>
                <p:nvPr userDrawn="1"/>
              </p:nvSpPr>
              <p:spPr bwMode="auto">
                <a:xfrm>
                  <a:off x="2580" y="1839"/>
                  <a:ext cx="283" cy="601"/>
                </a:xfrm>
                <a:custGeom>
                  <a:avLst/>
                  <a:gdLst>
                    <a:gd name="T0" fmla="*/ 0 w 188"/>
                    <a:gd name="T1" fmla="*/ 0 h 399"/>
                    <a:gd name="T2" fmla="*/ 70 w 188"/>
                    <a:gd name="T3" fmla="*/ 351 h 399"/>
                    <a:gd name="T4" fmla="*/ 129 w 188"/>
                    <a:gd name="T5" fmla="*/ 399 h 399"/>
                    <a:gd name="T6" fmla="*/ 188 w 188"/>
                    <a:gd name="T7" fmla="*/ 351 h 399"/>
                    <a:gd name="T8" fmla="*/ 188 w 188"/>
                    <a:gd name="T9" fmla="*/ 67 h 399"/>
                    <a:gd name="T10" fmla="*/ 25 w 188"/>
                    <a:gd name="T11" fmla="*/ 21 h 399"/>
                    <a:gd name="T12" fmla="*/ 0 w 188"/>
                    <a:gd name="T13" fmla="*/ 0 h 399"/>
                  </a:gdLst>
                  <a:ahLst/>
                  <a:cxnLst>
                    <a:cxn ang="0">
                      <a:pos x="T0" y="T1"/>
                    </a:cxn>
                    <a:cxn ang="0">
                      <a:pos x="T2" y="T3"/>
                    </a:cxn>
                    <a:cxn ang="0">
                      <a:pos x="T4" y="T5"/>
                    </a:cxn>
                    <a:cxn ang="0">
                      <a:pos x="T6" y="T7"/>
                    </a:cxn>
                    <a:cxn ang="0">
                      <a:pos x="T8" y="T9"/>
                    </a:cxn>
                    <a:cxn ang="0">
                      <a:pos x="T10" y="T11"/>
                    </a:cxn>
                    <a:cxn ang="0">
                      <a:pos x="T12" y="T13"/>
                    </a:cxn>
                  </a:cxnLst>
                  <a:rect l="0" t="0" r="r" b="b"/>
                  <a:pathLst>
                    <a:path w="188" h="399">
                      <a:moveTo>
                        <a:pt x="0" y="0"/>
                      </a:moveTo>
                      <a:cubicBezTo>
                        <a:pt x="70" y="351"/>
                        <a:pt x="70" y="351"/>
                        <a:pt x="70" y="351"/>
                      </a:cubicBezTo>
                      <a:cubicBezTo>
                        <a:pt x="70" y="377"/>
                        <a:pt x="96" y="399"/>
                        <a:pt x="129" y="399"/>
                      </a:cubicBezTo>
                      <a:cubicBezTo>
                        <a:pt x="161" y="399"/>
                        <a:pt x="188" y="377"/>
                        <a:pt x="188" y="351"/>
                      </a:cubicBezTo>
                      <a:cubicBezTo>
                        <a:pt x="188" y="67"/>
                        <a:pt x="188" y="67"/>
                        <a:pt x="188" y="67"/>
                      </a:cubicBezTo>
                      <a:cubicBezTo>
                        <a:pt x="122" y="66"/>
                        <a:pt x="66" y="50"/>
                        <a:pt x="25" y="21"/>
                      </a:cubicBezTo>
                      <a:cubicBezTo>
                        <a:pt x="16" y="14"/>
                        <a:pt x="8" y="7"/>
                        <a:pt x="0" y="0"/>
                      </a:cubicBezTo>
                      <a:close/>
                    </a:path>
                  </a:pathLst>
                </a:custGeom>
                <a:grpFill/>
                <a:ln w="9525">
                  <a:solidFill>
                    <a:srgbClr val="3895C4"/>
                  </a:solidFill>
                  <a:round/>
                  <a:headEnd/>
                  <a:tailEnd/>
                </a:ln>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282" name="Freeform 7">
                  <a:extLst>
                    <a:ext uri="{FF2B5EF4-FFF2-40B4-BE49-F238E27FC236}">
                      <a16:creationId xmlns:a16="http://schemas.microsoft.com/office/drawing/2014/main" id="{674C8007-12A0-4FF8-810C-36637ACB4910}"/>
                    </a:ext>
                  </a:extLst>
                </p:cNvPr>
                <p:cNvSpPr>
                  <a:spLocks/>
                </p:cNvSpPr>
                <p:nvPr userDrawn="1"/>
              </p:nvSpPr>
              <p:spPr bwMode="auto">
                <a:xfrm>
                  <a:off x="2895" y="1839"/>
                  <a:ext cx="284" cy="601"/>
                </a:xfrm>
                <a:custGeom>
                  <a:avLst/>
                  <a:gdLst>
                    <a:gd name="T0" fmla="*/ 163 w 188"/>
                    <a:gd name="T1" fmla="*/ 21 h 399"/>
                    <a:gd name="T2" fmla="*/ 0 w 188"/>
                    <a:gd name="T3" fmla="*/ 67 h 399"/>
                    <a:gd name="T4" fmla="*/ 0 w 188"/>
                    <a:gd name="T5" fmla="*/ 351 h 399"/>
                    <a:gd name="T6" fmla="*/ 59 w 188"/>
                    <a:gd name="T7" fmla="*/ 399 h 399"/>
                    <a:gd name="T8" fmla="*/ 118 w 188"/>
                    <a:gd name="T9" fmla="*/ 351 h 399"/>
                    <a:gd name="T10" fmla="*/ 188 w 188"/>
                    <a:gd name="T11" fmla="*/ 0 h 399"/>
                    <a:gd name="T12" fmla="*/ 163 w 188"/>
                    <a:gd name="T13" fmla="*/ 21 h 399"/>
                  </a:gdLst>
                  <a:ahLst/>
                  <a:cxnLst>
                    <a:cxn ang="0">
                      <a:pos x="T0" y="T1"/>
                    </a:cxn>
                    <a:cxn ang="0">
                      <a:pos x="T2" y="T3"/>
                    </a:cxn>
                    <a:cxn ang="0">
                      <a:pos x="T4" y="T5"/>
                    </a:cxn>
                    <a:cxn ang="0">
                      <a:pos x="T6" y="T7"/>
                    </a:cxn>
                    <a:cxn ang="0">
                      <a:pos x="T8" y="T9"/>
                    </a:cxn>
                    <a:cxn ang="0">
                      <a:pos x="T10" y="T11"/>
                    </a:cxn>
                    <a:cxn ang="0">
                      <a:pos x="T12" y="T13"/>
                    </a:cxn>
                  </a:cxnLst>
                  <a:rect l="0" t="0" r="r" b="b"/>
                  <a:pathLst>
                    <a:path w="188" h="399">
                      <a:moveTo>
                        <a:pt x="163" y="21"/>
                      </a:moveTo>
                      <a:cubicBezTo>
                        <a:pt x="122" y="50"/>
                        <a:pt x="66" y="66"/>
                        <a:pt x="0" y="67"/>
                      </a:cubicBezTo>
                      <a:cubicBezTo>
                        <a:pt x="0" y="351"/>
                        <a:pt x="0" y="351"/>
                        <a:pt x="0" y="351"/>
                      </a:cubicBezTo>
                      <a:cubicBezTo>
                        <a:pt x="0" y="377"/>
                        <a:pt x="27" y="399"/>
                        <a:pt x="59" y="399"/>
                      </a:cubicBezTo>
                      <a:cubicBezTo>
                        <a:pt x="92" y="399"/>
                        <a:pt x="118" y="377"/>
                        <a:pt x="118" y="351"/>
                      </a:cubicBezTo>
                      <a:cubicBezTo>
                        <a:pt x="188" y="0"/>
                        <a:pt x="188" y="0"/>
                        <a:pt x="188" y="0"/>
                      </a:cubicBezTo>
                      <a:cubicBezTo>
                        <a:pt x="180" y="7"/>
                        <a:pt x="172" y="14"/>
                        <a:pt x="163" y="21"/>
                      </a:cubicBezTo>
                      <a:close/>
                    </a:path>
                  </a:pathLst>
                </a:custGeom>
                <a:grpFill/>
                <a:ln w="9525">
                  <a:solidFill>
                    <a:srgbClr val="3895C4"/>
                  </a:solidFill>
                  <a:round/>
                  <a:headEnd/>
                  <a:tailEnd/>
                </a:ln>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283" name="Oval 8">
                  <a:extLst>
                    <a:ext uri="{FF2B5EF4-FFF2-40B4-BE49-F238E27FC236}">
                      <a16:creationId xmlns:a16="http://schemas.microsoft.com/office/drawing/2014/main" id="{D0BAE79C-B03D-4D3C-BD22-EEA214D70890}"/>
                    </a:ext>
                  </a:extLst>
                </p:cNvPr>
                <p:cNvSpPr>
                  <a:spLocks noChangeArrowheads="1"/>
                </p:cNvSpPr>
                <p:nvPr userDrawn="1"/>
              </p:nvSpPr>
              <p:spPr bwMode="auto">
                <a:xfrm>
                  <a:off x="2697" y="802"/>
                  <a:ext cx="363" cy="362"/>
                </a:xfrm>
                <a:prstGeom prst="ellipse">
                  <a:avLst/>
                </a:prstGeom>
                <a:grpFill/>
                <a:ln w="9525">
                  <a:solidFill>
                    <a:srgbClr val="3895C4"/>
                  </a:solidFill>
                  <a:round/>
                  <a:headEnd/>
                  <a:tailEnd/>
                </a:ln>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grpSp>
          <p:grpSp>
            <p:nvGrpSpPr>
              <p:cNvPr id="265" name="Group 4">
                <a:extLst>
                  <a:ext uri="{FF2B5EF4-FFF2-40B4-BE49-F238E27FC236}">
                    <a16:creationId xmlns:a16="http://schemas.microsoft.com/office/drawing/2014/main" id="{10374411-5B9A-4473-9C11-D230B90AF64A}"/>
                  </a:ext>
                </a:extLst>
              </p:cNvPr>
              <p:cNvGrpSpPr>
                <a:grpSpLocks noChangeAspect="1"/>
              </p:cNvGrpSpPr>
              <p:nvPr userDrawn="1"/>
            </p:nvGrpSpPr>
            <p:grpSpPr bwMode="auto">
              <a:xfrm>
                <a:off x="9271744" y="330406"/>
                <a:ext cx="320214" cy="553865"/>
                <a:chOff x="2406" y="802"/>
                <a:chExt cx="947" cy="1638"/>
              </a:xfrm>
              <a:solidFill>
                <a:srgbClr val="FFFFFF"/>
              </a:solidFill>
            </p:grpSpPr>
            <p:sp>
              <p:nvSpPr>
                <p:cNvPr id="276" name="Freeform 5">
                  <a:extLst>
                    <a:ext uri="{FF2B5EF4-FFF2-40B4-BE49-F238E27FC236}">
                      <a16:creationId xmlns:a16="http://schemas.microsoft.com/office/drawing/2014/main" id="{27467283-7DA6-4FF1-87E0-1C9B77064C2B}"/>
                    </a:ext>
                  </a:extLst>
                </p:cNvPr>
                <p:cNvSpPr>
                  <a:spLocks/>
                </p:cNvSpPr>
                <p:nvPr userDrawn="1"/>
              </p:nvSpPr>
              <p:spPr bwMode="auto">
                <a:xfrm>
                  <a:off x="2406" y="1097"/>
                  <a:ext cx="947" cy="826"/>
                </a:xfrm>
                <a:custGeom>
                  <a:avLst/>
                  <a:gdLst>
                    <a:gd name="T0" fmla="*/ 92 w 627"/>
                    <a:gd name="T1" fmla="*/ 212 h 548"/>
                    <a:gd name="T2" fmla="*/ 105 w 627"/>
                    <a:gd name="T3" fmla="*/ 212 h 548"/>
                    <a:gd name="T4" fmla="*/ 74 w 627"/>
                    <a:gd name="T5" fmla="*/ 348 h 548"/>
                    <a:gd name="T6" fmla="*/ 313 w 627"/>
                    <a:gd name="T7" fmla="*/ 548 h 548"/>
                    <a:gd name="T8" fmla="*/ 553 w 627"/>
                    <a:gd name="T9" fmla="*/ 348 h 548"/>
                    <a:gd name="T10" fmla="*/ 522 w 627"/>
                    <a:gd name="T11" fmla="*/ 212 h 548"/>
                    <a:gd name="T12" fmla="*/ 535 w 627"/>
                    <a:gd name="T13" fmla="*/ 212 h 548"/>
                    <a:gd name="T14" fmla="*/ 565 w 627"/>
                    <a:gd name="T15" fmla="*/ 348 h 548"/>
                    <a:gd name="T16" fmla="*/ 519 w 627"/>
                    <a:gd name="T17" fmla="*/ 484 h 548"/>
                    <a:gd name="T18" fmla="*/ 556 w 627"/>
                    <a:gd name="T19" fmla="*/ 513 h 548"/>
                    <a:gd name="T20" fmla="*/ 561 w 627"/>
                    <a:gd name="T21" fmla="*/ 513 h 548"/>
                    <a:gd name="T22" fmla="*/ 605 w 627"/>
                    <a:gd name="T23" fmla="*/ 475 h 548"/>
                    <a:gd name="T24" fmla="*/ 535 w 627"/>
                    <a:gd name="T25" fmla="*/ 73 h 548"/>
                    <a:gd name="T26" fmla="*/ 422 w 627"/>
                    <a:gd name="T27" fmla="*/ 0 h 548"/>
                    <a:gd name="T28" fmla="*/ 313 w 627"/>
                    <a:gd name="T29" fmla="*/ 57 h 548"/>
                    <a:gd name="T30" fmla="*/ 205 w 627"/>
                    <a:gd name="T31" fmla="*/ 0 h 548"/>
                    <a:gd name="T32" fmla="*/ 92 w 627"/>
                    <a:gd name="T33" fmla="*/ 73 h 548"/>
                    <a:gd name="T34" fmla="*/ 22 w 627"/>
                    <a:gd name="T35" fmla="*/ 475 h 548"/>
                    <a:gd name="T36" fmla="*/ 66 w 627"/>
                    <a:gd name="T37" fmla="*/ 513 h 548"/>
                    <a:gd name="T38" fmla="*/ 71 w 627"/>
                    <a:gd name="T39" fmla="*/ 513 h 548"/>
                    <a:gd name="T40" fmla="*/ 108 w 627"/>
                    <a:gd name="T41" fmla="*/ 484 h 548"/>
                    <a:gd name="T42" fmla="*/ 62 w 627"/>
                    <a:gd name="T43" fmla="*/ 348 h 548"/>
                    <a:gd name="T44" fmla="*/ 92 w 627"/>
                    <a:gd name="T45" fmla="*/ 212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27" h="548">
                      <a:moveTo>
                        <a:pt x="92" y="212"/>
                      </a:moveTo>
                      <a:cubicBezTo>
                        <a:pt x="105" y="212"/>
                        <a:pt x="105" y="212"/>
                        <a:pt x="105" y="212"/>
                      </a:cubicBezTo>
                      <a:cubicBezTo>
                        <a:pt x="86" y="255"/>
                        <a:pt x="74" y="302"/>
                        <a:pt x="74" y="348"/>
                      </a:cubicBezTo>
                      <a:cubicBezTo>
                        <a:pt x="74" y="495"/>
                        <a:pt x="188" y="548"/>
                        <a:pt x="313" y="548"/>
                      </a:cubicBezTo>
                      <a:cubicBezTo>
                        <a:pt x="439" y="548"/>
                        <a:pt x="553" y="495"/>
                        <a:pt x="553" y="348"/>
                      </a:cubicBezTo>
                      <a:cubicBezTo>
                        <a:pt x="553" y="302"/>
                        <a:pt x="541" y="255"/>
                        <a:pt x="522" y="212"/>
                      </a:cubicBezTo>
                      <a:cubicBezTo>
                        <a:pt x="535" y="212"/>
                        <a:pt x="535" y="212"/>
                        <a:pt x="535" y="212"/>
                      </a:cubicBezTo>
                      <a:cubicBezTo>
                        <a:pt x="554" y="256"/>
                        <a:pt x="565" y="303"/>
                        <a:pt x="565" y="348"/>
                      </a:cubicBezTo>
                      <a:cubicBezTo>
                        <a:pt x="565" y="404"/>
                        <a:pt x="550" y="449"/>
                        <a:pt x="519" y="484"/>
                      </a:cubicBezTo>
                      <a:cubicBezTo>
                        <a:pt x="525" y="499"/>
                        <a:pt x="538" y="511"/>
                        <a:pt x="556" y="513"/>
                      </a:cubicBezTo>
                      <a:cubicBezTo>
                        <a:pt x="557" y="513"/>
                        <a:pt x="559" y="513"/>
                        <a:pt x="561" y="513"/>
                      </a:cubicBezTo>
                      <a:cubicBezTo>
                        <a:pt x="583" y="513"/>
                        <a:pt x="602" y="497"/>
                        <a:pt x="605" y="475"/>
                      </a:cubicBezTo>
                      <a:cubicBezTo>
                        <a:pt x="627" y="291"/>
                        <a:pt x="604" y="156"/>
                        <a:pt x="535" y="73"/>
                      </a:cubicBezTo>
                      <a:cubicBezTo>
                        <a:pt x="494" y="22"/>
                        <a:pt x="447" y="6"/>
                        <a:pt x="422" y="0"/>
                      </a:cubicBezTo>
                      <a:cubicBezTo>
                        <a:pt x="398" y="35"/>
                        <a:pt x="359" y="57"/>
                        <a:pt x="313" y="57"/>
                      </a:cubicBezTo>
                      <a:cubicBezTo>
                        <a:pt x="268" y="57"/>
                        <a:pt x="229" y="35"/>
                        <a:pt x="205" y="0"/>
                      </a:cubicBezTo>
                      <a:cubicBezTo>
                        <a:pt x="180" y="6"/>
                        <a:pt x="133" y="22"/>
                        <a:pt x="92" y="73"/>
                      </a:cubicBezTo>
                      <a:cubicBezTo>
                        <a:pt x="23" y="156"/>
                        <a:pt x="0" y="291"/>
                        <a:pt x="22" y="475"/>
                      </a:cubicBezTo>
                      <a:cubicBezTo>
                        <a:pt x="25" y="497"/>
                        <a:pt x="44" y="513"/>
                        <a:pt x="66" y="513"/>
                      </a:cubicBezTo>
                      <a:cubicBezTo>
                        <a:pt x="68" y="513"/>
                        <a:pt x="69" y="513"/>
                        <a:pt x="71" y="513"/>
                      </a:cubicBezTo>
                      <a:cubicBezTo>
                        <a:pt x="89" y="511"/>
                        <a:pt x="102" y="499"/>
                        <a:pt x="108" y="484"/>
                      </a:cubicBezTo>
                      <a:cubicBezTo>
                        <a:pt x="77" y="449"/>
                        <a:pt x="62" y="404"/>
                        <a:pt x="62" y="348"/>
                      </a:cubicBezTo>
                      <a:cubicBezTo>
                        <a:pt x="62" y="303"/>
                        <a:pt x="73" y="256"/>
                        <a:pt x="92" y="212"/>
                      </a:cubicBezTo>
                      <a:close/>
                    </a:path>
                  </a:pathLst>
                </a:custGeom>
                <a:grpFill/>
                <a:ln w="9525">
                  <a:solidFill>
                    <a:srgbClr val="3895C4"/>
                  </a:solidFill>
                  <a:round/>
                  <a:headEnd/>
                  <a:tailEnd/>
                </a:ln>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277" name="Freeform 6">
                  <a:extLst>
                    <a:ext uri="{FF2B5EF4-FFF2-40B4-BE49-F238E27FC236}">
                      <a16:creationId xmlns:a16="http://schemas.microsoft.com/office/drawing/2014/main" id="{9ACB551F-B9E7-45AB-874B-9FDF36E692CF}"/>
                    </a:ext>
                  </a:extLst>
                </p:cNvPr>
                <p:cNvSpPr>
                  <a:spLocks/>
                </p:cNvSpPr>
                <p:nvPr userDrawn="1"/>
              </p:nvSpPr>
              <p:spPr bwMode="auto">
                <a:xfrm>
                  <a:off x="2580" y="1839"/>
                  <a:ext cx="283" cy="601"/>
                </a:xfrm>
                <a:custGeom>
                  <a:avLst/>
                  <a:gdLst>
                    <a:gd name="T0" fmla="*/ 0 w 188"/>
                    <a:gd name="T1" fmla="*/ 0 h 399"/>
                    <a:gd name="T2" fmla="*/ 70 w 188"/>
                    <a:gd name="T3" fmla="*/ 351 h 399"/>
                    <a:gd name="T4" fmla="*/ 129 w 188"/>
                    <a:gd name="T5" fmla="*/ 399 h 399"/>
                    <a:gd name="T6" fmla="*/ 188 w 188"/>
                    <a:gd name="T7" fmla="*/ 351 h 399"/>
                    <a:gd name="T8" fmla="*/ 188 w 188"/>
                    <a:gd name="T9" fmla="*/ 67 h 399"/>
                    <a:gd name="T10" fmla="*/ 25 w 188"/>
                    <a:gd name="T11" fmla="*/ 21 h 399"/>
                    <a:gd name="T12" fmla="*/ 0 w 188"/>
                    <a:gd name="T13" fmla="*/ 0 h 399"/>
                  </a:gdLst>
                  <a:ahLst/>
                  <a:cxnLst>
                    <a:cxn ang="0">
                      <a:pos x="T0" y="T1"/>
                    </a:cxn>
                    <a:cxn ang="0">
                      <a:pos x="T2" y="T3"/>
                    </a:cxn>
                    <a:cxn ang="0">
                      <a:pos x="T4" y="T5"/>
                    </a:cxn>
                    <a:cxn ang="0">
                      <a:pos x="T6" y="T7"/>
                    </a:cxn>
                    <a:cxn ang="0">
                      <a:pos x="T8" y="T9"/>
                    </a:cxn>
                    <a:cxn ang="0">
                      <a:pos x="T10" y="T11"/>
                    </a:cxn>
                    <a:cxn ang="0">
                      <a:pos x="T12" y="T13"/>
                    </a:cxn>
                  </a:cxnLst>
                  <a:rect l="0" t="0" r="r" b="b"/>
                  <a:pathLst>
                    <a:path w="188" h="399">
                      <a:moveTo>
                        <a:pt x="0" y="0"/>
                      </a:moveTo>
                      <a:cubicBezTo>
                        <a:pt x="70" y="351"/>
                        <a:pt x="70" y="351"/>
                        <a:pt x="70" y="351"/>
                      </a:cubicBezTo>
                      <a:cubicBezTo>
                        <a:pt x="70" y="377"/>
                        <a:pt x="96" y="399"/>
                        <a:pt x="129" y="399"/>
                      </a:cubicBezTo>
                      <a:cubicBezTo>
                        <a:pt x="161" y="399"/>
                        <a:pt x="188" y="377"/>
                        <a:pt x="188" y="351"/>
                      </a:cubicBezTo>
                      <a:cubicBezTo>
                        <a:pt x="188" y="67"/>
                        <a:pt x="188" y="67"/>
                        <a:pt x="188" y="67"/>
                      </a:cubicBezTo>
                      <a:cubicBezTo>
                        <a:pt x="122" y="66"/>
                        <a:pt x="66" y="50"/>
                        <a:pt x="25" y="21"/>
                      </a:cubicBezTo>
                      <a:cubicBezTo>
                        <a:pt x="16" y="14"/>
                        <a:pt x="8" y="7"/>
                        <a:pt x="0" y="0"/>
                      </a:cubicBezTo>
                      <a:close/>
                    </a:path>
                  </a:pathLst>
                </a:custGeom>
                <a:grpFill/>
                <a:ln w="9525">
                  <a:solidFill>
                    <a:srgbClr val="3895C4"/>
                  </a:solidFill>
                  <a:round/>
                  <a:headEnd/>
                  <a:tailEnd/>
                </a:ln>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278" name="Freeform 7">
                  <a:extLst>
                    <a:ext uri="{FF2B5EF4-FFF2-40B4-BE49-F238E27FC236}">
                      <a16:creationId xmlns:a16="http://schemas.microsoft.com/office/drawing/2014/main" id="{26F640E1-57DA-4046-8A92-F0337A7CE83D}"/>
                    </a:ext>
                  </a:extLst>
                </p:cNvPr>
                <p:cNvSpPr>
                  <a:spLocks/>
                </p:cNvSpPr>
                <p:nvPr userDrawn="1"/>
              </p:nvSpPr>
              <p:spPr bwMode="auto">
                <a:xfrm>
                  <a:off x="2895" y="1839"/>
                  <a:ext cx="284" cy="601"/>
                </a:xfrm>
                <a:custGeom>
                  <a:avLst/>
                  <a:gdLst>
                    <a:gd name="T0" fmla="*/ 163 w 188"/>
                    <a:gd name="T1" fmla="*/ 21 h 399"/>
                    <a:gd name="T2" fmla="*/ 0 w 188"/>
                    <a:gd name="T3" fmla="*/ 67 h 399"/>
                    <a:gd name="T4" fmla="*/ 0 w 188"/>
                    <a:gd name="T5" fmla="*/ 351 h 399"/>
                    <a:gd name="T6" fmla="*/ 59 w 188"/>
                    <a:gd name="T7" fmla="*/ 399 h 399"/>
                    <a:gd name="T8" fmla="*/ 118 w 188"/>
                    <a:gd name="T9" fmla="*/ 351 h 399"/>
                    <a:gd name="T10" fmla="*/ 188 w 188"/>
                    <a:gd name="T11" fmla="*/ 0 h 399"/>
                    <a:gd name="T12" fmla="*/ 163 w 188"/>
                    <a:gd name="T13" fmla="*/ 21 h 399"/>
                  </a:gdLst>
                  <a:ahLst/>
                  <a:cxnLst>
                    <a:cxn ang="0">
                      <a:pos x="T0" y="T1"/>
                    </a:cxn>
                    <a:cxn ang="0">
                      <a:pos x="T2" y="T3"/>
                    </a:cxn>
                    <a:cxn ang="0">
                      <a:pos x="T4" y="T5"/>
                    </a:cxn>
                    <a:cxn ang="0">
                      <a:pos x="T6" y="T7"/>
                    </a:cxn>
                    <a:cxn ang="0">
                      <a:pos x="T8" y="T9"/>
                    </a:cxn>
                    <a:cxn ang="0">
                      <a:pos x="T10" y="T11"/>
                    </a:cxn>
                    <a:cxn ang="0">
                      <a:pos x="T12" y="T13"/>
                    </a:cxn>
                  </a:cxnLst>
                  <a:rect l="0" t="0" r="r" b="b"/>
                  <a:pathLst>
                    <a:path w="188" h="399">
                      <a:moveTo>
                        <a:pt x="163" y="21"/>
                      </a:moveTo>
                      <a:cubicBezTo>
                        <a:pt x="122" y="50"/>
                        <a:pt x="66" y="66"/>
                        <a:pt x="0" y="67"/>
                      </a:cubicBezTo>
                      <a:cubicBezTo>
                        <a:pt x="0" y="351"/>
                        <a:pt x="0" y="351"/>
                        <a:pt x="0" y="351"/>
                      </a:cubicBezTo>
                      <a:cubicBezTo>
                        <a:pt x="0" y="377"/>
                        <a:pt x="27" y="399"/>
                        <a:pt x="59" y="399"/>
                      </a:cubicBezTo>
                      <a:cubicBezTo>
                        <a:pt x="92" y="399"/>
                        <a:pt x="118" y="377"/>
                        <a:pt x="118" y="351"/>
                      </a:cubicBezTo>
                      <a:cubicBezTo>
                        <a:pt x="188" y="0"/>
                        <a:pt x="188" y="0"/>
                        <a:pt x="188" y="0"/>
                      </a:cubicBezTo>
                      <a:cubicBezTo>
                        <a:pt x="180" y="7"/>
                        <a:pt x="172" y="14"/>
                        <a:pt x="163" y="21"/>
                      </a:cubicBezTo>
                      <a:close/>
                    </a:path>
                  </a:pathLst>
                </a:custGeom>
                <a:grpFill/>
                <a:ln w="9525">
                  <a:solidFill>
                    <a:srgbClr val="3895C4"/>
                  </a:solidFill>
                  <a:round/>
                  <a:headEnd/>
                  <a:tailEnd/>
                </a:ln>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279" name="Oval 8">
                  <a:extLst>
                    <a:ext uri="{FF2B5EF4-FFF2-40B4-BE49-F238E27FC236}">
                      <a16:creationId xmlns:a16="http://schemas.microsoft.com/office/drawing/2014/main" id="{B04EE586-93D1-40F1-8366-8BD4CB9702B5}"/>
                    </a:ext>
                  </a:extLst>
                </p:cNvPr>
                <p:cNvSpPr>
                  <a:spLocks noChangeArrowheads="1"/>
                </p:cNvSpPr>
                <p:nvPr userDrawn="1"/>
              </p:nvSpPr>
              <p:spPr bwMode="auto">
                <a:xfrm>
                  <a:off x="2697" y="802"/>
                  <a:ext cx="363" cy="362"/>
                </a:xfrm>
                <a:prstGeom prst="ellipse">
                  <a:avLst/>
                </a:prstGeom>
                <a:grpFill/>
                <a:ln w="9525">
                  <a:solidFill>
                    <a:srgbClr val="3895C4"/>
                  </a:solidFill>
                  <a:round/>
                  <a:headEnd/>
                  <a:tailEnd/>
                </a:ln>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grpSp>
          <p:grpSp>
            <p:nvGrpSpPr>
              <p:cNvPr id="266" name="Group 4">
                <a:extLst>
                  <a:ext uri="{FF2B5EF4-FFF2-40B4-BE49-F238E27FC236}">
                    <a16:creationId xmlns:a16="http://schemas.microsoft.com/office/drawing/2014/main" id="{3030F8B8-1387-492B-9469-4CB8CC585AA9}"/>
                  </a:ext>
                </a:extLst>
              </p:cNvPr>
              <p:cNvGrpSpPr>
                <a:grpSpLocks noChangeAspect="1"/>
              </p:cNvGrpSpPr>
              <p:nvPr userDrawn="1"/>
            </p:nvGrpSpPr>
            <p:grpSpPr bwMode="auto">
              <a:xfrm>
                <a:off x="9606225" y="327054"/>
                <a:ext cx="320214" cy="553865"/>
                <a:chOff x="2406" y="802"/>
                <a:chExt cx="947" cy="1638"/>
              </a:xfrm>
              <a:solidFill>
                <a:srgbClr val="FFFFFF"/>
              </a:solidFill>
            </p:grpSpPr>
            <p:sp>
              <p:nvSpPr>
                <p:cNvPr id="272" name="Freeform 5">
                  <a:extLst>
                    <a:ext uri="{FF2B5EF4-FFF2-40B4-BE49-F238E27FC236}">
                      <a16:creationId xmlns:a16="http://schemas.microsoft.com/office/drawing/2014/main" id="{0ED9C729-AD53-4DA4-BF8E-21398571CF37}"/>
                    </a:ext>
                  </a:extLst>
                </p:cNvPr>
                <p:cNvSpPr>
                  <a:spLocks/>
                </p:cNvSpPr>
                <p:nvPr userDrawn="1"/>
              </p:nvSpPr>
              <p:spPr bwMode="auto">
                <a:xfrm>
                  <a:off x="2406" y="1097"/>
                  <a:ext cx="947" cy="826"/>
                </a:xfrm>
                <a:custGeom>
                  <a:avLst/>
                  <a:gdLst>
                    <a:gd name="T0" fmla="*/ 92 w 627"/>
                    <a:gd name="T1" fmla="*/ 212 h 548"/>
                    <a:gd name="T2" fmla="*/ 105 w 627"/>
                    <a:gd name="T3" fmla="*/ 212 h 548"/>
                    <a:gd name="T4" fmla="*/ 74 w 627"/>
                    <a:gd name="T5" fmla="*/ 348 h 548"/>
                    <a:gd name="T6" fmla="*/ 313 w 627"/>
                    <a:gd name="T7" fmla="*/ 548 h 548"/>
                    <a:gd name="T8" fmla="*/ 553 w 627"/>
                    <a:gd name="T9" fmla="*/ 348 h 548"/>
                    <a:gd name="T10" fmla="*/ 522 w 627"/>
                    <a:gd name="T11" fmla="*/ 212 h 548"/>
                    <a:gd name="T12" fmla="*/ 535 w 627"/>
                    <a:gd name="T13" fmla="*/ 212 h 548"/>
                    <a:gd name="T14" fmla="*/ 565 w 627"/>
                    <a:gd name="T15" fmla="*/ 348 h 548"/>
                    <a:gd name="T16" fmla="*/ 519 w 627"/>
                    <a:gd name="T17" fmla="*/ 484 h 548"/>
                    <a:gd name="T18" fmla="*/ 556 w 627"/>
                    <a:gd name="T19" fmla="*/ 513 h 548"/>
                    <a:gd name="T20" fmla="*/ 561 w 627"/>
                    <a:gd name="T21" fmla="*/ 513 h 548"/>
                    <a:gd name="T22" fmla="*/ 605 w 627"/>
                    <a:gd name="T23" fmla="*/ 475 h 548"/>
                    <a:gd name="T24" fmla="*/ 535 w 627"/>
                    <a:gd name="T25" fmla="*/ 73 h 548"/>
                    <a:gd name="T26" fmla="*/ 422 w 627"/>
                    <a:gd name="T27" fmla="*/ 0 h 548"/>
                    <a:gd name="T28" fmla="*/ 313 w 627"/>
                    <a:gd name="T29" fmla="*/ 57 h 548"/>
                    <a:gd name="T30" fmla="*/ 205 w 627"/>
                    <a:gd name="T31" fmla="*/ 0 h 548"/>
                    <a:gd name="T32" fmla="*/ 92 w 627"/>
                    <a:gd name="T33" fmla="*/ 73 h 548"/>
                    <a:gd name="T34" fmla="*/ 22 w 627"/>
                    <a:gd name="T35" fmla="*/ 475 h 548"/>
                    <a:gd name="T36" fmla="*/ 66 w 627"/>
                    <a:gd name="T37" fmla="*/ 513 h 548"/>
                    <a:gd name="T38" fmla="*/ 71 w 627"/>
                    <a:gd name="T39" fmla="*/ 513 h 548"/>
                    <a:gd name="T40" fmla="*/ 108 w 627"/>
                    <a:gd name="T41" fmla="*/ 484 h 548"/>
                    <a:gd name="T42" fmla="*/ 62 w 627"/>
                    <a:gd name="T43" fmla="*/ 348 h 548"/>
                    <a:gd name="T44" fmla="*/ 92 w 627"/>
                    <a:gd name="T45" fmla="*/ 212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27" h="548">
                      <a:moveTo>
                        <a:pt x="92" y="212"/>
                      </a:moveTo>
                      <a:cubicBezTo>
                        <a:pt x="105" y="212"/>
                        <a:pt x="105" y="212"/>
                        <a:pt x="105" y="212"/>
                      </a:cubicBezTo>
                      <a:cubicBezTo>
                        <a:pt x="86" y="255"/>
                        <a:pt x="74" y="302"/>
                        <a:pt x="74" y="348"/>
                      </a:cubicBezTo>
                      <a:cubicBezTo>
                        <a:pt x="74" y="495"/>
                        <a:pt x="188" y="548"/>
                        <a:pt x="313" y="548"/>
                      </a:cubicBezTo>
                      <a:cubicBezTo>
                        <a:pt x="439" y="548"/>
                        <a:pt x="553" y="495"/>
                        <a:pt x="553" y="348"/>
                      </a:cubicBezTo>
                      <a:cubicBezTo>
                        <a:pt x="553" y="302"/>
                        <a:pt x="541" y="255"/>
                        <a:pt x="522" y="212"/>
                      </a:cubicBezTo>
                      <a:cubicBezTo>
                        <a:pt x="535" y="212"/>
                        <a:pt x="535" y="212"/>
                        <a:pt x="535" y="212"/>
                      </a:cubicBezTo>
                      <a:cubicBezTo>
                        <a:pt x="554" y="256"/>
                        <a:pt x="565" y="303"/>
                        <a:pt x="565" y="348"/>
                      </a:cubicBezTo>
                      <a:cubicBezTo>
                        <a:pt x="565" y="404"/>
                        <a:pt x="550" y="449"/>
                        <a:pt x="519" y="484"/>
                      </a:cubicBezTo>
                      <a:cubicBezTo>
                        <a:pt x="525" y="499"/>
                        <a:pt x="538" y="511"/>
                        <a:pt x="556" y="513"/>
                      </a:cubicBezTo>
                      <a:cubicBezTo>
                        <a:pt x="557" y="513"/>
                        <a:pt x="559" y="513"/>
                        <a:pt x="561" y="513"/>
                      </a:cubicBezTo>
                      <a:cubicBezTo>
                        <a:pt x="583" y="513"/>
                        <a:pt x="602" y="497"/>
                        <a:pt x="605" y="475"/>
                      </a:cubicBezTo>
                      <a:cubicBezTo>
                        <a:pt x="627" y="291"/>
                        <a:pt x="604" y="156"/>
                        <a:pt x="535" y="73"/>
                      </a:cubicBezTo>
                      <a:cubicBezTo>
                        <a:pt x="494" y="22"/>
                        <a:pt x="447" y="6"/>
                        <a:pt x="422" y="0"/>
                      </a:cubicBezTo>
                      <a:cubicBezTo>
                        <a:pt x="398" y="35"/>
                        <a:pt x="359" y="57"/>
                        <a:pt x="313" y="57"/>
                      </a:cubicBezTo>
                      <a:cubicBezTo>
                        <a:pt x="268" y="57"/>
                        <a:pt x="229" y="35"/>
                        <a:pt x="205" y="0"/>
                      </a:cubicBezTo>
                      <a:cubicBezTo>
                        <a:pt x="180" y="6"/>
                        <a:pt x="133" y="22"/>
                        <a:pt x="92" y="73"/>
                      </a:cubicBezTo>
                      <a:cubicBezTo>
                        <a:pt x="23" y="156"/>
                        <a:pt x="0" y="291"/>
                        <a:pt x="22" y="475"/>
                      </a:cubicBezTo>
                      <a:cubicBezTo>
                        <a:pt x="25" y="497"/>
                        <a:pt x="44" y="513"/>
                        <a:pt x="66" y="513"/>
                      </a:cubicBezTo>
                      <a:cubicBezTo>
                        <a:pt x="68" y="513"/>
                        <a:pt x="69" y="513"/>
                        <a:pt x="71" y="513"/>
                      </a:cubicBezTo>
                      <a:cubicBezTo>
                        <a:pt x="89" y="511"/>
                        <a:pt x="102" y="499"/>
                        <a:pt x="108" y="484"/>
                      </a:cubicBezTo>
                      <a:cubicBezTo>
                        <a:pt x="77" y="449"/>
                        <a:pt x="62" y="404"/>
                        <a:pt x="62" y="348"/>
                      </a:cubicBezTo>
                      <a:cubicBezTo>
                        <a:pt x="62" y="303"/>
                        <a:pt x="73" y="256"/>
                        <a:pt x="92" y="212"/>
                      </a:cubicBezTo>
                      <a:close/>
                    </a:path>
                  </a:pathLst>
                </a:custGeom>
                <a:grpFill/>
                <a:ln w="9525">
                  <a:solidFill>
                    <a:srgbClr val="3895C4"/>
                  </a:solidFill>
                  <a:round/>
                  <a:headEnd/>
                  <a:tailEnd/>
                </a:ln>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273" name="Freeform 6">
                  <a:extLst>
                    <a:ext uri="{FF2B5EF4-FFF2-40B4-BE49-F238E27FC236}">
                      <a16:creationId xmlns:a16="http://schemas.microsoft.com/office/drawing/2014/main" id="{84538DF4-47E6-4B0A-A82F-0E89627CB8A6}"/>
                    </a:ext>
                  </a:extLst>
                </p:cNvPr>
                <p:cNvSpPr>
                  <a:spLocks/>
                </p:cNvSpPr>
                <p:nvPr userDrawn="1"/>
              </p:nvSpPr>
              <p:spPr bwMode="auto">
                <a:xfrm>
                  <a:off x="2580" y="1839"/>
                  <a:ext cx="283" cy="601"/>
                </a:xfrm>
                <a:custGeom>
                  <a:avLst/>
                  <a:gdLst>
                    <a:gd name="T0" fmla="*/ 0 w 188"/>
                    <a:gd name="T1" fmla="*/ 0 h 399"/>
                    <a:gd name="T2" fmla="*/ 70 w 188"/>
                    <a:gd name="T3" fmla="*/ 351 h 399"/>
                    <a:gd name="T4" fmla="*/ 129 w 188"/>
                    <a:gd name="T5" fmla="*/ 399 h 399"/>
                    <a:gd name="T6" fmla="*/ 188 w 188"/>
                    <a:gd name="T7" fmla="*/ 351 h 399"/>
                    <a:gd name="T8" fmla="*/ 188 w 188"/>
                    <a:gd name="T9" fmla="*/ 67 h 399"/>
                    <a:gd name="T10" fmla="*/ 25 w 188"/>
                    <a:gd name="T11" fmla="*/ 21 h 399"/>
                    <a:gd name="T12" fmla="*/ 0 w 188"/>
                    <a:gd name="T13" fmla="*/ 0 h 399"/>
                  </a:gdLst>
                  <a:ahLst/>
                  <a:cxnLst>
                    <a:cxn ang="0">
                      <a:pos x="T0" y="T1"/>
                    </a:cxn>
                    <a:cxn ang="0">
                      <a:pos x="T2" y="T3"/>
                    </a:cxn>
                    <a:cxn ang="0">
                      <a:pos x="T4" y="T5"/>
                    </a:cxn>
                    <a:cxn ang="0">
                      <a:pos x="T6" y="T7"/>
                    </a:cxn>
                    <a:cxn ang="0">
                      <a:pos x="T8" y="T9"/>
                    </a:cxn>
                    <a:cxn ang="0">
                      <a:pos x="T10" y="T11"/>
                    </a:cxn>
                    <a:cxn ang="0">
                      <a:pos x="T12" y="T13"/>
                    </a:cxn>
                  </a:cxnLst>
                  <a:rect l="0" t="0" r="r" b="b"/>
                  <a:pathLst>
                    <a:path w="188" h="399">
                      <a:moveTo>
                        <a:pt x="0" y="0"/>
                      </a:moveTo>
                      <a:cubicBezTo>
                        <a:pt x="70" y="351"/>
                        <a:pt x="70" y="351"/>
                        <a:pt x="70" y="351"/>
                      </a:cubicBezTo>
                      <a:cubicBezTo>
                        <a:pt x="70" y="377"/>
                        <a:pt x="96" y="399"/>
                        <a:pt x="129" y="399"/>
                      </a:cubicBezTo>
                      <a:cubicBezTo>
                        <a:pt x="161" y="399"/>
                        <a:pt x="188" y="377"/>
                        <a:pt x="188" y="351"/>
                      </a:cubicBezTo>
                      <a:cubicBezTo>
                        <a:pt x="188" y="67"/>
                        <a:pt x="188" y="67"/>
                        <a:pt x="188" y="67"/>
                      </a:cubicBezTo>
                      <a:cubicBezTo>
                        <a:pt x="122" y="66"/>
                        <a:pt x="66" y="50"/>
                        <a:pt x="25" y="21"/>
                      </a:cubicBezTo>
                      <a:cubicBezTo>
                        <a:pt x="16" y="14"/>
                        <a:pt x="8" y="7"/>
                        <a:pt x="0" y="0"/>
                      </a:cubicBezTo>
                      <a:close/>
                    </a:path>
                  </a:pathLst>
                </a:custGeom>
                <a:grpFill/>
                <a:ln w="9525">
                  <a:solidFill>
                    <a:srgbClr val="3895C4"/>
                  </a:solidFill>
                  <a:round/>
                  <a:headEnd/>
                  <a:tailEnd/>
                </a:ln>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274" name="Freeform 7">
                  <a:extLst>
                    <a:ext uri="{FF2B5EF4-FFF2-40B4-BE49-F238E27FC236}">
                      <a16:creationId xmlns:a16="http://schemas.microsoft.com/office/drawing/2014/main" id="{2984A441-6432-4AD7-9D1F-6A121A4B42D7}"/>
                    </a:ext>
                  </a:extLst>
                </p:cNvPr>
                <p:cNvSpPr>
                  <a:spLocks/>
                </p:cNvSpPr>
                <p:nvPr userDrawn="1"/>
              </p:nvSpPr>
              <p:spPr bwMode="auto">
                <a:xfrm>
                  <a:off x="2895" y="1839"/>
                  <a:ext cx="284" cy="601"/>
                </a:xfrm>
                <a:custGeom>
                  <a:avLst/>
                  <a:gdLst>
                    <a:gd name="T0" fmla="*/ 163 w 188"/>
                    <a:gd name="T1" fmla="*/ 21 h 399"/>
                    <a:gd name="T2" fmla="*/ 0 w 188"/>
                    <a:gd name="T3" fmla="*/ 67 h 399"/>
                    <a:gd name="T4" fmla="*/ 0 w 188"/>
                    <a:gd name="T5" fmla="*/ 351 h 399"/>
                    <a:gd name="T6" fmla="*/ 59 w 188"/>
                    <a:gd name="T7" fmla="*/ 399 h 399"/>
                    <a:gd name="T8" fmla="*/ 118 w 188"/>
                    <a:gd name="T9" fmla="*/ 351 h 399"/>
                    <a:gd name="T10" fmla="*/ 188 w 188"/>
                    <a:gd name="T11" fmla="*/ 0 h 399"/>
                    <a:gd name="T12" fmla="*/ 163 w 188"/>
                    <a:gd name="T13" fmla="*/ 21 h 399"/>
                  </a:gdLst>
                  <a:ahLst/>
                  <a:cxnLst>
                    <a:cxn ang="0">
                      <a:pos x="T0" y="T1"/>
                    </a:cxn>
                    <a:cxn ang="0">
                      <a:pos x="T2" y="T3"/>
                    </a:cxn>
                    <a:cxn ang="0">
                      <a:pos x="T4" y="T5"/>
                    </a:cxn>
                    <a:cxn ang="0">
                      <a:pos x="T6" y="T7"/>
                    </a:cxn>
                    <a:cxn ang="0">
                      <a:pos x="T8" y="T9"/>
                    </a:cxn>
                    <a:cxn ang="0">
                      <a:pos x="T10" y="T11"/>
                    </a:cxn>
                    <a:cxn ang="0">
                      <a:pos x="T12" y="T13"/>
                    </a:cxn>
                  </a:cxnLst>
                  <a:rect l="0" t="0" r="r" b="b"/>
                  <a:pathLst>
                    <a:path w="188" h="399">
                      <a:moveTo>
                        <a:pt x="163" y="21"/>
                      </a:moveTo>
                      <a:cubicBezTo>
                        <a:pt x="122" y="50"/>
                        <a:pt x="66" y="66"/>
                        <a:pt x="0" y="67"/>
                      </a:cubicBezTo>
                      <a:cubicBezTo>
                        <a:pt x="0" y="351"/>
                        <a:pt x="0" y="351"/>
                        <a:pt x="0" y="351"/>
                      </a:cubicBezTo>
                      <a:cubicBezTo>
                        <a:pt x="0" y="377"/>
                        <a:pt x="27" y="399"/>
                        <a:pt x="59" y="399"/>
                      </a:cubicBezTo>
                      <a:cubicBezTo>
                        <a:pt x="92" y="399"/>
                        <a:pt x="118" y="377"/>
                        <a:pt x="118" y="351"/>
                      </a:cubicBezTo>
                      <a:cubicBezTo>
                        <a:pt x="188" y="0"/>
                        <a:pt x="188" y="0"/>
                        <a:pt x="188" y="0"/>
                      </a:cubicBezTo>
                      <a:cubicBezTo>
                        <a:pt x="180" y="7"/>
                        <a:pt x="172" y="14"/>
                        <a:pt x="163" y="21"/>
                      </a:cubicBezTo>
                      <a:close/>
                    </a:path>
                  </a:pathLst>
                </a:custGeom>
                <a:grpFill/>
                <a:ln w="9525">
                  <a:solidFill>
                    <a:srgbClr val="3895C4"/>
                  </a:solidFill>
                  <a:round/>
                  <a:headEnd/>
                  <a:tailEnd/>
                </a:ln>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275" name="Oval 8">
                  <a:extLst>
                    <a:ext uri="{FF2B5EF4-FFF2-40B4-BE49-F238E27FC236}">
                      <a16:creationId xmlns:a16="http://schemas.microsoft.com/office/drawing/2014/main" id="{3C2D3B7A-6663-40C8-A94E-8A930B20CA7F}"/>
                    </a:ext>
                  </a:extLst>
                </p:cNvPr>
                <p:cNvSpPr>
                  <a:spLocks noChangeArrowheads="1"/>
                </p:cNvSpPr>
                <p:nvPr userDrawn="1"/>
              </p:nvSpPr>
              <p:spPr bwMode="auto">
                <a:xfrm>
                  <a:off x="2697" y="802"/>
                  <a:ext cx="363" cy="362"/>
                </a:xfrm>
                <a:prstGeom prst="ellipse">
                  <a:avLst/>
                </a:prstGeom>
                <a:grpFill/>
                <a:ln w="9525">
                  <a:solidFill>
                    <a:srgbClr val="3895C4"/>
                  </a:solidFill>
                  <a:round/>
                  <a:headEnd/>
                  <a:tailEnd/>
                </a:ln>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grpSp>
          <p:grpSp>
            <p:nvGrpSpPr>
              <p:cNvPr id="267" name="Group 4">
                <a:extLst>
                  <a:ext uri="{FF2B5EF4-FFF2-40B4-BE49-F238E27FC236}">
                    <a16:creationId xmlns:a16="http://schemas.microsoft.com/office/drawing/2014/main" id="{8C1CBFB2-C334-4632-B641-74D726FCC594}"/>
                  </a:ext>
                </a:extLst>
              </p:cNvPr>
              <p:cNvGrpSpPr>
                <a:grpSpLocks noChangeAspect="1"/>
              </p:cNvGrpSpPr>
              <p:nvPr userDrawn="1"/>
            </p:nvGrpSpPr>
            <p:grpSpPr bwMode="auto">
              <a:xfrm>
                <a:off x="9451038" y="384172"/>
                <a:ext cx="320214" cy="553865"/>
                <a:chOff x="2406" y="802"/>
                <a:chExt cx="947" cy="1638"/>
              </a:xfrm>
              <a:solidFill>
                <a:srgbClr val="FFFFFF"/>
              </a:solidFill>
            </p:grpSpPr>
            <p:sp>
              <p:nvSpPr>
                <p:cNvPr id="268" name="Freeform 5">
                  <a:extLst>
                    <a:ext uri="{FF2B5EF4-FFF2-40B4-BE49-F238E27FC236}">
                      <a16:creationId xmlns:a16="http://schemas.microsoft.com/office/drawing/2014/main" id="{2CD22FC3-C7EC-48DE-ABA3-B8D098E45897}"/>
                    </a:ext>
                  </a:extLst>
                </p:cNvPr>
                <p:cNvSpPr>
                  <a:spLocks/>
                </p:cNvSpPr>
                <p:nvPr userDrawn="1"/>
              </p:nvSpPr>
              <p:spPr bwMode="auto">
                <a:xfrm>
                  <a:off x="2406" y="1097"/>
                  <a:ext cx="947" cy="826"/>
                </a:xfrm>
                <a:custGeom>
                  <a:avLst/>
                  <a:gdLst>
                    <a:gd name="T0" fmla="*/ 92 w 627"/>
                    <a:gd name="T1" fmla="*/ 212 h 548"/>
                    <a:gd name="T2" fmla="*/ 105 w 627"/>
                    <a:gd name="T3" fmla="*/ 212 h 548"/>
                    <a:gd name="T4" fmla="*/ 74 w 627"/>
                    <a:gd name="T5" fmla="*/ 348 h 548"/>
                    <a:gd name="T6" fmla="*/ 313 w 627"/>
                    <a:gd name="T7" fmla="*/ 548 h 548"/>
                    <a:gd name="T8" fmla="*/ 553 w 627"/>
                    <a:gd name="T9" fmla="*/ 348 h 548"/>
                    <a:gd name="T10" fmla="*/ 522 w 627"/>
                    <a:gd name="T11" fmla="*/ 212 h 548"/>
                    <a:gd name="T12" fmla="*/ 535 w 627"/>
                    <a:gd name="T13" fmla="*/ 212 h 548"/>
                    <a:gd name="T14" fmla="*/ 565 w 627"/>
                    <a:gd name="T15" fmla="*/ 348 h 548"/>
                    <a:gd name="T16" fmla="*/ 519 w 627"/>
                    <a:gd name="T17" fmla="*/ 484 h 548"/>
                    <a:gd name="T18" fmla="*/ 556 w 627"/>
                    <a:gd name="T19" fmla="*/ 513 h 548"/>
                    <a:gd name="T20" fmla="*/ 561 w 627"/>
                    <a:gd name="T21" fmla="*/ 513 h 548"/>
                    <a:gd name="T22" fmla="*/ 605 w 627"/>
                    <a:gd name="T23" fmla="*/ 475 h 548"/>
                    <a:gd name="T24" fmla="*/ 535 w 627"/>
                    <a:gd name="T25" fmla="*/ 73 h 548"/>
                    <a:gd name="T26" fmla="*/ 422 w 627"/>
                    <a:gd name="T27" fmla="*/ 0 h 548"/>
                    <a:gd name="T28" fmla="*/ 313 w 627"/>
                    <a:gd name="T29" fmla="*/ 57 h 548"/>
                    <a:gd name="T30" fmla="*/ 205 w 627"/>
                    <a:gd name="T31" fmla="*/ 0 h 548"/>
                    <a:gd name="T32" fmla="*/ 92 w 627"/>
                    <a:gd name="T33" fmla="*/ 73 h 548"/>
                    <a:gd name="T34" fmla="*/ 22 w 627"/>
                    <a:gd name="T35" fmla="*/ 475 h 548"/>
                    <a:gd name="T36" fmla="*/ 66 w 627"/>
                    <a:gd name="T37" fmla="*/ 513 h 548"/>
                    <a:gd name="T38" fmla="*/ 71 w 627"/>
                    <a:gd name="T39" fmla="*/ 513 h 548"/>
                    <a:gd name="T40" fmla="*/ 108 w 627"/>
                    <a:gd name="T41" fmla="*/ 484 h 548"/>
                    <a:gd name="T42" fmla="*/ 62 w 627"/>
                    <a:gd name="T43" fmla="*/ 348 h 548"/>
                    <a:gd name="T44" fmla="*/ 92 w 627"/>
                    <a:gd name="T45" fmla="*/ 212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27" h="548">
                      <a:moveTo>
                        <a:pt x="92" y="212"/>
                      </a:moveTo>
                      <a:cubicBezTo>
                        <a:pt x="105" y="212"/>
                        <a:pt x="105" y="212"/>
                        <a:pt x="105" y="212"/>
                      </a:cubicBezTo>
                      <a:cubicBezTo>
                        <a:pt x="86" y="255"/>
                        <a:pt x="74" y="302"/>
                        <a:pt x="74" y="348"/>
                      </a:cubicBezTo>
                      <a:cubicBezTo>
                        <a:pt x="74" y="495"/>
                        <a:pt x="188" y="548"/>
                        <a:pt x="313" y="548"/>
                      </a:cubicBezTo>
                      <a:cubicBezTo>
                        <a:pt x="439" y="548"/>
                        <a:pt x="553" y="495"/>
                        <a:pt x="553" y="348"/>
                      </a:cubicBezTo>
                      <a:cubicBezTo>
                        <a:pt x="553" y="302"/>
                        <a:pt x="541" y="255"/>
                        <a:pt x="522" y="212"/>
                      </a:cubicBezTo>
                      <a:cubicBezTo>
                        <a:pt x="535" y="212"/>
                        <a:pt x="535" y="212"/>
                        <a:pt x="535" y="212"/>
                      </a:cubicBezTo>
                      <a:cubicBezTo>
                        <a:pt x="554" y="256"/>
                        <a:pt x="565" y="303"/>
                        <a:pt x="565" y="348"/>
                      </a:cubicBezTo>
                      <a:cubicBezTo>
                        <a:pt x="565" y="404"/>
                        <a:pt x="550" y="449"/>
                        <a:pt x="519" y="484"/>
                      </a:cubicBezTo>
                      <a:cubicBezTo>
                        <a:pt x="525" y="499"/>
                        <a:pt x="538" y="511"/>
                        <a:pt x="556" y="513"/>
                      </a:cubicBezTo>
                      <a:cubicBezTo>
                        <a:pt x="557" y="513"/>
                        <a:pt x="559" y="513"/>
                        <a:pt x="561" y="513"/>
                      </a:cubicBezTo>
                      <a:cubicBezTo>
                        <a:pt x="583" y="513"/>
                        <a:pt x="602" y="497"/>
                        <a:pt x="605" y="475"/>
                      </a:cubicBezTo>
                      <a:cubicBezTo>
                        <a:pt x="627" y="291"/>
                        <a:pt x="604" y="156"/>
                        <a:pt x="535" y="73"/>
                      </a:cubicBezTo>
                      <a:cubicBezTo>
                        <a:pt x="494" y="22"/>
                        <a:pt x="447" y="6"/>
                        <a:pt x="422" y="0"/>
                      </a:cubicBezTo>
                      <a:cubicBezTo>
                        <a:pt x="398" y="35"/>
                        <a:pt x="359" y="57"/>
                        <a:pt x="313" y="57"/>
                      </a:cubicBezTo>
                      <a:cubicBezTo>
                        <a:pt x="268" y="57"/>
                        <a:pt x="229" y="35"/>
                        <a:pt x="205" y="0"/>
                      </a:cubicBezTo>
                      <a:cubicBezTo>
                        <a:pt x="180" y="6"/>
                        <a:pt x="133" y="22"/>
                        <a:pt x="92" y="73"/>
                      </a:cubicBezTo>
                      <a:cubicBezTo>
                        <a:pt x="23" y="156"/>
                        <a:pt x="0" y="291"/>
                        <a:pt x="22" y="475"/>
                      </a:cubicBezTo>
                      <a:cubicBezTo>
                        <a:pt x="25" y="497"/>
                        <a:pt x="44" y="513"/>
                        <a:pt x="66" y="513"/>
                      </a:cubicBezTo>
                      <a:cubicBezTo>
                        <a:pt x="68" y="513"/>
                        <a:pt x="69" y="513"/>
                        <a:pt x="71" y="513"/>
                      </a:cubicBezTo>
                      <a:cubicBezTo>
                        <a:pt x="89" y="511"/>
                        <a:pt x="102" y="499"/>
                        <a:pt x="108" y="484"/>
                      </a:cubicBezTo>
                      <a:cubicBezTo>
                        <a:pt x="77" y="449"/>
                        <a:pt x="62" y="404"/>
                        <a:pt x="62" y="348"/>
                      </a:cubicBezTo>
                      <a:cubicBezTo>
                        <a:pt x="62" y="303"/>
                        <a:pt x="73" y="256"/>
                        <a:pt x="92" y="212"/>
                      </a:cubicBezTo>
                      <a:close/>
                    </a:path>
                  </a:pathLst>
                </a:custGeom>
                <a:grpFill/>
                <a:ln w="9525">
                  <a:solidFill>
                    <a:srgbClr val="3895C4"/>
                  </a:solidFill>
                  <a:round/>
                  <a:headEnd/>
                  <a:tailEnd/>
                </a:ln>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269" name="Freeform 6">
                  <a:extLst>
                    <a:ext uri="{FF2B5EF4-FFF2-40B4-BE49-F238E27FC236}">
                      <a16:creationId xmlns:a16="http://schemas.microsoft.com/office/drawing/2014/main" id="{6477FEEF-44B3-46A1-9093-C94D4C339AD5}"/>
                    </a:ext>
                  </a:extLst>
                </p:cNvPr>
                <p:cNvSpPr>
                  <a:spLocks/>
                </p:cNvSpPr>
                <p:nvPr userDrawn="1"/>
              </p:nvSpPr>
              <p:spPr bwMode="auto">
                <a:xfrm>
                  <a:off x="2580" y="1839"/>
                  <a:ext cx="283" cy="601"/>
                </a:xfrm>
                <a:custGeom>
                  <a:avLst/>
                  <a:gdLst>
                    <a:gd name="T0" fmla="*/ 0 w 188"/>
                    <a:gd name="T1" fmla="*/ 0 h 399"/>
                    <a:gd name="T2" fmla="*/ 70 w 188"/>
                    <a:gd name="T3" fmla="*/ 351 h 399"/>
                    <a:gd name="T4" fmla="*/ 129 w 188"/>
                    <a:gd name="T5" fmla="*/ 399 h 399"/>
                    <a:gd name="T6" fmla="*/ 188 w 188"/>
                    <a:gd name="T7" fmla="*/ 351 h 399"/>
                    <a:gd name="T8" fmla="*/ 188 w 188"/>
                    <a:gd name="T9" fmla="*/ 67 h 399"/>
                    <a:gd name="T10" fmla="*/ 25 w 188"/>
                    <a:gd name="T11" fmla="*/ 21 h 399"/>
                    <a:gd name="T12" fmla="*/ 0 w 188"/>
                    <a:gd name="T13" fmla="*/ 0 h 399"/>
                  </a:gdLst>
                  <a:ahLst/>
                  <a:cxnLst>
                    <a:cxn ang="0">
                      <a:pos x="T0" y="T1"/>
                    </a:cxn>
                    <a:cxn ang="0">
                      <a:pos x="T2" y="T3"/>
                    </a:cxn>
                    <a:cxn ang="0">
                      <a:pos x="T4" y="T5"/>
                    </a:cxn>
                    <a:cxn ang="0">
                      <a:pos x="T6" y="T7"/>
                    </a:cxn>
                    <a:cxn ang="0">
                      <a:pos x="T8" y="T9"/>
                    </a:cxn>
                    <a:cxn ang="0">
                      <a:pos x="T10" y="T11"/>
                    </a:cxn>
                    <a:cxn ang="0">
                      <a:pos x="T12" y="T13"/>
                    </a:cxn>
                  </a:cxnLst>
                  <a:rect l="0" t="0" r="r" b="b"/>
                  <a:pathLst>
                    <a:path w="188" h="399">
                      <a:moveTo>
                        <a:pt x="0" y="0"/>
                      </a:moveTo>
                      <a:cubicBezTo>
                        <a:pt x="70" y="351"/>
                        <a:pt x="70" y="351"/>
                        <a:pt x="70" y="351"/>
                      </a:cubicBezTo>
                      <a:cubicBezTo>
                        <a:pt x="70" y="377"/>
                        <a:pt x="96" y="399"/>
                        <a:pt x="129" y="399"/>
                      </a:cubicBezTo>
                      <a:cubicBezTo>
                        <a:pt x="161" y="399"/>
                        <a:pt x="188" y="377"/>
                        <a:pt x="188" y="351"/>
                      </a:cubicBezTo>
                      <a:cubicBezTo>
                        <a:pt x="188" y="67"/>
                        <a:pt x="188" y="67"/>
                        <a:pt x="188" y="67"/>
                      </a:cubicBezTo>
                      <a:cubicBezTo>
                        <a:pt x="122" y="66"/>
                        <a:pt x="66" y="50"/>
                        <a:pt x="25" y="21"/>
                      </a:cubicBezTo>
                      <a:cubicBezTo>
                        <a:pt x="16" y="14"/>
                        <a:pt x="8" y="7"/>
                        <a:pt x="0" y="0"/>
                      </a:cubicBezTo>
                      <a:close/>
                    </a:path>
                  </a:pathLst>
                </a:custGeom>
                <a:grpFill/>
                <a:ln w="9525">
                  <a:solidFill>
                    <a:srgbClr val="3895C4"/>
                  </a:solidFill>
                  <a:round/>
                  <a:headEnd/>
                  <a:tailEnd/>
                </a:ln>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270" name="Freeform 7">
                  <a:extLst>
                    <a:ext uri="{FF2B5EF4-FFF2-40B4-BE49-F238E27FC236}">
                      <a16:creationId xmlns:a16="http://schemas.microsoft.com/office/drawing/2014/main" id="{975081A2-5152-480A-BB68-69D3BB1FEA83}"/>
                    </a:ext>
                  </a:extLst>
                </p:cNvPr>
                <p:cNvSpPr>
                  <a:spLocks/>
                </p:cNvSpPr>
                <p:nvPr userDrawn="1"/>
              </p:nvSpPr>
              <p:spPr bwMode="auto">
                <a:xfrm>
                  <a:off x="2895" y="1839"/>
                  <a:ext cx="284" cy="601"/>
                </a:xfrm>
                <a:custGeom>
                  <a:avLst/>
                  <a:gdLst>
                    <a:gd name="T0" fmla="*/ 163 w 188"/>
                    <a:gd name="T1" fmla="*/ 21 h 399"/>
                    <a:gd name="T2" fmla="*/ 0 w 188"/>
                    <a:gd name="T3" fmla="*/ 67 h 399"/>
                    <a:gd name="T4" fmla="*/ 0 w 188"/>
                    <a:gd name="T5" fmla="*/ 351 h 399"/>
                    <a:gd name="T6" fmla="*/ 59 w 188"/>
                    <a:gd name="T7" fmla="*/ 399 h 399"/>
                    <a:gd name="T8" fmla="*/ 118 w 188"/>
                    <a:gd name="T9" fmla="*/ 351 h 399"/>
                    <a:gd name="T10" fmla="*/ 188 w 188"/>
                    <a:gd name="T11" fmla="*/ 0 h 399"/>
                    <a:gd name="T12" fmla="*/ 163 w 188"/>
                    <a:gd name="T13" fmla="*/ 21 h 399"/>
                  </a:gdLst>
                  <a:ahLst/>
                  <a:cxnLst>
                    <a:cxn ang="0">
                      <a:pos x="T0" y="T1"/>
                    </a:cxn>
                    <a:cxn ang="0">
                      <a:pos x="T2" y="T3"/>
                    </a:cxn>
                    <a:cxn ang="0">
                      <a:pos x="T4" y="T5"/>
                    </a:cxn>
                    <a:cxn ang="0">
                      <a:pos x="T6" y="T7"/>
                    </a:cxn>
                    <a:cxn ang="0">
                      <a:pos x="T8" y="T9"/>
                    </a:cxn>
                    <a:cxn ang="0">
                      <a:pos x="T10" y="T11"/>
                    </a:cxn>
                    <a:cxn ang="0">
                      <a:pos x="T12" y="T13"/>
                    </a:cxn>
                  </a:cxnLst>
                  <a:rect l="0" t="0" r="r" b="b"/>
                  <a:pathLst>
                    <a:path w="188" h="399">
                      <a:moveTo>
                        <a:pt x="163" y="21"/>
                      </a:moveTo>
                      <a:cubicBezTo>
                        <a:pt x="122" y="50"/>
                        <a:pt x="66" y="66"/>
                        <a:pt x="0" y="67"/>
                      </a:cubicBezTo>
                      <a:cubicBezTo>
                        <a:pt x="0" y="351"/>
                        <a:pt x="0" y="351"/>
                        <a:pt x="0" y="351"/>
                      </a:cubicBezTo>
                      <a:cubicBezTo>
                        <a:pt x="0" y="377"/>
                        <a:pt x="27" y="399"/>
                        <a:pt x="59" y="399"/>
                      </a:cubicBezTo>
                      <a:cubicBezTo>
                        <a:pt x="92" y="399"/>
                        <a:pt x="118" y="377"/>
                        <a:pt x="118" y="351"/>
                      </a:cubicBezTo>
                      <a:cubicBezTo>
                        <a:pt x="188" y="0"/>
                        <a:pt x="188" y="0"/>
                        <a:pt x="188" y="0"/>
                      </a:cubicBezTo>
                      <a:cubicBezTo>
                        <a:pt x="180" y="7"/>
                        <a:pt x="172" y="14"/>
                        <a:pt x="163" y="21"/>
                      </a:cubicBezTo>
                      <a:close/>
                    </a:path>
                  </a:pathLst>
                </a:custGeom>
                <a:grpFill/>
                <a:ln w="9525">
                  <a:solidFill>
                    <a:srgbClr val="3895C4"/>
                  </a:solidFill>
                  <a:round/>
                  <a:headEnd/>
                  <a:tailEnd/>
                </a:ln>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271" name="Oval 8">
                  <a:extLst>
                    <a:ext uri="{FF2B5EF4-FFF2-40B4-BE49-F238E27FC236}">
                      <a16:creationId xmlns:a16="http://schemas.microsoft.com/office/drawing/2014/main" id="{F3BB9AF9-894A-453F-8666-4C20FD4AC1D6}"/>
                    </a:ext>
                  </a:extLst>
                </p:cNvPr>
                <p:cNvSpPr>
                  <a:spLocks noChangeArrowheads="1"/>
                </p:cNvSpPr>
                <p:nvPr userDrawn="1"/>
              </p:nvSpPr>
              <p:spPr bwMode="auto">
                <a:xfrm>
                  <a:off x="2697" y="802"/>
                  <a:ext cx="363" cy="362"/>
                </a:xfrm>
                <a:prstGeom prst="ellipse">
                  <a:avLst/>
                </a:prstGeom>
                <a:grpFill/>
                <a:ln w="9525">
                  <a:solidFill>
                    <a:srgbClr val="3895C4"/>
                  </a:solidFill>
                  <a:round/>
                  <a:headEnd/>
                  <a:tailEnd/>
                </a:ln>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grpSp>
        </p:grpSp>
        <p:grpSp>
          <p:nvGrpSpPr>
            <p:cNvPr id="211" name="Group 210">
              <a:extLst>
                <a:ext uri="{FF2B5EF4-FFF2-40B4-BE49-F238E27FC236}">
                  <a16:creationId xmlns:a16="http://schemas.microsoft.com/office/drawing/2014/main" id="{4A23F8AB-14DF-4165-9BEF-1A7F56582A23}"/>
                </a:ext>
              </a:extLst>
            </p:cNvPr>
            <p:cNvGrpSpPr/>
            <p:nvPr userDrawn="1"/>
          </p:nvGrpSpPr>
          <p:grpSpPr>
            <a:xfrm>
              <a:off x="3350951" y="3531233"/>
              <a:ext cx="455447" cy="406446"/>
              <a:chOff x="9190927" y="210961"/>
              <a:chExt cx="814733" cy="727076"/>
            </a:xfrm>
            <a:solidFill>
              <a:srgbClr val="61A4C8"/>
            </a:solidFill>
          </p:grpSpPr>
          <p:grpSp>
            <p:nvGrpSpPr>
              <p:cNvPr id="220" name="Group 4">
                <a:extLst>
                  <a:ext uri="{FF2B5EF4-FFF2-40B4-BE49-F238E27FC236}">
                    <a16:creationId xmlns:a16="http://schemas.microsoft.com/office/drawing/2014/main" id="{D66F3FBF-785D-4908-9868-6A9475BA298E}"/>
                  </a:ext>
                </a:extLst>
              </p:cNvPr>
              <p:cNvGrpSpPr>
                <a:grpSpLocks noChangeAspect="1"/>
              </p:cNvGrpSpPr>
              <p:nvPr userDrawn="1"/>
            </p:nvGrpSpPr>
            <p:grpSpPr bwMode="auto">
              <a:xfrm>
                <a:off x="9367929" y="220799"/>
                <a:ext cx="244622" cy="423115"/>
                <a:chOff x="2406" y="802"/>
                <a:chExt cx="947" cy="1638"/>
              </a:xfrm>
              <a:grpFill/>
            </p:grpSpPr>
            <p:sp>
              <p:nvSpPr>
                <p:cNvPr id="256" name="Freeform 5">
                  <a:extLst>
                    <a:ext uri="{FF2B5EF4-FFF2-40B4-BE49-F238E27FC236}">
                      <a16:creationId xmlns:a16="http://schemas.microsoft.com/office/drawing/2014/main" id="{5E3B00E1-9CBF-40DF-AB27-6AD172D3CC29}"/>
                    </a:ext>
                  </a:extLst>
                </p:cNvPr>
                <p:cNvSpPr>
                  <a:spLocks/>
                </p:cNvSpPr>
                <p:nvPr userDrawn="1"/>
              </p:nvSpPr>
              <p:spPr bwMode="auto">
                <a:xfrm>
                  <a:off x="2406" y="1097"/>
                  <a:ext cx="947" cy="826"/>
                </a:xfrm>
                <a:custGeom>
                  <a:avLst/>
                  <a:gdLst>
                    <a:gd name="T0" fmla="*/ 92 w 627"/>
                    <a:gd name="T1" fmla="*/ 212 h 548"/>
                    <a:gd name="T2" fmla="*/ 105 w 627"/>
                    <a:gd name="T3" fmla="*/ 212 h 548"/>
                    <a:gd name="T4" fmla="*/ 74 w 627"/>
                    <a:gd name="T5" fmla="*/ 348 h 548"/>
                    <a:gd name="T6" fmla="*/ 313 w 627"/>
                    <a:gd name="T7" fmla="*/ 548 h 548"/>
                    <a:gd name="T8" fmla="*/ 553 w 627"/>
                    <a:gd name="T9" fmla="*/ 348 h 548"/>
                    <a:gd name="T10" fmla="*/ 522 w 627"/>
                    <a:gd name="T11" fmla="*/ 212 h 548"/>
                    <a:gd name="T12" fmla="*/ 535 w 627"/>
                    <a:gd name="T13" fmla="*/ 212 h 548"/>
                    <a:gd name="T14" fmla="*/ 565 w 627"/>
                    <a:gd name="T15" fmla="*/ 348 h 548"/>
                    <a:gd name="T16" fmla="*/ 519 w 627"/>
                    <a:gd name="T17" fmla="*/ 484 h 548"/>
                    <a:gd name="T18" fmla="*/ 556 w 627"/>
                    <a:gd name="T19" fmla="*/ 513 h 548"/>
                    <a:gd name="T20" fmla="*/ 561 w 627"/>
                    <a:gd name="T21" fmla="*/ 513 h 548"/>
                    <a:gd name="T22" fmla="*/ 605 w 627"/>
                    <a:gd name="T23" fmla="*/ 475 h 548"/>
                    <a:gd name="T24" fmla="*/ 535 w 627"/>
                    <a:gd name="T25" fmla="*/ 73 h 548"/>
                    <a:gd name="T26" fmla="*/ 422 w 627"/>
                    <a:gd name="T27" fmla="*/ 0 h 548"/>
                    <a:gd name="T28" fmla="*/ 313 w 627"/>
                    <a:gd name="T29" fmla="*/ 57 h 548"/>
                    <a:gd name="T30" fmla="*/ 205 w 627"/>
                    <a:gd name="T31" fmla="*/ 0 h 548"/>
                    <a:gd name="T32" fmla="*/ 92 w 627"/>
                    <a:gd name="T33" fmla="*/ 73 h 548"/>
                    <a:gd name="T34" fmla="*/ 22 w 627"/>
                    <a:gd name="T35" fmla="*/ 475 h 548"/>
                    <a:gd name="T36" fmla="*/ 66 w 627"/>
                    <a:gd name="T37" fmla="*/ 513 h 548"/>
                    <a:gd name="T38" fmla="*/ 71 w 627"/>
                    <a:gd name="T39" fmla="*/ 513 h 548"/>
                    <a:gd name="T40" fmla="*/ 108 w 627"/>
                    <a:gd name="T41" fmla="*/ 484 h 548"/>
                    <a:gd name="T42" fmla="*/ 62 w 627"/>
                    <a:gd name="T43" fmla="*/ 348 h 548"/>
                    <a:gd name="T44" fmla="*/ 92 w 627"/>
                    <a:gd name="T45" fmla="*/ 212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27" h="548">
                      <a:moveTo>
                        <a:pt x="92" y="212"/>
                      </a:moveTo>
                      <a:cubicBezTo>
                        <a:pt x="105" y="212"/>
                        <a:pt x="105" y="212"/>
                        <a:pt x="105" y="212"/>
                      </a:cubicBezTo>
                      <a:cubicBezTo>
                        <a:pt x="86" y="255"/>
                        <a:pt x="74" y="302"/>
                        <a:pt x="74" y="348"/>
                      </a:cubicBezTo>
                      <a:cubicBezTo>
                        <a:pt x="74" y="495"/>
                        <a:pt x="188" y="548"/>
                        <a:pt x="313" y="548"/>
                      </a:cubicBezTo>
                      <a:cubicBezTo>
                        <a:pt x="439" y="548"/>
                        <a:pt x="553" y="495"/>
                        <a:pt x="553" y="348"/>
                      </a:cubicBezTo>
                      <a:cubicBezTo>
                        <a:pt x="553" y="302"/>
                        <a:pt x="541" y="255"/>
                        <a:pt x="522" y="212"/>
                      </a:cubicBezTo>
                      <a:cubicBezTo>
                        <a:pt x="535" y="212"/>
                        <a:pt x="535" y="212"/>
                        <a:pt x="535" y="212"/>
                      </a:cubicBezTo>
                      <a:cubicBezTo>
                        <a:pt x="554" y="256"/>
                        <a:pt x="565" y="303"/>
                        <a:pt x="565" y="348"/>
                      </a:cubicBezTo>
                      <a:cubicBezTo>
                        <a:pt x="565" y="404"/>
                        <a:pt x="550" y="449"/>
                        <a:pt x="519" y="484"/>
                      </a:cubicBezTo>
                      <a:cubicBezTo>
                        <a:pt x="525" y="499"/>
                        <a:pt x="538" y="511"/>
                        <a:pt x="556" y="513"/>
                      </a:cubicBezTo>
                      <a:cubicBezTo>
                        <a:pt x="557" y="513"/>
                        <a:pt x="559" y="513"/>
                        <a:pt x="561" y="513"/>
                      </a:cubicBezTo>
                      <a:cubicBezTo>
                        <a:pt x="583" y="513"/>
                        <a:pt x="602" y="497"/>
                        <a:pt x="605" y="475"/>
                      </a:cubicBezTo>
                      <a:cubicBezTo>
                        <a:pt x="627" y="291"/>
                        <a:pt x="604" y="156"/>
                        <a:pt x="535" y="73"/>
                      </a:cubicBezTo>
                      <a:cubicBezTo>
                        <a:pt x="494" y="22"/>
                        <a:pt x="447" y="6"/>
                        <a:pt x="422" y="0"/>
                      </a:cubicBezTo>
                      <a:cubicBezTo>
                        <a:pt x="398" y="35"/>
                        <a:pt x="359" y="57"/>
                        <a:pt x="313" y="57"/>
                      </a:cubicBezTo>
                      <a:cubicBezTo>
                        <a:pt x="268" y="57"/>
                        <a:pt x="229" y="35"/>
                        <a:pt x="205" y="0"/>
                      </a:cubicBezTo>
                      <a:cubicBezTo>
                        <a:pt x="180" y="6"/>
                        <a:pt x="133" y="22"/>
                        <a:pt x="92" y="73"/>
                      </a:cubicBezTo>
                      <a:cubicBezTo>
                        <a:pt x="23" y="156"/>
                        <a:pt x="0" y="291"/>
                        <a:pt x="22" y="475"/>
                      </a:cubicBezTo>
                      <a:cubicBezTo>
                        <a:pt x="25" y="497"/>
                        <a:pt x="44" y="513"/>
                        <a:pt x="66" y="513"/>
                      </a:cubicBezTo>
                      <a:cubicBezTo>
                        <a:pt x="68" y="513"/>
                        <a:pt x="69" y="513"/>
                        <a:pt x="71" y="513"/>
                      </a:cubicBezTo>
                      <a:cubicBezTo>
                        <a:pt x="89" y="511"/>
                        <a:pt x="102" y="499"/>
                        <a:pt x="108" y="484"/>
                      </a:cubicBezTo>
                      <a:cubicBezTo>
                        <a:pt x="77" y="449"/>
                        <a:pt x="62" y="404"/>
                        <a:pt x="62" y="348"/>
                      </a:cubicBezTo>
                      <a:cubicBezTo>
                        <a:pt x="62" y="303"/>
                        <a:pt x="73" y="256"/>
                        <a:pt x="92" y="212"/>
                      </a:cubicBezTo>
                      <a:close/>
                    </a:path>
                  </a:pathLst>
                </a:custGeom>
                <a:grpFill/>
                <a:ln w="6350">
                  <a:solidFill>
                    <a:srgbClr val="086CA3"/>
                  </a:solidFill>
                  <a:round/>
                  <a:headEnd/>
                  <a:tailEnd/>
                </a:ln>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257" name="Freeform 6">
                  <a:extLst>
                    <a:ext uri="{FF2B5EF4-FFF2-40B4-BE49-F238E27FC236}">
                      <a16:creationId xmlns:a16="http://schemas.microsoft.com/office/drawing/2014/main" id="{CBA5E845-E86C-4AAA-9703-8E64F2FE3BC7}"/>
                    </a:ext>
                  </a:extLst>
                </p:cNvPr>
                <p:cNvSpPr>
                  <a:spLocks/>
                </p:cNvSpPr>
                <p:nvPr userDrawn="1"/>
              </p:nvSpPr>
              <p:spPr bwMode="auto">
                <a:xfrm>
                  <a:off x="2580" y="1839"/>
                  <a:ext cx="283" cy="601"/>
                </a:xfrm>
                <a:custGeom>
                  <a:avLst/>
                  <a:gdLst>
                    <a:gd name="T0" fmla="*/ 0 w 188"/>
                    <a:gd name="T1" fmla="*/ 0 h 399"/>
                    <a:gd name="T2" fmla="*/ 70 w 188"/>
                    <a:gd name="T3" fmla="*/ 351 h 399"/>
                    <a:gd name="T4" fmla="*/ 129 w 188"/>
                    <a:gd name="T5" fmla="*/ 399 h 399"/>
                    <a:gd name="T6" fmla="*/ 188 w 188"/>
                    <a:gd name="T7" fmla="*/ 351 h 399"/>
                    <a:gd name="T8" fmla="*/ 188 w 188"/>
                    <a:gd name="T9" fmla="*/ 67 h 399"/>
                    <a:gd name="T10" fmla="*/ 25 w 188"/>
                    <a:gd name="T11" fmla="*/ 21 h 399"/>
                    <a:gd name="T12" fmla="*/ 0 w 188"/>
                    <a:gd name="T13" fmla="*/ 0 h 399"/>
                  </a:gdLst>
                  <a:ahLst/>
                  <a:cxnLst>
                    <a:cxn ang="0">
                      <a:pos x="T0" y="T1"/>
                    </a:cxn>
                    <a:cxn ang="0">
                      <a:pos x="T2" y="T3"/>
                    </a:cxn>
                    <a:cxn ang="0">
                      <a:pos x="T4" y="T5"/>
                    </a:cxn>
                    <a:cxn ang="0">
                      <a:pos x="T6" y="T7"/>
                    </a:cxn>
                    <a:cxn ang="0">
                      <a:pos x="T8" y="T9"/>
                    </a:cxn>
                    <a:cxn ang="0">
                      <a:pos x="T10" y="T11"/>
                    </a:cxn>
                    <a:cxn ang="0">
                      <a:pos x="T12" y="T13"/>
                    </a:cxn>
                  </a:cxnLst>
                  <a:rect l="0" t="0" r="r" b="b"/>
                  <a:pathLst>
                    <a:path w="188" h="399">
                      <a:moveTo>
                        <a:pt x="0" y="0"/>
                      </a:moveTo>
                      <a:cubicBezTo>
                        <a:pt x="70" y="351"/>
                        <a:pt x="70" y="351"/>
                        <a:pt x="70" y="351"/>
                      </a:cubicBezTo>
                      <a:cubicBezTo>
                        <a:pt x="70" y="377"/>
                        <a:pt x="96" y="399"/>
                        <a:pt x="129" y="399"/>
                      </a:cubicBezTo>
                      <a:cubicBezTo>
                        <a:pt x="161" y="399"/>
                        <a:pt x="188" y="377"/>
                        <a:pt x="188" y="351"/>
                      </a:cubicBezTo>
                      <a:cubicBezTo>
                        <a:pt x="188" y="67"/>
                        <a:pt x="188" y="67"/>
                        <a:pt x="188" y="67"/>
                      </a:cubicBezTo>
                      <a:cubicBezTo>
                        <a:pt x="122" y="66"/>
                        <a:pt x="66" y="50"/>
                        <a:pt x="25" y="21"/>
                      </a:cubicBezTo>
                      <a:cubicBezTo>
                        <a:pt x="16" y="14"/>
                        <a:pt x="8" y="7"/>
                        <a:pt x="0" y="0"/>
                      </a:cubicBezTo>
                      <a:close/>
                    </a:path>
                  </a:pathLst>
                </a:custGeom>
                <a:grpFill/>
                <a:ln w="6350">
                  <a:solidFill>
                    <a:srgbClr val="086CA3"/>
                  </a:solidFill>
                  <a:round/>
                  <a:headEnd/>
                  <a:tailEnd/>
                </a:ln>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258" name="Freeform 7">
                  <a:extLst>
                    <a:ext uri="{FF2B5EF4-FFF2-40B4-BE49-F238E27FC236}">
                      <a16:creationId xmlns:a16="http://schemas.microsoft.com/office/drawing/2014/main" id="{4169DED7-041F-4105-AA2F-1561D31171F6}"/>
                    </a:ext>
                  </a:extLst>
                </p:cNvPr>
                <p:cNvSpPr>
                  <a:spLocks/>
                </p:cNvSpPr>
                <p:nvPr userDrawn="1"/>
              </p:nvSpPr>
              <p:spPr bwMode="auto">
                <a:xfrm>
                  <a:off x="2895" y="1839"/>
                  <a:ext cx="284" cy="601"/>
                </a:xfrm>
                <a:custGeom>
                  <a:avLst/>
                  <a:gdLst>
                    <a:gd name="T0" fmla="*/ 163 w 188"/>
                    <a:gd name="T1" fmla="*/ 21 h 399"/>
                    <a:gd name="T2" fmla="*/ 0 w 188"/>
                    <a:gd name="T3" fmla="*/ 67 h 399"/>
                    <a:gd name="T4" fmla="*/ 0 w 188"/>
                    <a:gd name="T5" fmla="*/ 351 h 399"/>
                    <a:gd name="T6" fmla="*/ 59 w 188"/>
                    <a:gd name="T7" fmla="*/ 399 h 399"/>
                    <a:gd name="T8" fmla="*/ 118 w 188"/>
                    <a:gd name="T9" fmla="*/ 351 h 399"/>
                    <a:gd name="T10" fmla="*/ 188 w 188"/>
                    <a:gd name="T11" fmla="*/ 0 h 399"/>
                    <a:gd name="T12" fmla="*/ 163 w 188"/>
                    <a:gd name="T13" fmla="*/ 21 h 399"/>
                  </a:gdLst>
                  <a:ahLst/>
                  <a:cxnLst>
                    <a:cxn ang="0">
                      <a:pos x="T0" y="T1"/>
                    </a:cxn>
                    <a:cxn ang="0">
                      <a:pos x="T2" y="T3"/>
                    </a:cxn>
                    <a:cxn ang="0">
                      <a:pos x="T4" y="T5"/>
                    </a:cxn>
                    <a:cxn ang="0">
                      <a:pos x="T6" y="T7"/>
                    </a:cxn>
                    <a:cxn ang="0">
                      <a:pos x="T8" y="T9"/>
                    </a:cxn>
                    <a:cxn ang="0">
                      <a:pos x="T10" y="T11"/>
                    </a:cxn>
                    <a:cxn ang="0">
                      <a:pos x="T12" y="T13"/>
                    </a:cxn>
                  </a:cxnLst>
                  <a:rect l="0" t="0" r="r" b="b"/>
                  <a:pathLst>
                    <a:path w="188" h="399">
                      <a:moveTo>
                        <a:pt x="163" y="21"/>
                      </a:moveTo>
                      <a:cubicBezTo>
                        <a:pt x="122" y="50"/>
                        <a:pt x="66" y="66"/>
                        <a:pt x="0" y="67"/>
                      </a:cubicBezTo>
                      <a:cubicBezTo>
                        <a:pt x="0" y="351"/>
                        <a:pt x="0" y="351"/>
                        <a:pt x="0" y="351"/>
                      </a:cubicBezTo>
                      <a:cubicBezTo>
                        <a:pt x="0" y="377"/>
                        <a:pt x="27" y="399"/>
                        <a:pt x="59" y="399"/>
                      </a:cubicBezTo>
                      <a:cubicBezTo>
                        <a:pt x="92" y="399"/>
                        <a:pt x="118" y="377"/>
                        <a:pt x="118" y="351"/>
                      </a:cubicBezTo>
                      <a:cubicBezTo>
                        <a:pt x="188" y="0"/>
                        <a:pt x="188" y="0"/>
                        <a:pt x="188" y="0"/>
                      </a:cubicBezTo>
                      <a:cubicBezTo>
                        <a:pt x="180" y="7"/>
                        <a:pt x="172" y="14"/>
                        <a:pt x="163" y="21"/>
                      </a:cubicBezTo>
                      <a:close/>
                    </a:path>
                  </a:pathLst>
                </a:custGeom>
                <a:grpFill/>
                <a:ln w="6350">
                  <a:solidFill>
                    <a:srgbClr val="086CA3"/>
                  </a:solidFill>
                  <a:round/>
                  <a:headEnd/>
                  <a:tailEnd/>
                </a:ln>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259" name="Oval 8">
                  <a:extLst>
                    <a:ext uri="{FF2B5EF4-FFF2-40B4-BE49-F238E27FC236}">
                      <a16:creationId xmlns:a16="http://schemas.microsoft.com/office/drawing/2014/main" id="{3D90A6CD-CF9D-4F2C-94CF-F2A6C2E3F287}"/>
                    </a:ext>
                  </a:extLst>
                </p:cNvPr>
                <p:cNvSpPr>
                  <a:spLocks noChangeArrowheads="1"/>
                </p:cNvSpPr>
                <p:nvPr userDrawn="1"/>
              </p:nvSpPr>
              <p:spPr bwMode="auto">
                <a:xfrm>
                  <a:off x="2697" y="802"/>
                  <a:ext cx="363" cy="362"/>
                </a:xfrm>
                <a:prstGeom prst="ellipse">
                  <a:avLst/>
                </a:prstGeom>
                <a:grpFill/>
                <a:ln w="6350">
                  <a:solidFill>
                    <a:srgbClr val="086CA3"/>
                  </a:solidFill>
                  <a:round/>
                  <a:headEnd/>
                  <a:tailEnd/>
                </a:ln>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grpSp>
          <p:grpSp>
            <p:nvGrpSpPr>
              <p:cNvPr id="221" name="Group 4">
                <a:extLst>
                  <a:ext uri="{FF2B5EF4-FFF2-40B4-BE49-F238E27FC236}">
                    <a16:creationId xmlns:a16="http://schemas.microsoft.com/office/drawing/2014/main" id="{73C971E8-1B28-4102-960B-98469801DFF7}"/>
                  </a:ext>
                </a:extLst>
              </p:cNvPr>
              <p:cNvGrpSpPr>
                <a:grpSpLocks noChangeAspect="1"/>
              </p:cNvGrpSpPr>
              <p:nvPr userDrawn="1"/>
            </p:nvGrpSpPr>
            <p:grpSpPr bwMode="auto">
              <a:xfrm>
                <a:off x="9637922" y="210961"/>
                <a:ext cx="219948" cy="380438"/>
                <a:chOff x="2406" y="802"/>
                <a:chExt cx="947" cy="1638"/>
              </a:xfrm>
              <a:grpFill/>
            </p:grpSpPr>
            <p:sp>
              <p:nvSpPr>
                <p:cNvPr id="252" name="Freeform 5">
                  <a:extLst>
                    <a:ext uri="{FF2B5EF4-FFF2-40B4-BE49-F238E27FC236}">
                      <a16:creationId xmlns:a16="http://schemas.microsoft.com/office/drawing/2014/main" id="{06121D32-2504-4C10-A65A-265271F6D8F5}"/>
                    </a:ext>
                  </a:extLst>
                </p:cNvPr>
                <p:cNvSpPr>
                  <a:spLocks/>
                </p:cNvSpPr>
                <p:nvPr userDrawn="1"/>
              </p:nvSpPr>
              <p:spPr bwMode="auto">
                <a:xfrm>
                  <a:off x="2406" y="1097"/>
                  <a:ext cx="947" cy="826"/>
                </a:xfrm>
                <a:custGeom>
                  <a:avLst/>
                  <a:gdLst>
                    <a:gd name="T0" fmla="*/ 92 w 627"/>
                    <a:gd name="T1" fmla="*/ 212 h 548"/>
                    <a:gd name="T2" fmla="*/ 105 w 627"/>
                    <a:gd name="T3" fmla="*/ 212 h 548"/>
                    <a:gd name="T4" fmla="*/ 74 w 627"/>
                    <a:gd name="T5" fmla="*/ 348 h 548"/>
                    <a:gd name="T6" fmla="*/ 313 w 627"/>
                    <a:gd name="T7" fmla="*/ 548 h 548"/>
                    <a:gd name="T8" fmla="*/ 553 w 627"/>
                    <a:gd name="T9" fmla="*/ 348 h 548"/>
                    <a:gd name="T10" fmla="*/ 522 w 627"/>
                    <a:gd name="T11" fmla="*/ 212 h 548"/>
                    <a:gd name="T12" fmla="*/ 535 w 627"/>
                    <a:gd name="T13" fmla="*/ 212 h 548"/>
                    <a:gd name="T14" fmla="*/ 565 w 627"/>
                    <a:gd name="T15" fmla="*/ 348 h 548"/>
                    <a:gd name="T16" fmla="*/ 519 w 627"/>
                    <a:gd name="T17" fmla="*/ 484 h 548"/>
                    <a:gd name="T18" fmla="*/ 556 w 627"/>
                    <a:gd name="T19" fmla="*/ 513 h 548"/>
                    <a:gd name="T20" fmla="*/ 561 w 627"/>
                    <a:gd name="T21" fmla="*/ 513 h 548"/>
                    <a:gd name="T22" fmla="*/ 605 w 627"/>
                    <a:gd name="T23" fmla="*/ 475 h 548"/>
                    <a:gd name="T24" fmla="*/ 535 w 627"/>
                    <a:gd name="T25" fmla="*/ 73 h 548"/>
                    <a:gd name="T26" fmla="*/ 422 w 627"/>
                    <a:gd name="T27" fmla="*/ 0 h 548"/>
                    <a:gd name="T28" fmla="*/ 313 w 627"/>
                    <a:gd name="T29" fmla="*/ 57 h 548"/>
                    <a:gd name="T30" fmla="*/ 205 w 627"/>
                    <a:gd name="T31" fmla="*/ 0 h 548"/>
                    <a:gd name="T32" fmla="*/ 92 w 627"/>
                    <a:gd name="T33" fmla="*/ 73 h 548"/>
                    <a:gd name="T34" fmla="*/ 22 w 627"/>
                    <a:gd name="T35" fmla="*/ 475 h 548"/>
                    <a:gd name="T36" fmla="*/ 66 w 627"/>
                    <a:gd name="T37" fmla="*/ 513 h 548"/>
                    <a:gd name="T38" fmla="*/ 71 w 627"/>
                    <a:gd name="T39" fmla="*/ 513 h 548"/>
                    <a:gd name="T40" fmla="*/ 108 w 627"/>
                    <a:gd name="T41" fmla="*/ 484 h 548"/>
                    <a:gd name="T42" fmla="*/ 62 w 627"/>
                    <a:gd name="T43" fmla="*/ 348 h 548"/>
                    <a:gd name="T44" fmla="*/ 92 w 627"/>
                    <a:gd name="T45" fmla="*/ 212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27" h="548">
                      <a:moveTo>
                        <a:pt x="92" y="212"/>
                      </a:moveTo>
                      <a:cubicBezTo>
                        <a:pt x="105" y="212"/>
                        <a:pt x="105" y="212"/>
                        <a:pt x="105" y="212"/>
                      </a:cubicBezTo>
                      <a:cubicBezTo>
                        <a:pt x="86" y="255"/>
                        <a:pt x="74" y="302"/>
                        <a:pt x="74" y="348"/>
                      </a:cubicBezTo>
                      <a:cubicBezTo>
                        <a:pt x="74" y="495"/>
                        <a:pt x="188" y="548"/>
                        <a:pt x="313" y="548"/>
                      </a:cubicBezTo>
                      <a:cubicBezTo>
                        <a:pt x="439" y="548"/>
                        <a:pt x="553" y="495"/>
                        <a:pt x="553" y="348"/>
                      </a:cubicBezTo>
                      <a:cubicBezTo>
                        <a:pt x="553" y="302"/>
                        <a:pt x="541" y="255"/>
                        <a:pt x="522" y="212"/>
                      </a:cubicBezTo>
                      <a:cubicBezTo>
                        <a:pt x="535" y="212"/>
                        <a:pt x="535" y="212"/>
                        <a:pt x="535" y="212"/>
                      </a:cubicBezTo>
                      <a:cubicBezTo>
                        <a:pt x="554" y="256"/>
                        <a:pt x="565" y="303"/>
                        <a:pt x="565" y="348"/>
                      </a:cubicBezTo>
                      <a:cubicBezTo>
                        <a:pt x="565" y="404"/>
                        <a:pt x="550" y="449"/>
                        <a:pt x="519" y="484"/>
                      </a:cubicBezTo>
                      <a:cubicBezTo>
                        <a:pt x="525" y="499"/>
                        <a:pt x="538" y="511"/>
                        <a:pt x="556" y="513"/>
                      </a:cubicBezTo>
                      <a:cubicBezTo>
                        <a:pt x="557" y="513"/>
                        <a:pt x="559" y="513"/>
                        <a:pt x="561" y="513"/>
                      </a:cubicBezTo>
                      <a:cubicBezTo>
                        <a:pt x="583" y="513"/>
                        <a:pt x="602" y="497"/>
                        <a:pt x="605" y="475"/>
                      </a:cubicBezTo>
                      <a:cubicBezTo>
                        <a:pt x="627" y="291"/>
                        <a:pt x="604" y="156"/>
                        <a:pt x="535" y="73"/>
                      </a:cubicBezTo>
                      <a:cubicBezTo>
                        <a:pt x="494" y="22"/>
                        <a:pt x="447" y="6"/>
                        <a:pt x="422" y="0"/>
                      </a:cubicBezTo>
                      <a:cubicBezTo>
                        <a:pt x="398" y="35"/>
                        <a:pt x="359" y="57"/>
                        <a:pt x="313" y="57"/>
                      </a:cubicBezTo>
                      <a:cubicBezTo>
                        <a:pt x="268" y="57"/>
                        <a:pt x="229" y="35"/>
                        <a:pt x="205" y="0"/>
                      </a:cubicBezTo>
                      <a:cubicBezTo>
                        <a:pt x="180" y="6"/>
                        <a:pt x="133" y="22"/>
                        <a:pt x="92" y="73"/>
                      </a:cubicBezTo>
                      <a:cubicBezTo>
                        <a:pt x="23" y="156"/>
                        <a:pt x="0" y="291"/>
                        <a:pt x="22" y="475"/>
                      </a:cubicBezTo>
                      <a:cubicBezTo>
                        <a:pt x="25" y="497"/>
                        <a:pt x="44" y="513"/>
                        <a:pt x="66" y="513"/>
                      </a:cubicBezTo>
                      <a:cubicBezTo>
                        <a:pt x="68" y="513"/>
                        <a:pt x="69" y="513"/>
                        <a:pt x="71" y="513"/>
                      </a:cubicBezTo>
                      <a:cubicBezTo>
                        <a:pt x="89" y="511"/>
                        <a:pt x="102" y="499"/>
                        <a:pt x="108" y="484"/>
                      </a:cubicBezTo>
                      <a:cubicBezTo>
                        <a:pt x="77" y="449"/>
                        <a:pt x="62" y="404"/>
                        <a:pt x="62" y="348"/>
                      </a:cubicBezTo>
                      <a:cubicBezTo>
                        <a:pt x="62" y="303"/>
                        <a:pt x="73" y="256"/>
                        <a:pt x="92" y="212"/>
                      </a:cubicBezTo>
                      <a:close/>
                    </a:path>
                  </a:pathLst>
                </a:custGeom>
                <a:grpFill/>
                <a:ln w="6350">
                  <a:solidFill>
                    <a:srgbClr val="086CA3"/>
                  </a:solidFill>
                  <a:round/>
                  <a:headEnd/>
                  <a:tailEnd/>
                </a:ln>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253" name="Freeform 6">
                  <a:extLst>
                    <a:ext uri="{FF2B5EF4-FFF2-40B4-BE49-F238E27FC236}">
                      <a16:creationId xmlns:a16="http://schemas.microsoft.com/office/drawing/2014/main" id="{99D66AE0-80BB-4FF5-B669-28B633BE280C}"/>
                    </a:ext>
                  </a:extLst>
                </p:cNvPr>
                <p:cNvSpPr>
                  <a:spLocks/>
                </p:cNvSpPr>
                <p:nvPr userDrawn="1"/>
              </p:nvSpPr>
              <p:spPr bwMode="auto">
                <a:xfrm>
                  <a:off x="2580" y="1839"/>
                  <a:ext cx="283" cy="601"/>
                </a:xfrm>
                <a:custGeom>
                  <a:avLst/>
                  <a:gdLst>
                    <a:gd name="T0" fmla="*/ 0 w 188"/>
                    <a:gd name="T1" fmla="*/ 0 h 399"/>
                    <a:gd name="T2" fmla="*/ 70 w 188"/>
                    <a:gd name="T3" fmla="*/ 351 h 399"/>
                    <a:gd name="T4" fmla="*/ 129 w 188"/>
                    <a:gd name="T5" fmla="*/ 399 h 399"/>
                    <a:gd name="T6" fmla="*/ 188 w 188"/>
                    <a:gd name="T7" fmla="*/ 351 h 399"/>
                    <a:gd name="T8" fmla="*/ 188 w 188"/>
                    <a:gd name="T9" fmla="*/ 67 h 399"/>
                    <a:gd name="T10" fmla="*/ 25 w 188"/>
                    <a:gd name="T11" fmla="*/ 21 h 399"/>
                    <a:gd name="T12" fmla="*/ 0 w 188"/>
                    <a:gd name="T13" fmla="*/ 0 h 399"/>
                  </a:gdLst>
                  <a:ahLst/>
                  <a:cxnLst>
                    <a:cxn ang="0">
                      <a:pos x="T0" y="T1"/>
                    </a:cxn>
                    <a:cxn ang="0">
                      <a:pos x="T2" y="T3"/>
                    </a:cxn>
                    <a:cxn ang="0">
                      <a:pos x="T4" y="T5"/>
                    </a:cxn>
                    <a:cxn ang="0">
                      <a:pos x="T6" y="T7"/>
                    </a:cxn>
                    <a:cxn ang="0">
                      <a:pos x="T8" y="T9"/>
                    </a:cxn>
                    <a:cxn ang="0">
                      <a:pos x="T10" y="T11"/>
                    </a:cxn>
                    <a:cxn ang="0">
                      <a:pos x="T12" y="T13"/>
                    </a:cxn>
                  </a:cxnLst>
                  <a:rect l="0" t="0" r="r" b="b"/>
                  <a:pathLst>
                    <a:path w="188" h="399">
                      <a:moveTo>
                        <a:pt x="0" y="0"/>
                      </a:moveTo>
                      <a:cubicBezTo>
                        <a:pt x="70" y="351"/>
                        <a:pt x="70" y="351"/>
                        <a:pt x="70" y="351"/>
                      </a:cubicBezTo>
                      <a:cubicBezTo>
                        <a:pt x="70" y="377"/>
                        <a:pt x="96" y="399"/>
                        <a:pt x="129" y="399"/>
                      </a:cubicBezTo>
                      <a:cubicBezTo>
                        <a:pt x="161" y="399"/>
                        <a:pt x="188" y="377"/>
                        <a:pt x="188" y="351"/>
                      </a:cubicBezTo>
                      <a:cubicBezTo>
                        <a:pt x="188" y="67"/>
                        <a:pt x="188" y="67"/>
                        <a:pt x="188" y="67"/>
                      </a:cubicBezTo>
                      <a:cubicBezTo>
                        <a:pt x="122" y="66"/>
                        <a:pt x="66" y="50"/>
                        <a:pt x="25" y="21"/>
                      </a:cubicBezTo>
                      <a:cubicBezTo>
                        <a:pt x="16" y="14"/>
                        <a:pt x="8" y="7"/>
                        <a:pt x="0" y="0"/>
                      </a:cubicBezTo>
                      <a:close/>
                    </a:path>
                  </a:pathLst>
                </a:custGeom>
                <a:grpFill/>
                <a:ln w="6350">
                  <a:solidFill>
                    <a:srgbClr val="086CA3"/>
                  </a:solidFill>
                  <a:round/>
                  <a:headEnd/>
                  <a:tailEnd/>
                </a:ln>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254" name="Freeform 7">
                  <a:extLst>
                    <a:ext uri="{FF2B5EF4-FFF2-40B4-BE49-F238E27FC236}">
                      <a16:creationId xmlns:a16="http://schemas.microsoft.com/office/drawing/2014/main" id="{C6156161-4336-4109-8A1A-160D63DC9C64}"/>
                    </a:ext>
                  </a:extLst>
                </p:cNvPr>
                <p:cNvSpPr>
                  <a:spLocks/>
                </p:cNvSpPr>
                <p:nvPr userDrawn="1"/>
              </p:nvSpPr>
              <p:spPr bwMode="auto">
                <a:xfrm>
                  <a:off x="2895" y="1839"/>
                  <a:ext cx="284" cy="601"/>
                </a:xfrm>
                <a:custGeom>
                  <a:avLst/>
                  <a:gdLst>
                    <a:gd name="T0" fmla="*/ 163 w 188"/>
                    <a:gd name="T1" fmla="*/ 21 h 399"/>
                    <a:gd name="T2" fmla="*/ 0 w 188"/>
                    <a:gd name="T3" fmla="*/ 67 h 399"/>
                    <a:gd name="T4" fmla="*/ 0 w 188"/>
                    <a:gd name="T5" fmla="*/ 351 h 399"/>
                    <a:gd name="T6" fmla="*/ 59 w 188"/>
                    <a:gd name="T7" fmla="*/ 399 h 399"/>
                    <a:gd name="T8" fmla="*/ 118 w 188"/>
                    <a:gd name="T9" fmla="*/ 351 h 399"/>
                    <a:gd name="T10" fmla="*/ 188 w 188"/>
                    <a:gd name="T11" fmla="*/ 0 h 399"/>
                    <a:gd name="T12" fmla="*/ 163 w 188"/>
                    <a:gd name="T13" fmla="*/ 21 h 399"/>
                  </a:gdLst>
                  <a:ahLst/>
                  <a:cxnLst>
                    <a:cxn ang="0">
                      <a:pos x="T0" y="T1"/>
                    </a:cxn>
                    <a:cxn ang="0">
                      <a:pos x="T2" y="T3"/>
                    </a:cxn>
                    <a:cxn ang="0">
                      <a:pos x="T4" y="T5"/>
                    </a:cxn>
                    <a:cxn ang="0">
                      <a:pos x="T6" y="T7"/>
                    </a:cxn>
                    <a:cxn ang="0">
                      <a:pos x="T8" y="T9"/>
                    </a:cxn>
                    <a:cxn ang="0">
                      <a:pos x="T10" y="T11"/>
                    </a:cxn>
                    <a:cxn ang="0">
                      <a:pos x="T12" y="T13"/>
                    </a:cxn>
                  </a:cxnLst>
                  <a:rect l="0" t="0" r="r" b="b"/>
                  <a:pathLst>
                    <a:path w="188" h="399">
                      <a:moveTo>
                        <a:pt x="163" y="21"/>
                      </a:moveTo>
                      <a:cubicBezTo>
                        <a:pt x="122" y="50"/>
                        <a:pt x="66" y="66"/>
                        <a:pt x="0" y="67"/>
                      </a:cubicBezTo>
                      <a:cubicBezTo>
                        <a:pt x="0" y="351"/>
                        <a:pt x="0" y="351"/>
                        <a:pt x="0" y="351"/>
                      </a:cubicBezTo>
                      <a:cubicBezTo>
                        <a:pt x="0" y="377"/>
                        <a:pt x="27" y="399"/>
                        <a:pt x="59" y="399"/>
                      </a:cubicBezTo>
                      <a:cubicBezTo>
                        <a:pt x="92" y="399"/>
                        <a:pt x="118" y="377"/>
                        <a:pt x="118" y="351"/>
                      </a:cubicBezTo>
                      <a:cubicBezTo>
                        <a:pt x="188" y="0"/>
                        <a:pt x="188" y="0"/>
                        <a:pt x="188" y="0"/>
                      </a:cubicBezTo>
                      <a:cubicBezTo>
                        <a:pt x="180" y="7"/>
                        <a:pt x="172" y="14"/>
                        <a:pt x="163" y="21"/>
                      </a:cubicBezTo>
                      <a:close/>
                    </a:path>
                  </a:pathLst>
                </a:custGeom>
                <a:grpFill/>
                <a:ln w="6350">
                  <a:solidFill>
                    <a:srgbClr val="086CA3"/>
                  </a:solidFill>
                  <a:round/>
                  <a:headEnd/>
                  <a:tailEnd/>
                </a:ln>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255" name="Oval 8">
                  <a:extLst>
                    <a:ext uri="{FF2B5EF4-FFF2-40B4-BE49-F238E27FC236}">
                      <a16:creationId xmlns:a16="http://schemas.microsoft.com/office/drawing/2014/main" id="{626ABDD2-9C2E-4574-AE92-C404A88E8E4D}"/>
                    </a:ext>
                  </a:extLst>
                </p:cNvPr>
                <p:cNvSpPr>
                  <a:spLocks noChangeArrowheads="1"/>
                </p:cNvSpPr>
                <p:nvPr userDrawn="1"/>
              </p:nvSpPr>
              <p:spPr bwMode="auto">
                <a:xfrm>
                  <a:off x="2697" y="802"/>
                  <a:ext cx="363" cy="362"/>
                </a:xfrm>
                <a:prstGeom prst="ellipse">
                  <a:avLst/>
                </a:prstGeom>
                <a:grpFill/>
                <a:ln w="6350">
                  <a:solidFill>
                    <a:srgbClr val="086CA3"/>
                  </a:solidFill>
                  <a:round/>
                  <a:headEnd/>
                  <a:tailEnd/>
                </a:ln>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grpSp>
          <p:grpSp>
            <p:nvGrpSpPr>
              <p:cNvPr id="222" name="Group 4">
                <a:extLst>
                  <a:ext uri="{FF2B5EF4-FFF2-40B4-BE49-F238E27FC236}">
                    <a16:creationId xmlns:a16="http://schemas.microsoft.com/office/drawing/2014/main" id="{9B76A1A3-936B-4FB1-9090-EAA8A6570AB6}"/>
                  </a:ext>
                </a:extLst>
              </p:cNvPr>
              <p:cNvGrpSpPr>
                <a:grpSpLocks noChangeAspect="1"/>
              </p:cNvGrpSpPr>
              <p:nvPr userDrawn="1"/>
            </p:nvGrpSpPr>
            <p:grpSpPr bwMode="auto">
              <a:xfrm>
                <a:off x="9744999" y="332717"/>
                <a:ext cx="260661" cy="450858"/>
                <a:chOff x="2406" y="802"/>
                <a:chExt cx="947" cy="1638"/>
              </a:xfrm>
              <a:grpFill/>
            </p:grpSpPr>
            <p:sp>
              <p:nvSpPr>
                <p:cNvPr id="248" name="Freeform 5">
                  <a:extLst>
                    <a:ext uri="{FF2B5EF4-FFF2-40B4-BE49-F238E27FC236}">
                      <a16:creationId xmlns:a16="http://schemas.microsoft.com/office/drawing/2014/main" id="{B69B3006-E75A-46B4-BE2F-E354B6A8F318}"/>
                    </a:ext>
                  </a:extLst>
                </p:cNvPr>
                <p:cNvSpPr>
                  <a:spLocks/>
                </p:cNvSpPr>
                <p:nvPr userDrawn="1"/>
              </p:nvSpPr>
              <p:spPr bwMode="auto">
                <a:xfrm>
                  <a:off x="2406" y="1097"/>
                  <a:ext cx="947" cy="826"/>
                </a:xfrm>
                <a:custGeom>
                  <a:avLst/>
                  <a:gdLst>
                    <a:gd name="T0" fmla="*/ 92 w 627"/>
                    <a:gd name="T1" fmla="*/ 212 h 548"/>
                    <a:gd name="T2" fmla="*/ 105 w 627"/>
                    <a:gd name="T3" fmla="*/ 212 h 548"/>
                    <a:gd name="T4" fmla="*/ 74 w 627"/>
                    <a:gd name="T5" fmla="*/ 348 h 548"/>
                    <a:gd name="T6" fmla="*/ 313 w 627"/>
                    <a:gd name="T7" fmla="*/ 548 h 548"/>
                    <a:gd name="T8" fmla="*/ 553 w 627"/>
                    <a:gd name="T9" fmla="*/ 348 h 548"/>
                    <a:gd name="T10" fmla="*/ 522 w 627"/>
                    <a:gd name="T11" fmla="*/ 212 h 548"/>
                    <a:gd name="T12" fmla="*/ 535 w 627"/>
                    <a:gd name="T13" fmla="*/ 212 h 548"/>
                    <a:gd name="T14" fmla="*/ 565 w 627"/>
                    <a:gd name="T15" fmla="*/ 348 h 548"/>
                    <a:gd name="T16" fmla="*/ 519 w 627"/>
                    <a:gd name="T17" fmla="*/ 484 h 548"/>
                    <a:gd name="T18" fmla="*/ 556 w 627"/>
                    <a:gd name="T19" fmla="*/ 513 h 548"/>
                    <a:gd name="T20" fmla="*/ 561 w 627"/>
                    <a:gd name="T21" fmla="*/ 513 h 548"/>
                    <a:gd name="T22" fmla="*/ 605 w 627"/>
                    <a:gd name="T23" fmla="*/ 475 h 548"/>
                    <a:gd name="T24" fmla="*/ 535 w 627"/>
                    <a:gd name="T25" fmla="*/ 73 h 548"/>
                    <a:gd name="T26" fmla="*/ 422 w 627"/>
                    <a:gd name="T27" fmla="*/ 0 h 548"/>
                    <a:gd name="T28" fmla="*/ 313 w 627"/>
                    <a:gd name="T29" fmla="*/ 57 h 548"/>
                    <a:gd name="T30" fmla="*/ 205 w 627"/>
                    <a:gd name="T31" fmla="*/ 0 h 548"/>
                    <a:gd name="T32" fmla="*/ 92 w 627"/>
                    <a:gd name="T33" fmla="*/ 73 h 548"/>
                    <a:gd name="T34" fmla="*/ 22 w 627"/>
                    <a:gd name="T35" fmla="*/ 475 h 548"/>
                    <a:gd name="T36" fmla="*/ 66 w 627"/>
                    <a:gd name="T37" fmla="*/ 513 h 548"/>
                    <a:gd name="T38" fmla="*/ 71 w 627"/>
                    <a:gd name="T39" fmla="*/ 513 h 548"/>
                    <a:gd name="T40" fmla="*/ 108 w 627"/>
                    <a:gd name="T41" fmla="*/ 484 h 548"/>
                    <a:gd name="T42" fmla="*/ 62 w 627"/>
                    <a:gd name="T43" fmla="*/ 348 h 548"/>
                    <a:gd name="T44" fmla="*/ 92 w 627"/>
                    <a:gd name="T45" fmla="*/ 212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27" h="548">
                      <a:moveTo>
                        <a:pt x="92" y="212"/>
                      </a:moveTo>
                      <a:cubicBezTo>
                        <a:pt x="105" y="212"/>
                        <a:pt x="105" y="212"/>
                        <a:pt x="105" y="212"/>
                      </a:cubicBezTo>
                      <a:cubicBezTo>
                        <a:pt x="86" y="255"/>
                        <a:pt x="74" y="302"/>
                        <a:pt x="74" y="348"/>
                      </a:cubicBezTo>
                      <a:cubicBezTo>
                        <a:pt x="74" y="495"/>
                        <a:pt x="188" y="548"/>
                        <a:pt x="313" y="548"/>
                      </a:cubicBezTo>
                      <a:cubicBezTo>
                        <a:pt x="439" y="548"/>
                        <a:pt x="553" y="495"/>
                        <a:pt x="553" y="348"/>
                      </a:cubicBezTo>
                      <a:cubicBezTo>
                        <a:pt x="553" y="302"/>
                        <a:pt x="541" y="255"/>
                        <a:pt x="522" y="212"/>
                      </a:cubicBezTo>
                      <a:cubicBezTo>
                        <a:pt x="535" y="212"/>
                        <a:pt x="535" y="212"/>
                        <a:pt x="535" y="212"/>
                      </a:cubicBezTo>
                      <a:cubicBezTo>
                        <a:pt x="554" y="256"/>
                        <a:pt x="565" y="303"/>
                        <a:pt x="565" y="348"/>
                      </a:cubicBezTo>
                      <a:cubicBezTo>
                        <a:pt x="565" y="404"/>
                        <a:pt x="550" y="449"/>
                        <a:pt x="519" y="484"/>
                      </a:cubicBezTo>
                      <a:cubicBezTo>
                        <a:pt x="525" y="499"/>
                        <a:pt x="538" y="511"/>
                        <a:pt x="556" y="513"/>
                      </a:cubicBezTo>
                      <a:cubicBezTo>
                        <a:pt x="557" y="513"/>
                        <a:pt x="559" y="513"/>
                        <a:pt x="561" y="513"/>
                      </a:cubicBezTo>
                      <a:cubicBezTo>
                        <a:pt x="583" y="513"/>
                        <a:pt x="602" y="497"/>
                        <a:pt x="605" y="475"/>
                      </a:cubicBezTo>
                      <a:cubicBezTo>
                        <a:pt x="627" y="291"/>
                        <a:pt x="604" y="156"/>
                        <a:pt x="535" y="73"/>
                      </a:cubicBezTo>
                      <a:cubicBezTo>
                        <a:pt x="494" y="22"/>
                        <a:pt x="447" y="6"/>
                        <a:pt x="422" y="0"/>
                      </a:cubicBezTo>
                      <a:cubicBezTo>
                        <a:pt x="398" y="35"/>
                        <a:pt x="359" y="57"/>
                        <a:pt x="313" y="57"/>
                      </a:cubicBezTo>
                      <a:cubicBezTo>
                        <a:pt x="268" y="57"/>
                        <a:pt x="229" y="35"/>
                        <a:pt x="205" y="0"/>
                      </a:cubicBezTo>
                      <a:cubicBezTo>
                        <a:pt x="180" y="6"/>
                        <a:pt x="133" y="22"/>
                        <a:pt x="92" y="73"/>
                      </a:cubicBezTo>
                      <a:cubicBezTo>
                        <a:pt x="23" y="156"/>
                        <a:pt x="0" y="291"/>
                        <a:pt x="22" y="475"/>
                      </a:cubicBezTo>
                      <a:cubicBezTo>
                        <a:pt x="25" y="497"/>
                        <a:pt x="44" y="513"/>
                        <a:pt x="66" y="513"/>
                      </a:cubicBezTo>
                      <a:cubicBezTo>
                        <a:pt x="68" y="513"/>
                        <a:pt x="69" y="513"/>
                        <a:pt x="71" y="513"/>
                      </a:cubicBezTo>
                      <a:cubicBezTo>
                        <a:pt x="89" y="511"/>
                        <a:pt x="102" y="499"/>
                        <a:pt x="108" y="484"/>
                      </a:cubicBezTo>
                      <a:cubicBezTo>
                        <a:pt x="77" y="449"/>
                        <a:pt x="62" y="404"/>
                        <a:pt x="62" y="348"/>
                      </a:cubicBezTo>
                      <a:cubicBezTo>
                        <a:pt x="62" y="303"/>
                        <a:pt x="73" y="256"/>
                        <a:pt x="92" y="212"/>
                      </a:cubicBezTo>
                      <a:close/>
                    </a:path>
                  </a:pathLst>
                </a:custGeom>
                <a:grpFill/>
                <a:ln w="6350">
                  <a:solidFill>
                    <a:srgbClr val="086CA3"/>
                  </a:solidFill>
                  <a:round/>
                  <a:headEnd/>
                  <a:tailEnd/>
                </a:ln>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249" name="Freeform 6">
                  <a:extLst>
                    <a:ext uri="{FF2B5EF4-FFF2-40B4-BE49-F238E27FC236}">
                      <a16:creationId xmlns:a16="http://schemas.microsoft.com/office/drawing/2014/main" id="{41282BAA-B774-4B18-B78D-9FF589303027}"/>
                    </a:ext>
                  </a:extLst>
                </p:cNvPr>
                <p:cNvSpPr>
                  <a:spLocks/>
                </p:cNvSpPr>
                <p:nvPr userDrawn="1"/>
              </p:nvSpPr>
              <p:spPr bwMode="auto">
                <a:xfrm>
                  <a:off x="2580" y="1839"/>
                  <a:ext cx="283" cy="601"/>
                </a:xfrm>
                <a:custGeom>
                  <a:avLst/>
                  <a:gdLst>
                    <a:gd name="T0" fmla="*/ 0 w 188"/>
                    <a:gd name="T1" fmla="*/ 0 h 399"/>
                    <a:gd name="T2" fmla="*/ 70 w 188"/>
                    <a:gd name="T3" fmla="*/ 351 h 399"/>
                    <a:gd name="T4" fmla="*/ 129 w 188"/>
                    <a:gd name="T5" fmla="*/ 399 h 399"/>
                    <a:gd name="T6" fmla="*/ 188 w 188"/>
                    <a:gd name="T7" fmla="*/ 351 h 399"/>
                    <a:gd name="T8" fmla="*/ 188 w 188"/>
                    <a:gd name="T9" fmla="*/ 67 h 399"/>
                    <a:gd name="T10" fmla="*/ 25 w 188"/>
                    <a:gd name="T11" fmla="*/ 21 h 399"/>
                    <a:gd name="T12" fmla="*/ 0 w 188"/>
                    <a:gd name="T13" fmla="*/ 0 h 399"/>
                  </a:gdLst>
                  <a:ahLst/>
                  <a:cxnLst>
                    <a:cxn ang="0">
                      <a:pos x="T0" y="T1"/>
                    </a:cxn>
                    <a:cxn ang="0">
                      <a:pos x="T2" y="T3"/>
                    </a:cxn>
                    <a:cxn ang="0">
                      <a:pos x="T4" y="T5"/>
                    </a:cxn>
                    <a:cxn ang="0">
                      <a:pos x="T6" y="T7"/>
                    </a:cxn>
                    <a:cxn ang="0">
                      <a:pos x="T8" y="T9"/>
                    </a:cxn>
                    <a:cxn ang="0">
                      <a:pos x="T10" y="T11"/>
                    </a:cxn>
                    <a:cxn ang="0">
                      <a:pos x="T12" y="T13"/>
                    </a:cxn>
                  </a:cxnLst>
                  <a:rect l="0" t="0" r="r" b="b"/>
                  <a:pathLst>
                    <a:path w="188" h="399">
                      <a:moveTo>
                        <a:pt x="0" y="0"/>
                      </a:moveTo>
                      <a:cubicBezTo>
                        <a:pt x="70" y="351"/>
                        <a:pt x="70" y="351"/>
                        <a:pt x="70" y="351"/>
                      </a:cubicBezTo>
                      <a:cubicBezTo>
                        <a:pt x="70" y="377"/>
                        <a:pt x="96" y="399"/>
                        <a:pt x="129" y="399"/>
                      </a:cubicBezTo>
                      <a:cubicBezTo>
                        <a:pt x="161" y="399"/>
                        <a:pt x="188" y="377"/>
                        <a:pt x="188" y="351"/>
                      </a:cubicBezTo>
                      <a:cubicBezTo>
                        <a:pt x="188" y="67"/>
                        <a:pt x="188" y="67"/>
                        <a:pt x="188" y="67"/>
                      </a:cubicBezTo>
                      <a:cubicBezTo>
                        <a:pt x="122" y="66"/>
                        <a:pt x="66" y="50"/>
                        <a:pt x="25" y="21"/>
                      </a:cubicBezTo>
                      <a:cubicBezTo>
                        <a:pt x="16" y="14"/>
                        <a:pt x="8" y="7"/>
                        <a:pt x="0" y="0"/>
                      </a:cubicBezTo>
                      <a:close/>
                    </a:path>
                  </a:pathLst>
                </a:custGeom>
                <a:grpFill/>
                <a:ln w="6350">
                  <a:solidFill>
                    <a:srgbClr val="086CA3"/>
                  </a:solidFill>
                  <a:round/>
                  <a:headEnd/>
                  <a:tailEnd/>
                </a:ln>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250" name="Freeform 7">
                  <a:extLst>
                    <a:ext uri="{FF2B5EF4-FFF2-40B4-BE49-F238E27FC236}">
                      <a16:creationId xmlns:a16="http://schemas.microsoft.com/office/drawing/2014/main" id="{025C13ED-45F4-40F4-A461-044FD06833DE}"/>
                    </a:ext>
                  </a:extLst>
                </p:cNvPr>
                <p:cNvSpPr>
                  <a:spLocks/>
                </p:cNvSpPr>
                <p:nvPr userDrawn="1"/>
              </p:nvSpPr>
              <p:spPr bwMode="auto">
                <a:xfrm>
                  <a:off x="2895" y="1839"/>
                  <a:ext cx="284" cy="601"/>
                </a:xfrm>
                <a:custGeom>
                  <a:avLst/>
                  <a:gdLst>
                    <a:gd name="T0" fmla="*/ 163 w 188"/>
                    <a:gd name="T1" fmla="*/ 21 h 399"/>
                    <a:gd name="T2" fmla="*/ 0 w 188"/>
                    <a:gd name="T3" fmla="*/ 67 h 399"/>
                    <a:gd name="T4" fmla="*/ 0 w 188"/>
                    <a:gd name="T5" fmla="*/ 351 h 399"/>
                    <a:gd name="T6" fmla="*/ 59 w 188"/>
                    <a:gd name="T7" fmla="*/ 399 h 399"/>
                    <a:gd name="T8" fmla="*/ 118 w 188"/>
                    <a:gd name="T9" fmla="*/ 351 h 399"/>
                    <a:gd name="T10" fmla="*/ 188 w 188"/>
                    <a:gd name="T11" fmla="*/ 0 h 399"/>
                    <a:gd name="T12" fmla="*/ 163 w 188"/>
                    <a:gd name="T13" fmla="*/ 21 h 399"/>
                  </a:gdLst>
                  <a:ahLst/>
                  <a:cxnLst>
                    <a:cxn ang="0">
                      <a:pos x="T0" y="T1"/>
                    </a:cxn>
                    <a:cxn ang="0">
                      <a:pos x="T2" y="T3"/>
                    </a:cxn>
                    <a:cxn ang="0">
                      <a:pos x="T4" y="T5"/>
                    </a:cxn>
                    <a:cxn ang="0">
                      <a:pos x="T6" y="T7"/>
                    </a:cxn>
                    <a:cxn ang="0">
                      <a:pos x="T8" y="T9"/>
                    </a:cxn>
                    <a:cxn ang="0">
                      <a:pos x="T10" y="T11"/>
                    </a:cxn>
                    <a:cxn ang="0">
                      <a:pos x="T12" y="T13"/>
                    </a:cxn>
                  </a:cxnLst>
                  <a:rect l="0" t="0" r="r" b="b"/>
                  <a:pathLst>
                    <a:path w="188" h="399">
                      <a:moveTo>
                        <a:pt x="163" y="21"/>
                      </a:moveTo>
                      <a:cubicBezTo>
                        <a:pt x="122" y="50"/>
                        <a:pt x="66" y="66"/>
                        <a:pt x="0" y="67"/>
                      </a:cubicBezTo>
                      <a:cubicBezTo>
                        <a:pt x="0" y="351"/>
                        <a:pt x="0" y="351"/>
                        <a:pt x="0" y="351"/>
                      </a:cubicBezTo>
                      <a:cubicBezTo>
                        <a:pt x="0" y="377"/>
                        <a:pt x="27" y="399"/>
                        <a:pt x="59" y="399"/>
                      </a:cubicBezTo>
                      <a:cubicBezTo>
                        <a:pt x="92" y="399"/>
                        <a:pt x="118" y="377"/>
                        <a:pt x="118" y="351"/>
                      </a:cubicBezTo>
                      <a:cubicBezTo>
                        <a:pt x="188" y="0"/>
                        <a:pt x="188" y="0"/>
                        <a:pt x="188" y="0"/>
                      </a:cubicBezTo>
                      <a:cubicBezTo>
                        <a:pt x="180" y="7"/>
                        <a:pt x="172" y="14"/>
                        <a:pt x="163" y="21"/>
                      </a:cubicBezTo>
                      <a:close/>
                    </a:path>
                  </a:pathLst>
                </a:custGeom>
                <a:grpFill/>
                <a:ln w="6350">
                  <a:solidFill>
                    <a:srgbClr val="086CA3"/>
                  </a:solidFill>
                  <a:round/>
                  <a:headEnd/>
                  <a:tailEnd/>
                </a:ln>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251" name="Oval 8">
                  <a:extLst>
                    <a:ext uri="{FF2B5EF4-FFF2-40B4-BE49-F238E27FC236}">
                      <a16:creationId xmlns:a16="http://schemas.microsoft.com/office/drawing/2014/main" id="{99A530D7-03AD-4F94-9BEA-266A036A0205}"/>
                    </a:ext>
                  </a:extLst>
                </p:cNvPr>
                <p:cNvSpPr>
                  <a:spLocks noChangeArrowheads="1"/>
                </p:cNvSpPr>
                <p:nvPr userDrawn="1"/>
              </p:nvSpPr>
              <p:spPr bwMode="auto">
                <a:xfrm>
                  <a:off x="2697" y="802"/>
                  <a:ext cx="363" cy="362"/>
                </a:xfrm>
                <a:prstGeom prst="ellipse">
                  <a:avLst/>
                </a:prstGeom>
                <a:grpFill/>
                <a:ln w="6350">
                  <a:solidFill>
                    <a:srgbClr val="086CA3"/>
                  </a:solidFill>
                  <a:round/>
                  <a:headEnd/>
                  <a:tailEnd/>
                </a:ln>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grpSp>
          <p:grpSp>
            <p:nvGrpSpPr>
              <p:cNvPr id="223" name="Group 4">
                <a:extLst>
                  <a:ext uri="{FF2B5EF4-FFF2-40B4-BE49-F238E27FC236}">
                    <a16:creationId xmlns:a16="http://schemas.microsoft.com/office/drawing/2014/main" id="{C68C6270-7926-435C-80E6-B0074CA5B426}"/>
                  </a:ext>
                </a:extLst>
              </p:cNvPr>
              <p:cNvGrpSpPr>
                <a:grpSpLocks noChangeAspect="1"/>
              </p:cNvGrpSpPr>
              <p:nvPr userDrawn="1"/>
            </p:nvGrpSpPr>
            <p:grpSpPr bwMode="auto">
              <a:xfrm>
                <a:off x="9459507" y="281043"/>
                <a:ext cx="260661" cy="450858"/>
                <a:chOff x="2406" y="802"/>
                <a:chExt cx="947" cy="1638"/>
              </a:xfrm>
              <a:grpFill/>
            </p:grpSpPr>
            <p:sp>
              <p:nvSpPr>
                <p:cNvPr id="244" name="Freeform 5">
                  <a:extLst>
                    <a:ext uri="{FF2B5EF4-FFF2-40B4-BE49-F238E27FC236}">
                      <a16:creationId xmlns:a16="http://schemas.microsoft.com/office/drawing/2014/main" id="{1DE37ABB-9864-4266-8D2B-7A33E6F7AD9F}"/>
                    </a:ext>
                  </a:extLst>
                </p:cNvPr>
                <p:cNvSpPr>
                  <a:spLocks/>
                </p:cNvSpPr>
                <p:nvPr userDrawn="1"/>
              </p:nvSpPr>
              <p:spPr bwMode="auto">
                <a:xfrm>
                  <a:off x="2406" y="1097"/>
                  <a:ext cx="947" cy="826"/>
                </a:xfrm>
                <a:custGeom>
                  <a:avLst/>
                  <a:gdLst>
                    <a:gd name="T0" fmla="*/ 92 w 627"/>
                    <a:gd name="T1" fmla="*/ 212 h 548"/>
                    <a:gd name="T2" fmla="*/ 105 w 627"/>
                    <a:gd name="T3" fmla="*/ 212 h 548"/>
                    <a:gd name="T4" fmla="*/ 74 w 627"/>
                    <a:gd name="T5" fmla="*/ 348 h 548"/>
                    <a:gd name="T6" fmla="*/ 313 w 627"/>
                    <a:gd name="T7" fmla="*/ 548 h 548"/>
                    <a:gd name="T8" fmla="*/ 553 w 627"/>
                    <a:gd name="T9" fmla="*/ 348 h 548"/>
                    <a:gd name="T10" fmla="*/ 522 w 627"/>
                    <a:gd name="T11" fmla="*/ 212 h 548"/>
                    <a:gd name="T12" fmla="*/ 535 w 627"/>
                    <a:gd name="T13" fmla="*/ 212 h 548"/>
                    <a:gd name="T14" fmla="*/ 565 w 627"/>
                    <a:gd name="T15" fmla="*/ 348 h 548"/>
                    <a:gd name="T16" fmla="*/ 519 w 627"/>
                    <a:gd name="T17" fmla="*/ 484 h 548"/>
                    <a:gd name="T18" fmla="*/ 556 w 627"/>
                    <a:gd name="T19" fmla="*/ 513 h 548"/>
                    <a:gd name="T20" fmla="*/ 561 w 627"/>
                    <a:gd name="T21" fmla="*/ 513 h 548"/>
                    <a:gd name="T22" fmla="*/ 605 w 627"/>
                    <a:gd name="T23" fmla="*/ 475 h 548"/>
                    <a:gd name="T24" fmla="*/ 535 w 627"/>
                    <a:gd name="T25" fmla="*/ 73 h 548"/>
                    <a:gd name="T26" fmla="*/ 422 w 627"/>
                    <a:gd name="T27" fmla="*/ 0 h 548"/>
                    <a:gd name="T28" fmla="*/ 313 w 627"/>
                    <a:gd name="T29" fmla="*/ 57 h 548"/>
                    <a:gd name="T30" fmla="*/ 205 w 627"/>
                    <a:gd name="T31" fmla="*/ 0 h 548"/>
                    <a:gd name="T32" fmla="*/ 92 w 627"/>
                    <a:gd name="T33" fmla="*/ 73 h 548"/>
                    <a:gd name="T34" fmla="*/ 22 w 627"/>
                    <a:gd name="T35" fmla="*/ 475 h 548"/>
                    <a:gd name="T36" fmla="*/ 66 w 627"/>
                    <a:gd name="T37" fmla="*/ 513 h 548"/>
                    <a:gd name="T38" fmla="*/ 71 w 627"/>
                    <a:gd name="T39" fmla="*/ 513 h 548"/>
                    <a:gd name="T40" fmla="*/ 108 w 627"/>
                    <a:gd name="T41" fmla="*/ 484 h 548"/>
                    <a:gd name="T42" fmla="*/ 62 w 627"/>
                    <a:gd name="T43" fmla="*/ 348 h 548"/>
                    <a:gd name="T44" fmla="*/ 92 w 627"/>
                    <a:gd name="T45" fmla="*/ 212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27" h="548">
                      <a:moveTo>
                        <a:pt x="92" y="212"/>
                      </a:moveTo>
                      <a:cubicBezTo>
                        <a:pt x="105" y="212"/>
                        <a:pt x="105" y="212"/>
                        <a:pt x="105" y="212"/>
                      </a:cubicBezTo>
                      <a:cubicBezTo>
                        <a:pt x="86" y="255"/>
                        <a:pt x="74" y="302"/>
                        <a:pt x="74" y="348"/>
                      </a:cubicBezTo>
                      <a:cubicBezTo>
                        <a:pt x="74" y="495"/>
                        <a:pt x="188" y="548"/>
                        <a:pt x="313" y="548"/>
                      </a:cubicBezTo>
                      <a:cubicBezTo>
                        <a:pt x="439" y="548"/>
                        <a:pt x="553" y="495"/>
                        <a:pt x="553" y="348"/>
                      </a:cubicBezTo>
                      <a:cubicBezTo>
                        <a:pt x="553" y="302"/>
                        <a:pt x="541" y="255"/>
                        <a:pt x="522" y="212"/>
                      </a:cubicBezTo>
                      <a:cubicBezTo>
                        <a:pt x="535" y="212"/>
                        <a:pt x="535" y="212"/>
                        <a:pt x="535" y="212"/>
                      </a:cubicBezTo>
                      <a:cubicBezTo>
                        <a:pt x="554" y="256"/>
                        <a:pt x="565" y="303"/>
                        <a:pt x="565" y="348"/>
                      </a:cubicBezTo>
                      <a:cubicBezTo>
                        <a:pt x="565" y="404"/>
                        <a:pt x="550" y="449"/>
                        <a:pt x="519" y="484"/>
                      </a:cubicBezTo>
                      <a:cubicBezTo>
                        <a:pt x="525" y="499"/>
                        <a:pt x="538" y="511"/>
                        <a:pt x="556" y="513"/>
                      </a:cubicBezTo>
                      <a:cubicBezTo>
                        <a:pt x="557" y="513"/>
                        <a:pt x="559" y="513"/>
                        <a:pt x="561" y="513"/>
                      </a:cubicBezTo>
                      <a:cubicBezTo>
                        <a:pt x="583" y="513"/>
                        <a:pt x="602" y="497"/>
                        <a:pt x="605" y="475"/>
                      </a:cubicBezTo>
                      <a:cubicBezTo>
                        <a:pt x="627" y="291"/>
                        <a:pt x="604" y="156"/>
                        <a:pt x="535" y="73"/>
                      </a:cubicBezTo>
                      <a:cubicBezTo>
                        <a:pt x="494" y="22"/>
                        <a:pt x="447" y="6"/>
                        <a:pt x="422" y="0"/>
                      </a:cubicBezTo>
                      <a:cubicBezTo>
                        <a:pt x="398" y="35"/>
                        <a:pt x="359" y="57"/>
                        <a:pt x="313" y="57"/>
                      </a:cubicBezTo>
                      <a:cubicBezTo>
                        <a:pt x="268" y="57"/>
                        <a:pt x="229" y="35"/>
                        <a:pt x="205" y="0"/>
                      </a:cubicBezTo>
                      <a:cubicBezTo>
                        <a:pt x="180" y="6"/>
                        <a:pt x="133" y="22"/>
                        <a:pt x="92" y="73"/>
                      </a:cubicBezTo>
                      <a:cubicBezTo>
                        <a:pt x="23" y="156"/>
                        <a:pt x="0" y="291"/>
                        <a:pt x="22" y="475"/>
                      </a:cubicBezTo>
                      <a:cubicBezTo>
                        <a:pt x="25" y="497"/>
                        <a:pt x="44" y="513"/>
                        <a:pt x="66" y="513"/>
                      </a:cubicBezTo>
                      <a:cubicBezTo>
                        <a:pt x="68" y="513"/>
                        <a:pt x="69" y="513"/>
                        <a:pt x="71" y="513"/>
                      </a:cubicBezTo>
                      <a:cubicBezTo>
                        <a:pt x="89" y="511"/>
                        <a:pt x="102" y="499"/>
                        <a:pt x="108" y="484"/>
                      </a:cubicBezTo>
                      <a:cubicBezTo>
                        <a:pt x="77" y="449"/>
                        <a:pt x="62" y="404"/>
                        <a:pt x="62" y="348"/>
                      </a:cubicBezTo>
                      <a:cubicBezTo>
                        <a:pt x="62" y="303"/>
                        <a:pt x="73" y="256"/>
                        <a:pt x="92" y="212"/>
                      </a:cubicBezTo>
                      <a:close/>
                    </a:path>
                  </a:pathLst>
                </a:custGeom>
                <a:grpFill/>
                <a:ln w="6350">
                  <a:solidFill>
                    <a:srgbClr val="086CA3"/>
                  </a:solidFill>
                  <a:round/>
                  <a:headEnd/>
                  <a:tailEnd/>
                </a:ln>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245" name="Freeform 6">
                  <a:extLst>
                    <a:ext uri="{FF2B5EF4-FFF2-40B4-BE49-F238E27FC236}">
                      <a16:creationId xmlns:a16="http://schemas.microsoft.com/office/drawing/2014/main" id="{9F7FCA9E-6B16-44F2-942A-A2BC6C3C38C6}"/>
                    </a:ext>
                  </a:extLst>
                </p:cNvPr>
                <p:cNvSpPr>
                  <a:spLocks/>
                </p:cNvSpPr>
                <p:nvPr userDrawn="1"/>
              </p:nvSpPr>
              <p:spPr bwMode="auto">
                <a:xfrm>
                  <a:off x="2580" y="1839"/>
                  <a:ext cx="283" cy="601"/>
                </a:xfrm>
                <a:custGeom>
                  <a:avLst/>
                  <a:gdLst>
                    <a:gd name="T0" fmla="*/ 0 w 188"/>
                    <a:gd name="T1" fmla="*/ 0 h 399"/>
                    <a:gd name="T2" fmla="*/ 70 w 188"/>
                    <a:gd name="T3" fmla="*/ 351 h 399"/>
                    <a:gd name="T4" fmla="*/ 129 w 188"/>
                    <a:gd name="T5" fmla="*/ 399 h 399"/>
                    <a:gd name="T6" fmla="*/ 188 w 188"/>
                    <a:gd name="T7" fmla="*/ 351 h 399"/>
                    <a:gd name="T8" fmla="*/ 188 w 188"/>
                    <a:gd name="T9" fmla="*/ 67 h 399"/>
                    <a:gd name="T10" fmla="*/ 25 w 188"/>
                    <a:gd name="T11" fmla="*/ 21 h 399"/>
                    <a:gd name="T12" fmla="*/ 0 w 188"/>
                    <a:gd name="T13" fmla="*/ 0 h 399"/>
                  </a:gdLst>
                  <a:ahLst/>
                  <a:cxnLst>
                    <a:cxn ang="0">
                      <a:pos x="T0" y="T1"/>
                    </a:cxn>
                    <a:cxn ang="0">
                      <a:pos x="T2" y="T3"/>
                    </a:cxn>
                    <a:cxn ang="0">
                      <a:pos x="T4" y="T5"/>
                    </a:cxn>
                    <a:cxn ang="0">
                      <a:pos x="T6" y="T7"/>
                    </a:cxn>
                    <a:cxn ang="0">
                      <a:pos x="T8" y="T9"/>
                    </a:cxn>
                    <a:cxn ang="0">
                      <a:pos x="T10" y="T11"/>
                    </a:cxn>
                    <a:cxn ang="0">
                      <a:pos x="T12" y="T13"/>
                    </a:cxn>
                  </a:cxnLst>
                  <a:rect l="0" t="0" r="r" b="b"/>
                  <a:pathLst>
                    <a:path w="188" h="399">
                      <a:moveTo>
                        <a:pt x="0" y="0"/>
                      </a:moveTo>
                      <a:cubicBezTo>
                        <a:pt x="70" y="351"/>
                        <a:pt x="70" y="351"/>
                        <a:pt x="70" y="351"/>
                      </a:cubicBezTo>
                      <a:cubicBezTo>
                        <a:pt x="70" y="377"/>
                        <a:pt x="96" y="399"/>
                        <a:pt x="129" y="399"/>
                      </a:cubicBezTo>
                      <a:cubicBezTo>
                        <a:pt x="161" y="399"/>
                        <a:pt x="188" y="377"/>
                        <a:pt x="188" y="351"/>
                      </a:cubicBezTo>
                      <a:cubicBezTo>
                        <a:pt x="188" y="67"/>
                        <a:pt x="188" y="67"/>
                        <a:pt x="188" y="67"/>
                      </a:cubicBezTo>
                      <a:cubicBezTo>
                        <a:pt x="122" y="66"/>
                        <a:pt x="66" y="50"/>
                        <a:pt x="25" y="21"/>
                      </a:cubicBezTo>
                      <a:cubicBezTo>
                        <a:pt x="16" y="14"/>
                        <a:pt x="8" y="7"/>
                        <a:pt x="0" y="0"/>
                      </a:cubicBezTo>
                      <a:close/>
                    </a:path>
                  </a:pathLst>
                </a:custGeom>
                <a:grpFill/>
                <a:ln w="6350">
                  <a:solidFill>
                    <a:srgbClr val="086CA3"/>
                  </a:solidFill>
                  <a:round/>
                  <a:headEnd/>
                  <a:tailEnd/>
                </a:ln>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246" name="Freeform 7">
                  <a:extLst>
                    <a:ext uri="{FF2B5EF4-FFF2-40B4-BE49-F238E27FC236}">
                      <a16:creationId xmlns:a16="http://schemas.microsoft.com/office/drawing/2014/main" id="{CB77EBD5-087B-4448-B2EA-B6605EE2C921}"/>
                    </a:ext>
                  </a:extLst>
                </p:cNvPr>
                <p:cNvSpPr>
                  <a:spLocks/>
                </p:cNvSpPr>
                <p:nvPr userDrawn="1"/>
              </p:nvSpPr>
              <p:spPr bwMode="auto">
                <a:xfrm>
                  <a:off x="2895" y="1839"/>
                  <a:ext cx="284" cy="601"/>
                </a:xfrm>
                <a:custGeom>
                  <a:avLst/>
                  <a:gdLst>
                    <a:gd name="T0" fmla="*/ 163 w 188"/>
                    <a:gd name="T1" fmla="*/ 21 h 399"/>
                    <a:gd name="T2" fmla="*/ 0 w 188"/>
                    <a:gd name="T3" fmla="*/ 67 h 399"/>
                    <a:gd name="T4" fmla="*/ 0 w 188"/>
                    <a:gd name="T5" fmla="*/ 351 h 399"/>
                    <a:gd name="T6" fmla="*/ 59 w 188"/>
                    <a:gd name="T7" fmla="*/ 399 h 399"/>
                    <a:gd name="T8" fmla="*/ 118 w 188"/>
                    <a:gd name="T9" fmla="*/ 351 h 399"/>
                    <a:gd name="T10" fmla="*/ 188 w 188"/>
                    <a:gd name="T11" fmla="*/ 0 h 399"/>
                    <a:gd name="T12" fmla="*/ 163 w 188"/>
                    <a:gd name="T13" fmla="*/ 21 h 399"/>
                  </a:gdLst>
                  <a:ahLst/>
                  <a:cxnLst>
                    <a:cxn ang="0">
                      <a:pos x="T0" y="T1"/>
                    </a:cxn>
                    <a:cxn ang="0">
                      <a:pos x="T2" y="T3"/>
                    </a:cxn>
                    <a:cxn ang="0">
                      <a:pos x="T4" y="T5"/>
                    </a:cxn>
                    <a:cxn ang="0">
                      <a:pos x="T6" y="T7"/>
                    </a:cxn>
                    <a:cxn ang="0">
                      <a:pos x="T8" y="T9"/>
                    </a:cxn>
                    <a:cxn ang="0">
                      <a:pos x="T10" y="T11"/>
                    </a:cxn>
                    <a:cxn ang="0">
                      <a:pos x="T12" y="T13"/>
                    </a:cxn>
                  </a:cxnLst>
                  <a:rect l="0" t="0" r="r" b="b"/>
                  <a:pathLst>
                    <a:path w="188" h="399">
                      <a:moveTo>
                        <a:pt x="163" y="21"/>
                      </a:moveTo>
                      <a:cubicBezTo>
                        <a:pt x="122" y="50"/>
                        <a:pt x="66" y="66"/>
                        <a:pt x="0" y="67"/>
                      </a:cubicBezTo>
                      <a:cubicBezTo>
                        <a:pt x="0" y="351"/>
                        <a:pt x="0" y="351"/>
                        <a:pt x="0" y="351"/>
                      </a:cubicBezTo>
                      <a:cubicBezTo>
                        <a:pt x="0" y="377"/>
                        <a:pt x="27" y="399"/>
                        <a:pt x="59" y="399"/>
                      </a:cubicBezTo>
                      <a:cubicBezTo>
                        <a:pt x="92" y="399"/>
                        <a:pt x="118" y="377"/>
                        <a:pt x="118" y="351"/>
                      </a:cubicBezTo>
                      <a:cubicBezTo>
                        <a:pt x="188" y="0"/>
                        <a:pt x="188" y="0"/>
                        <a:pt x="188" y="0"/>
                      </a:cubicBezTo>
                      <a:cubicBezTo>
                        <a:pt x="180" y="7"/>
                        <a:pt x="172" y="14"/>
                        <a:pt x="163" y="21"/>
                      </a:cubicBezTo>
                      <a:close/>
                    </a:path>
                  </a:pathLst>
                </a:custGeom>
                <a:grpFill/>
                <a:ln w="6350">
                  <a:solidFill>
                    <a:srgbClr val="086CA3"/>
                  </a:solidFill>
                  <a:round/>
                  <a:headEnd/>
                  <a:tailEnd/>
                </a:ln>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247" name="Oval 8">
                  <a:extLst>
                    <a:ext uri="{FF2B5EF4-FFF2-40B4-BE49-F238E27FC236}">
                      <a16:creationId xmlns:a16="http://schemas.microsoft.com/office/drawing/2014/main" id="{DAC830F4-47DF-41B1-ACA5-8530266DC8FF}"/>
                    </a:ext>
                  </a:extLst>
                </p:cNvPr>
                <p:cNvSpPr>
                  <a:spLocks noChangeArrowheads="1"/>
                </p:cNvSpPr>
                <p:nvPr userDrawn="1"/>
              </p:nvSpPr>
              <p:spPr bwMode="auto">
                <a:xfrm>
                  <a:off x="2697" y="802"/>
                  <a:ext cx="363" cy="362"/>
                </a:xfrm>
                <a:prstGeom prst="ellipse">
                  <a:avLst/>
                </a:prstGeom>
                <a:grpFill/>
                <a:ln w="6350">
                  <a:solidFill>
                    <a:srgbClr val="086CA3"/>
                  </a:solidFill>
                  <a:round/>
                  <a:headEnd/>
                  <a:tailEnd/>
                </a:ln>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grpSp>
          <p:grpSp>
            <p:nvGrpSpPr>
              <p:cNvPr id="224" name="Group 4">
                <a:extLst>
                  <a:ext uri="{FF2B5EF4-FFF2-40B4-BE49-F238E27FC236}">
                    <a16:creationId xmlns:a16="http://schemas.microsoft.com/office/drawing/2014/main" id="{E70D1B36-412B-48EC-B5EA-1B0D94E6A6C1}"/>
                  </a:ext>
                </a:extLst>
              </p:cNvPr>
              <p:cNvGrpSpPr>
                <a:grpSpLocks noChangeAspect="1"/>
              </p:cNvGrpSpPr>
              <p:nvPr userDrawn="1"/>
            </p:nvGrpSpPr>
            <p:grpSpPr bwMode="auto">
              <a:xfrm>
                <a:off x="9190927" y="300470"/>
                <a:ext cx="260661" cy="450858"/>
                <a:chOff x="2406" y="802"/>
                <a:chExt cx="947" cy="1638"/>
              </a:xfrm>
              <a:grpFill/>
            </p:grpSpPr>
            <p:sp>
              <p:nvSpPr>
                <p:cNvPr id="240" name="Freeform 5">
                  <a:extLst>
                    <a:ext uri="{FF2B5EF4-FFF2-40B4-BE49-F238E27FC236}">
                      <a16:creationId xmlns:a16="http://schemas.microsoft.com/office/drawing/2014/main" id="{5D177913-3023-4394-85DE-4C1E164E8B96}"/>
                    </a:ext>
                  </a:extLst>
                </p:cNvPr>
                <p:cNvSpPr>
                  <a:spLocks/>
                </p:cNvSpPr>
                <p:nvPr userDrawn="1"/>
              </p:nvSpPr>
              <p:spPr bwMode="auto">
                <a:xfrm>
                  <a:off x="2406" y="1097"/>
                  <a:ext cx="947" cy="826"/>
                </a:xfrm>
                <a:custGeom>
                  <a:avLst/>
                  <a:gdLst>
                    <a:gd name="T0" fmla="*/ 92 w 627"/>
                    <a:gd name="T1" fmla="*/ 212 h 548"/>
                    <a:gd name="T2" fmla="*/ 105 w 627"/>
                    <a:gd name="T3" fmla="*/ 212 h 548"/>
                    <a:gd name="T4" fmla="*/ 74 w 627"/>
                    <a:gd name="T5" fmla="*/ 348 h 548"/>
                    <a:gd name="T6" fmla="*/ 313 w 627"/>
                    <a:gd name="T7" fmla="*/ 548 h 548"/>
                    <a:gd name="T8" fmla="*/ 553 w 627"/>
                    <a:gd name="T9" fmla="*/ 348 h 548"/>
                    <a:gd name="T10" fmla="*/ 522 w 627"/>
                    <a:gd name="T11" fmla="*/ 212 h 548"/>
                    <a:gd name="T12" fmla="*/ 535 w 627"/>
                    <a:gd name="T13" fmla="*/ 212 h 548"/>
                    <a:gd name="T14" fmla="*/ 565 w 627"/>
                    <a:gd name="T15" fmla="*/ 348 h 548"/>
                    <a:gd name="T16" fmla="*/ 519 w 627"/>
                    <a:gd name="T17" fmla="*/ 484 h 548"/>
                    <a:gd name="T18" fmla="*/ 556 w 627"/>
                    <a:gd name="T19" fmla="*/ 513 h 548"/>
                    <a:gd name="T20" fmla="*/ 561 w 627"/>
                    <a:gd name="T21" fmla="*/ 513 h 548"/>
                    <a:gd name="T22" fmla="*/ 605 w 627"/>
                    <a:gd name="T23" fmla="*/ 475 h 548"/>
                    <a:gd name="T24" fmla="*/ 535 w 627"/>
                    <a:gd name="T25" fmla="*/ 73 h 548"/>
                    <a:gd name="T26" fmla="*/ 422 w 627"/>
                    <a:gd name="T27" fmla="*/ 0 h 548"/>
                    <a:gd name="T28" fmla="*/ 313 w 627"/>
                    <a:gd name="T29" fmla="*/ 57 h 548"/>
                    <a:gd name="T30" fmla="*/ 205 w 627"/>
                    <a:gd name="T31" fmla="*/ 0 h 548"/>
                    <a:gd name="T32" fmla="*/ 92 w 627"/>
                    <a:gd name="T33" fmla="*/ 73 h 548"/>
                    <a:gd name="T34" fmla="*/ 22 w 627"/>
                    <a:gd name="T35" fmla="*/ 475 h 548"/>
                    <a:gd name="T36" fmla="*/ 66 w 627"/>
                    <a:gd name="T37" fmla="*/ 513 h 548"/>
                    <a:gd name="T38" fmla="*/ 71 w 627"/>
                    <a:gd name="T39" fmla="*/ 513 h 548"/>
                    <a:gd name="T40" fmla="*/ 108 w 627"/>
                    <a:gd name="T41" fmla="*/ 484 h 548"/>
                    <a:gd name="T42" fmla="*/ 62 w 627"/>
                    <a:gd name="T43" fmla="*/ 348 h 548"/>
                    <a:gd name="T44" fmla="*/ 92 w 627"/>
                    <a:gd name="T45" fmla="*/ 212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27" h="548">
                      <a:moveTo>
                        <a:pt x="92" y="212"/>
                      </a:moveTo>
                      <a:cubicBezTo>
                        <a:pt x="105" y="212"/>
                        <a:pt x="105" y="212"/>
                        <a:pt x="105" y="212"/>
                      </a:cubicBezTo>
                      <a:cubicBezTo>
                        <a:pt x="86" y="255"/>
                        <a:pt x="74" y="302"/>
                        <a:pt x="74" y="348"/>
                      </a:cubicBezTo>
                      <a:cubicBezTo>
                        <a:pt x="74" y="495"/>
                        <a:pt x="188" y="548"/>
                        <a:pt x="313" y="548"/>
                      </a:cubicBezTo>
                      <a:cubicBezTo>
                        <a:pt x="439" y="548"/>
                        <a:pt x="553" y="495"/>
                        <a:pt x="553" y="348"/>
                      </a:cubicBezTo>
                      <a:cubicBezTo>
                        <a:pt x="553" y="302"/>
                        <a:pt x="541" y="255"/>
                        <a:pt x="522" y="212"/>
                      </a:cubicBezTo>
                      <a:cubicBezTo>
                        <a:pt x="535" y="212"/>
                        <a:pt x="535" y="212"/>
                        <a:pt x="535" y="212"/>
                      </a:cubicBezTo>
                      <a:cubicBezTo>
                        <a:pt x="554" y="256"/>
                        <a:pt x="565" y="303"/>
                        <a:pt x="565" y="348"/>
                      </a:cubicBezTo>
                      <a:cubicBezTo>
                        <a:pt x="565" y="404"/>
                        <a:pt x="550" y="449"/>
                        <a:pt x="519" y="484"/>
                      </a:cubicBezTo>
                      <a:cubicBezTo>
                        <a:pt x="525" y="499"/>
                        <a:pt x="538" y="511"/>
                        <a:pt x="556" y="513"/>
                      </a:cubicBezTo>
                      <a:cubicBezTo>
                        <a:pt x="557" y="513"/>
                        <a:pt x="559" y="513"/>
                        <a:pt x="561" y="513"/>
                      </a:cubicBezTo>
                      <a:cubicBezTo>
                        <a:pt x="583" y="513"/>
                        <a:pt x="602" y="497"/>
                        <a:pt x="605" y="475"/>
                      </a:cubicBezTo>
                      <a:cubicBezTo>
                        <a:pt x="627" y="291"/>
                        <a:pt x="604" y="156"/>
                        <a:pt x="535" y="73"/>
                      </a:cubicBezTo>
                      <a:cubicBezTo>
                        <a:pt x="494" y="22"/>
                        <a:pt x="447" y="6"/>
                        <a:pt x="422" y="0"/>
                      </a:cubicBezTo>
                      <a:cubicBezTo>
                        <a:pt x="398" y="35"/>
                        <a:pt x="359" y="57"/>
                        <a:pt x="313" y="57"/>
                      </a:cubicBezTo>
                      <a:cubicBezTo>
                        <a:pt x="268" y="57"/>
                        <a:pt x="229" y="35"/>
                        <a:pt x="205" y="0"/>
                      </a:cubicBezTo>
                      <a:cubicBezTo>
                        <a:pt x="180" y="6"/>
                        <a:pt x="133" y="22"/>
                        <a:pt x="92" y="73"/>
                      </a:cubicBezTo>
                      <a:cubicBezTo>
                        <a:pt x="23" y="156"/>
                        <a:pt x="0" y="291"/>
                        <a:pt x="22" y="475"/>
                      </a:cubicBezTo>
                      <a:cubicBezTo>
                        <a:pt x="25" y="497"/>
                        <a:pt x="44" y="513"/>
                        <a:pt x="66" y="513"/>
                      </a:cubicBezTo>
                      <a:cubicBezTo>
                        <a:pt x="68" y="513"/>
                        <a:pt x="69" y="513"/>
                        <a:pt x="71" y="513"/>
                      </a:cubicBezTo>
                      <a:cubicBezTo>
                        <a:pt x="89" y="511"/>
                        <a:pt x="102" y="499"/>
                        <a:pt x="108" y="484"/>
                      </a:cubicBezTo>
                      <a:cubicBezTo>
                        <a:pt x="77" y="449"/>
                        <a:pt x="62" y="404"/>
                        <a:pt x="62" y="348"/>
                      </a:cubicBezTo>
                      <a:cubicBezTo>
                        <a:pt x="62" y="303"/>
                        <a:pt x="73" y="256"/>
                        <a:pt x="92" y="212"/>
                      </a:cubicBezTo>
                      <a:close/>
                    </a:path>
                  </a:pathLst>
                </a:custGeom>
                <a:grpFill/>
                <a:ln w="6350">
                  <a:solidFill>
                    <a:srgbClr val="086CA3"/>
                  </a:solidFill>
                  <a:round/>
                  <a:headEnd/>
                  <a:tailEnd/>
                </a:ln>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241" name="Freeform 6">
                  <a:extLst>
                    <a:ext uri="{FF2B5EF4-FFF2-40B4-BE49-F238E27FC236}">
                      <a16:creationId xmlns:a16="http://schemas.microsoft.com/office/drawing/2014/main" id="{166D15AE-2B0F-441F-AE30-93616AD72E98}"/>
                    </a:ext>
                  </a:extLst>
                </p:cNvPr>
                <p:cNvSpPr>
                  <a:spLocks/>
                </p:cNvSpPr>
                <p:nvPr userDrawn="1"/>
              </p:nvSpPr>
              <p:spPr bwMode="auto">
                <a:xfrm>
                  <a:off x="2580" y="1839"/>
                  <a:ext cx="283" cy="601"/>
                </a:xfrm>
                <a:custGeom>
                  <a:avLst/>
                  <a:gdLst>
                    <a:gd name="T0" fmla="*/ 0 w 188"/>
                    <a:gd name="T1" fmla="*/ 0 h 399"/>
                    <a:gd name="T2" fmla="*/ 70 w 188"/>
                    <a:gd name="T3" fmla="*/ 351 h 399"/>
                    <a:gd name="T4" fmla="*/ 129 w 188"/>
                    <a:gd name="T5" fmla="*/ 399 h 399"/>
                    <a:gd name="T6" fmla="*/ 188 w 188"/>
                    <a:gd name="T7" fmla="*/ 351 h 399"/>
                    <a:gd name="T8" fmla="*/ 188 w 188"/>
                    <a:gd name="T9" fmla="*/ 67 h 399"/>
                    <a:gd name="T10" fmla="*/ 25 w 188"/>
                    <a:gd name="T11" fmla="*/ 21 h 399"/>
                    <a:gd name="T12" fmla="*/ 0 w 188"/>
                    <a:gd name="T13" fmla="*/ 0 h 399"/>
                  </a:gdLst>
                  <a:ahLst/>
                  <a:cxnLst>
                    <a:cxn ang="0">
                      <a:pos x="T0" y="T1"/>
                    </a:cxn>
                    <a:cxn ang="0">
                      <a:pos x="T2" y="T3"/>
                    </a:cxn>
                    <a:cxn ang="0">
                      <a:pos x="T4" y="T5"/>
                    </a:cxn>
                    <a:cxn ang="0">
                      <a:pos x="T6" y="T7"/>
                    </a:cxn>
                    <a:cxn ang="0">
                      <a:pos x="T8" y="T9"/>
                    </a:cxn>
                    <a:cxn ang="0">
                      <a:pos x="T10" y="T11"/>
                    </a:cxn>
                    <a:cxn ang="0">
                      <a:pos x="T12" y="T13"/>
                    </a:cxn>
                  </a:cxnLst>
                  <a:rect l="0" t="0" r="r" b="b"/>
                  <a:pathLst>
                    <a:path w="188" h="399">
                      <a:moveTo>
                        <a:pt x="0" y="0"/>
                      </a:moveTo>
                      <a:cubicBezTo>
                        <a:pt x="70" y="351"/>
                        <a:pt x="70" y="351"/>
                        <a:pt x="70" y="351"/>
                      </a:cubicBezTo>
                      <a:cubicBezTo>
                        <a:pt x="70" y="377"/>
                        <a:pt x="96" y="399"/>
                        <a:pt x="129" y="399"/>
                      </a:cubicBezTo>
                      <a:cubicBezTo>
                        <a:pt x="161" y="399"/>
                        <a:pt x="188" y="377"/>
                        <a:pt x="188" y="351"/>
                      </a:cubicBezTo>
                      <a:cubicBezTo>
                        <a:pt x="188" y="67"/>
                        <a:pt x="188" y="67"/>
                        <a:pt x="188" y="67"/>
                      </a:cubicBezTo>
                      <a:cubicBezTo>
                        <a:pt x="122" y="66"/>
                        <a:pt x="66" y="50"/>
                        <a:pt x="25" y="21"/>
                      </a:cubicBezTo>
                      <a:cubicBezTo>
                        <a:pt x="16" y="14"/>
                        <a:pt x="8" y="7"/>
                        <a:pt x="0" y="0"/>
                      </a:cubicBezTo>
                      <a:close/>
                    </a:path>
                  </a:pathLst>
                </a:custGeom>
                <a:grpFill/>
                <a:ln w="6350">
                  <a:solidFill>
                    <a:srgbClr val="086CA3"/>
                  </a:solidFill>
                  <a:round/>
                  <a:headEnd/>
                  <a:tailEnd/>
                </a:ln>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242" name="Freeform 7">
                  <a:extLst>
                    <a:ext uri="{FF2B5EF4-FFF2-40B4-BE49-F238E27FC236}">
                      <a16:creationId xmlns:a16="http://schemas.microsoft.com/office/drawing/2014/main" id="{D59BC07B-6358-4347-90E3-5111237705F7}"/>
                    </a:ext>
                  </a:extLst>
                </p:cNvPr>
                <p:cNvSpPr>
                  <a:spLocks/>
                </p:cNvSpPr>
                <p:nvPr userDrawn="1"/>
              </p:nvSpPr>
              <p:spPr bwMode="auto">
                <a:xfrm>
                  <a:off x="2895" y="1839"/>
                  <a:ext cx="284" cy="601"/>
                </a:xfrm>
                <a:custGeom>
                  <a:avLst/>
                  <a:gdLst>
                    <a:gd name="T0" fmla="*/ 163 w 188"/>
                    <a:gd name="T1" fmla="*/ 21 h 399"/>
                    <a:gd name="T2" fmla="*/ 0 w 188"/>
                    <a:gd name="T3" fmla="*/ 67 h 399"/>
                    <a:gd name="T4" fmla="*/ 0 w 188"/>
                    <a:gd name="T5" fmla="*/ 351 h 399"/>
                    <a:gd name="T6" fmla="*/ 59 w 188"/>
                    <a:gd name="T7" fmla="*/ 399 h 399"/>
                    <a:gd name="T8" fmla="*/ 118 w 188"/>
                    <a:gd name="T9" fmla="*/ 351 h 399"/>
                    <a:gd name="T10" fmla="*/ 188 w 188"/>
                    <a:gd name="T11" fmla="*/ 0 h 399"/>
                    <a:gd name="T12" fmla="*/ 163 w 188"/>
                    <a:gd name="T13" fmla="*/ 21 h 399"/>
                  </a:gdLst>
                  <a:ahLst/>
                  <a:cxnLst>
                    <a:cxn ang="0">
                      <a:pos x="T0" y="T1"/>
                    </a:cxn>
                    <a:cxn ang="0">
                      <a:pos x="T2" y="T3"/>
                    </a:cxn>
                    <a:cxn ang="0">
                      <a:pos x="T4" y="T5"/>
                    </a:cxn>
                    <a:cxn ang="0">
                      <a:pos x="T6" y="T7"/>
                    </a:cxn>
                    <a:cxn ang="0">
                      <a:pos x="T8" y="T9"/>
                    </a:cxn>
                    <a:cxn ang="0">
                      <a:pos x="T10" y="T11"/>
                    </a:cxn>
                    <a:cxn ang="0">
                      <a:pos x="T12" y="T13"/>
                    </a:cxn>
                  </a:cxnLst>
                  <a:rect l="0" t="0" r="r" b="b"/>
                  <a:pathLst>
                    <a:path w="188" h="399">
                      <a:moveTo>
                        <a:pt x="163" y="21"/>
                      </a:moveTo>
                      <a:cubicBezTo>
                        <a:pt x="122" y="50"/>
                        <a:pt x="66" y="66"/>
                        <a:pt x="0" y="67"/>
                      </a:cubicBezTo>
                      <a:cubicBezTo>
                        <a:pt x="0" y="351"/>
                        <a:pt x="0" y="351"/>
                        <a:pt x="0" y="351"/>
                      </a:cubicBezTo>
                      <a:cubicBezTo>
                        <a:pt x="0" y="377"/>
                        <a:pt x="27" y="399"/>
                        <a:pt x="59" y="399"/>
                      </a:cubicBezTo>
                      <a:cubicBezTo>
                        <a:pt x="92" y="399"/>
                        <a:pt x="118" y="377"/>
                        <a:pt x="118" y="351"/>
                      </a:cubicBezTo>
                      <a:cubicBezTo>
                        <a:pt x="188" y="0"/>
                        <a:pt x="188" y="0"/>
                        <a:pt x="188" y="0"/>
                      </a:cubicBezTo>
                      <a:cubicBezTo>
                        <a:pt x="180" y="7"/>
                        <a:pt x="172" y="14"/>
                        <a:pt x="163" y="21"/>
                      </a:cubicBezTo>
                      <a:close/>
                    </a:path>
                  </a:pathLst>
                </a:custGeom>
                <a:grpFill/>
                <a:ln w="6350">
                  <a:solidFill>
                    <a:srgbClr val="086CA3"/>
                  </a:solidFill>
                  <a:round/>
                  <a:headEnd/>
                  <a:tailEnd/>
                </a:ln>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243" name="Oval 8">
                  <a:extLst>
                    <a:ext uri="{FF2B5EF4-FFF2-40B4-BE49-F238E27FC236}">
                      <a16:creationId xmlns:a16="http://schemas.microsoft.com/office/drawing/2014/main" id="{C0BBCCE4-E14C-4891-A519-3F5C8C7CA40C}"/>
                    </a:ext>
                  </a:extLst>
                </p:cNvPr>
                <p:cNvSpPr>
                  <a:spLocks noChangeArrowheads="1"/>
                </p:cNvSpPr>
                <p:nvPr userDrawn="1"/>
              </p:nvSpPr>
              <p:spPr bwMode="auto">
                <a:xfrm>
                  <a:off x="2697" y="802"/>
                  <a:ext cx="363" cy="362"/>
                </a:xfrm>
                <a:prstGeom prst="ellipse">
                  <a:avLst/>
                </a:prstGeom>
                <a:grpFill/>
                <a:ln w="6350">
                  <a:solidFill>
                    <a:srgbClr val="086CA3"/>
                  </a:solidFill>
                  <a:round/>
                  <a:headEnd/>
                  <a:tailEnd/>
                </a:ln>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grpSp>
          <p:grpSp>
            <p:nvGrpSpPr>
              <p:cNvPr id="225" name="Group 4">
                <a:extLst>
                  <a:ext uri="{FF2B5EF4-FFF2-40B4-BE49-F238E27FC236}">
                    <a16:creationId xmlns:a16="http://schemas.microsoft.com/office/drawing/2014/main" id="{AECA6FB2-3569-4C8A-B0AD-C303E3ACE1B4}"/>
                  </a:ext>
                </a:extLst>
              </p:cNvPr>
              <p:cNvGrpSpPr>
                <a:grpSpLocks noChangeAspect="1"/>
              </p:cNvGrpSpPr>
              <p:nvPr userDrawn="1"/>
            </p:nvGrpSpPr>
            <p:grpSpPr bwMode="auto">
              <a:xfrm>
                <a:off x="9271744" y="330406"/>
                <a:ext cx="320214" cy="553865"/>
                <a:chOff x="2406" y="802"/>
                <a:chExt cx="947" cy="1638"/>
              </a:xfrm>
              <a:grpFill/>
            </p:grpSpPr>
            <p:sp>
              <p:nvSpPr>
                <p:cNvPr id="236" name="Freeform 5">
                  <a:extLst>
                    <a:ext uri="{FF2B5EF4-FFF2-40B4-BE49-F238E27FC236}">
                      <a16:creationId xmlns:a16="http://schemas.microsoft.com/office/drawing/2014/main" id="{C962D0D7-0CAD-44AC-8BEC-2DE1321B5177}"/>
                    </a:ext>
                  </a:extLst>
                </p:cNvPr>
                <p:cNvSpPr>
                  <a:spLocks/>
                </p:cNvSpPr>
                <p:nvPr userDrawn="1"/>
              </p:nvSpPr>
              <p:spPr bwMode="auto">
                <a:xfrm>
                  <a:off x="2406" y="1097"/>
                  <a:ext cx="947" cy="826"/>
                </a:xfrm>
                <a:custGeom>
                  <a:avLst/>
                  <a:gdLst>
                    <a:gd name="T0" fmla="*/ 92 w 627"/>
                    <a:gd name="T1" fmla="*/ 212 h 548"/>
                    <a:gd name="T2" fmla="*/ 105 w 627"/>
                    <a:gd name="T3" fmla="*/ 212 h 548"/>
                    <a:gd name="T4" fmla="*/ 74 w 627"/>
                    <a:gd name="T5" fmla="*/ 348 h 548"/>
                    <a:gd name="T6" fmla="*/ 313 w 627"/>
                    <a:gd name="T7" fmla="*/ 548 h 548"/>
                    <a:gd name="T8" fmla="*/ 553 w 627"/>
                    <a:gd name="T9" fmla="*/ 348 h 548"/>
                    <a:gd name="T10" fmla="*/ 522 w 627"/>
                    <a:gd name="T11" fmla="*/ 212 h 548"/>
                    <a:gd name="T12" fmla="*/ 535 w 627"/>
                    <a:gd name="T13" fmla="*/ 212 h 548"/>
                    <a:gd name="T14" fmla="*/ 565 w 627"/>
                    <a:gd name="T15" fmla="*/ 348 h 548"/>
                    <a:gd name="T16" fmla="*/ 519 w 627"/>
                    <a:gd name="T17" fmla="*/ 484 h 548"/>
                    <a:gd name="T18" fmla="*/ 556 w 627"/>
                    <a:gd name="T19" fmla="*/ 513 h 548"/>
                    <a:gd name="T20" fmla="*/ 561 w 627"/>
                    <a:gd name="T21" fmla="*/ 513 h 548"/>
                    <a:gd name="T22" fmla="*/ 605 w 627"/>
                    <a:gd name="T23" fmla="*/ 475 h 548"/>
                    <a:gd name="T24" fmla="*/ 535 w 627"/>
                    <a:gd name="T25" fmla="*/ 73 h 548"/>
                    <a:gd name="T26" fmla="*/ 422 w 627"/>
                    <a:gd name="T27" fmla="*/ 0 h 548"/>
                    <a:gd name="T28" fmla="*/ 313 w 627"/>
                    <a:gd name="T29" fmla="*/ 57 h 548"/>
                    <a:gd name="T30" fmla="*/ 205 w 627"/>
                    <a:gd name="T31" fmla="*/ 0 h 548"/>
                    <a:gd name="T32" fmla="*/ 92 w 627"/>
                    <a:gd name="T33" fmla="*/ 73 h 548"/>
                    <a:gd name="T34" fmla="*/ 22 w 627"/>
                    <a:gd name="T35" fmla="*/ 475 h 548"/>
                    <a:gd name="T36" fmla="*/ 66 w 627"/>
                    <a:gd name="T37" fmla="*/ 513 h 548"/>
                    <a:gd name="T38" fmla="*/ 71 w 627"/>
                    <a:gd name="T39" fmla="*/ 513 h 548"/>
                    <a:gd name="T40" fmla="*/ 108 w 627"/>
                    <a:gd name="T41" fmla="*/ 484 h 548"/>
                    <a:gd name="T42" fmla="*/ 62 w 627"/>
                    <a:gd name="T43" fmla="*/ 348 h 548"/>
                    <a:gd name="T44" fmla="*/ 92 w 627"/>
                    <a:gd name="T45" fmla="*/ 212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27" h="548">
                      <a:moveTo>
                        <a:pt x="92" y="212"/>
                      </a:moveTo>
                      <a:cubicBezTo>
                        <a:pt x="105" y="212"/>
                        <a:pt x="105" y="212"/>
                        <a:pt x="105" y="212"/>
                      </a:cubicBezTo>
                      <a:cubicBezTo>
                        <a:pt x="86" y="255"/>
                        <a:pt x="74" y="302"/>
                        <a:pt x="74" y="348"/>
                      </a:cubicBezTo>
                      <a:cubicBezTo>
                        <a:pt x="74" y="495"/>
                        <a:pt x="188" y="548"/>
                        <a:pt x="313" y="548"/>
                      </a:cubicBezTo>
                      <a:cubicBezTo>
                        <a:pt x="439" y="548"/>
                        <a:pt x="553" y="495"/>
                        <a:pt x="553" y="348"/>
                      </a:cubicBezTo>
                      <a:cubicBezTo>
                        <a:pt x="553" y="302"/>
                        <a:pt x="541" y="255"/>
                        <a:pt x="522" y="212"/>
                      </a:cubicBezTo>
                      <a:cubicBezTo>
                        <a:pt x="535" y="212"/>
                        <a:pt x="535" y="212"/>
                        <a:pt x="535" y="212"/>
                      </a:cubicBezTo>
                      <a:cubicBezTo>
                        <a:pt x="554" y="256"/>
                        <a:pt x="565" y="303"/>
                        <a:pt x="565" y="348"/>
                      </a:cubicBezTo>
                      <a:cubicBezTo>
                        <a:pt x="565" y="404"/>
                        <a:pt x="550" y="449"/>
                        <a:pt x="519" y="484"/>
                      </a:cubicBezTo>
                      <a:cubicBezTo>
                        <a:pt x="525" y="499"/>
                        <a:pt x="538" y="511"/>
                        <a:pt x="556" y="513"/>
                      </a:cubicBezTo>
                      <a:cubicBezTo>
                        <a:pt x="557" y="513"/>
                        <a:pt x="559" y="513"/>
                        <a:pt x="561" y="513"/>
                      </a:cubicBezTo>
                      <a:cubicBezTo>
                        <a:pt x="583" y="513"/>
                        <a:pt x="602" y="497"/>
                        <a:pt x="605" y="475"/>
                      </a:cubicBezTo>
                      <a:cubicBezTo>
                        <a:pt x="627" y="291"/>
                        <a:pt x="604" y="156"/>
                        <a:pt x="535" y="73"/>
                      </a:cubicBezTo>
                      <a:cubicBezTo>
                        <a:pt x="494" y="22"/>
                        <a:pt x="447" y="6"/>
                        <a:pt x="422" y="0"/>
                      </a:cubicBezTo>
                      <a:cubicBezTo>
                        <a:pt x="398" y="35"/>
                        <a:pt x="359" y="57"/>
                        <a:pt x="313" y="57"/>
                      </a:cubicBezTo>
                      <a:cubicBezTo>
                        <a:pt x="268" y="57"/>
                        <a:pt x="229" y="35"/>
                        <a:pt x="205" y="0"/>
                      </a:cubicBezTo>
                      <a:cubicBezTo>
                        <a:pt x="180" y="6"/>
                        <a:pt x="133" y="22"/>
                        <a:pt x="92" y="73"/>
                      </a:cubicBezTo>
                      <a:cubicBezTo>
                        <a:pt x="23" y="156"/>
                        <a:pt x="0" y="291"/>
                        <a:pt x="22" y="475"/>
                      </a:cubicBezTo>
                      <a:cubicBezTo>
                        <a:pt x="25" y="497"/>
                        <a:pt x="44" y="513"/>
                        <a:pt x="66" y="513"/>
                      </a:cubicBezTo>
                      <a:cubicBezTo>
                        <a:pt x="68" y="513"/>
                        <a:pt x="69" y="513"/>
                        <a:pt x="71" y="513"/>
                      </a:cubicBezTo>
                      <a:cubicBezTo>
                        <a:pt x="89" y="511"/>
                        <a:pt x="102" y="499"/>
                        <a:pt x="108" y="484"/>
                      </a:cubicBezTo>
                      <a:cubicBezTo>
                        <a:pt x="77" y="449"/>
                        <a:pt x="62" y="404"/>
                        <a:pt x="62" y="348"/>
                      </a:cubicBezTo>
                      <a:cubicBezTo>
                        <a:pt x="62" y="303"/>
                        <a:pt x="73" y="256"/>
                        <a:pt x="92" y="212"/>
                      </a:cubicBezTo>
                      <a:close/>
                    </a:path>
                  </a:pathLst>
                </a:custGeom>
                <a:grpFill/>
                <a:ln w="6350">
                  <a:solidFill>
                    <a:srgbClr val="086CA3"/>
                  </a:solidFill>
                  <a:round/>
                  <a:headEnd/>
                  <a:tailEnd/>
                </a:ln>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237" name="Freeform 6">
                  <a:extLst>
                    <a:ext uri="{FF2B5EF4-FFF2-40B4-BE49-F238E27FC236}">
                      <a16:creationId xmlns:a16="http://schemas.microsoft.com/office/drawing/2014/main" id="{2156416E-E0D8-4A98-9B0E-8F64783036FF}"/>
                    </a:ext>
                  </a:extLst>
                </p:cNvPr>
                <p:cNvSpPr>
                  <a:spLocks/>
                </p:cNvSpPr>
                <p:nvPr userDrawn="1"/>
              </p:nvSpPr>
              <p:spPr bwMode="auto">
                <a:xfrm>
                  <a:off x="2580" y="1839"/>
                  <a:ext cx="283" cy="601"/>
                </a:xfrm>
                <a:custGeom>
                  <a:avLst/>
                  <a:gdLst>
                    <a:gd name="T0" fmla="*/ 0 w 188"/>
                    <a:gd name="T1" fmla="*/ 0 h 399"/>
                    <a:gd name="T2" fmla="*/ 70 w 188"/>
                    <a:gd name="T3" fmla="*/ 351 h 399"/>
                    <a:gd name="T4" fmla="*/ 129 w 188"/>
                    <a:gd name="T5" fmla="*/ 399 h 399"/>
                    <a:gd name="T6" fmla="*/ 188 w 188"/>
                    <a:gd name="T7" fmla="*/ 351 h 399"/>
                    <a:gd name="T8" fmla="*/ 188 w 188"/>
                    <a:gd name="T9" fmla="*/ 67 h 399"/>
                    <a:gd name="T10" fmla="*/ 25 w 188"/>
                    <a:gd name="T11" fmla="*/ 21 h 399"/>
                    <a:gd name="T12" fmla="*/ 0 w 188"/>
                    <a:gd name="T13" fmla="*/ 0 h 399"/>
                  </a:gdLst>
                  <a:ahLst/>
                  <a:cxnLst>
                    <a:cxn ang="0">
                      <a:pos x="T0" y="T1"/>
                    </a:cxn>
                    <a:cxn ang="0">
                      <a:pos x="T2" y="T3"/>
                    </a:cxn>
                    <a:cxn ang="0">
                      <a:pos x="T4" y="T5"/>
                    </a:cxn>
                    <a:cxn ang="0">
                      <a:pos x="T6" y="T7"/>
                    </a:cxn>
                    <a:cxn ang="0">
                      <a:pos x="T8" y="T9"/>
                    </a:cxn>
                    <a:cxn ang="0">
                      <a:pos x="T10" y="T11"/>
                    </a:cxn>
                    <a:cxn ang="0">
                      <a:pos x="T12" y="T13"/>
                    </a:cxn>
                  </a:cxnLst>
                  <a:rect l="0" t="0" r="r" b="b"/>
                  <a:pathLst>
                    <a:path w="188" h="399">
                      <a:moveTo>
                        <a:pt x="0" y="0"/>
                      </a:moveTo>
                      <a:cubicBezTo>
                        <a:pt x="70" y="351"/>
                        <a:pt x="70" y="351"/>
                        <a:pt x="70" y="351"/>
                      </a:cubicBezTo>
                      <a:cubicBezTo>
                        <a:pt x="70" y="377"/>
                        <a:pt x="96" y="399"/>
                        <a:pt x="129" y="399"/>
                      </a:cubicBezTo>
                      <a:cubicBezTo>
                        <a:pt x="161" y="399"/>
                        <a:pt x="188" y="377"/>
                        <a:pt x="188" y="351"/>
                      </a:cubicBezTo>
                      <a:cubicBezTo>
                        <a:pt x="188" y="67"/>
                        <a:pt x="188" y="67"/>
                        <a:pt x="188" y="67"/>
                      </a:cubicBezTo>
                      <a:cubicBezTo>
                        <a:pt x="122" y="66"/>
                        <a:pt x="66" y="50"/>
                        <a:pt x="25" y="21"/>
                      </a:cubicBezTo>
                      <a:cubicBezTo>
                        <a:pt x="16" y="14"/>
                        <a:pt x="8" y="7"/>
                        <a:pt x="0" y="0"/>
                      </a:cubicBezTo>
                      <a:close/>
                    </a:path>
                  </a:pathLst>
                </a:custGeom>
                <a:grpFill/>
                <a:ln w="6350">
                  <a:solidFill>
                    <a:srgbClr val="086CA3"/>
                  </a:solidFill>
                  <a:round/>
                  <a:headEnd/>
                  <a:tailEnd/>
                </a:ln>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238" name="Freeform 7">
                  <a:extLst>
                    <a:ext uri="{FF2B5EF4-FFF2-40B4-BE49-F238E27FC236}">
                      <a16:creationId xmlns:a16="http://schemas.microsoft.com/office/drawing/2014/main" id="{5565C699-1C68-4111-92C6-4E7E1E13179D}"/>
                    </a:ext>
                  </a:extLst>
                </p:cNvPr>
                <p:cNvSpPr>
                  <a:spLocks/>
                </p:cNvSpPr>
                <p:nvPr userDrawn="1"/>
              </p:nvSpPr>
              <p:spPr bwMode="auto">
                <a:xfrm>
                  <a:off x="2895" y="1839"/>
                  <a:ext cx="284" cy="601"/>
                </a:xfrm>
                <a:custGeom>
                  <a:avLst/>
                  <a:gdLst>
                    <a:gd name="T0" fmla="*/ 163 w 188"/>
                    <a:gd name="T1" fmla="*/ 21 h 399"/>
                    <a:gd name="T2" fmla="*/ 0 w 188"/>
                    <a:gd name="T3" fmla="*/ 67 h 399"/>
                    <a:gd name="T4" fmla="*/ 0 w 188"/>
                    <a:gd name="T5" fmla="*/ 351 h 399"/>
                    <a:gd name="T6" fmla="*/ 59 w 188"/>
                    <a:gd name="T7" fmla="*/ 399 h 399"/>
                    <a:gd name="T8" fmla="*/ 118 w 188"/>
                    <a:gd name="T9" fmla="*/ 351 h 399"/>
                    <a:gd name="T10" fmla="*/ 188 w 188"/>
                    <a:gd name="T11" fmla="*/ 0 h 399"/>
                    <a:gd name="T12" fmla="*/ 163 w 188"/>
                    <a:gd name="T13" fmla="*/ 21 h 399"/>
                  </a:gdLst>
                  <a:ahLst/>
                  <a:cxnLst>
                    <a:cxn ang="0">
                      <a:pos x="T0" y="T1"/>
                    </a:cxn>
                    <a:cxn ang="0">
                      <a:pos x="T2" y="T3"/>
                    </a:cxn>
                    <a:cxn ang="0">
                      <a:pos x="T4" y="T5"/>
                    </a:cxn>
                    <a:cxn ang="0">
                      <a:pos x="T6" y="T7"/>
                    </a:cxn>
                    <a:cxn ang="0">
                      <a:pos x="T8" y="T9"/>
                    </a:cxn>
                    <a:cxn ang="0">
                      <a:pos x="T10" y="T11"/>
                    </a:cxn>
                    <a:cxn ang="0">
                      <a:pos x="T12" y="T13"/>
                    </a:cxn>
                  </a:cxnLst>
                  <a:rect l="0" t="0" r="r" b="b"/>
                  <a:pathLst>
                    <a:path w="188" h="399">
                      <a:moveTo>
                        <a:pt x="163" y="21"/>
                      </a:moveTo>
                      <a:cubicBezTo>
                        <a:pt x="122" y="50"/>
                        <a:pt x="66" y="66"/>
                        <a:pt x="0" y="67"/>
                      </a:cubicBezTo>
                      <a:cubicBezTo>
                        <a:pt x="0" y="351"/>
                        <a:pt x="0" y="351"/>
                        <a:pt x="0" y="351"/>
                      </a:cubicBezTo>
                      <a:cubicBezTo>
                        <a:pt x="0" y="377"/>
                        <a:pt x="27" y="399"/>
                        <a:pt x="59" y="399"/>
                      </a:cubicBezTo>
                      <a:cubicBezTo>
                        <a:pt x="92" y="399"/>
                        <a:pt x="118" y="377"/>
                        <a:pt x="118" y="351"/>
                      </a:cubicBezTo>
                      <a:cubicBezTo>
                        <a:pt x="188" y="0"/>
                        <a:pt x="188" y="0"/>
                        <a:pt x="188" y="0"/>
                      </a:cubicBezTo>
                      <a:cubicBezTo>
                        <a:pt x="180" y="7"/>
                        <a:pt x="172" y="14"/>
                        <a:pt x="163" y="21"/>
                      </a:cubicBezTo>
                      <a:close/>
                    </a:path>
                  </a:pathLst>
                </a:custGeom>
                <a:grpFill/>
                <a:ln w="6350">
                  <a:solidFill>
                    <a:srgbClr val="086CA3"/>
                  </a:solidFill>
                  <a:round/>
                  <a:headEnd/>
                  <a:tailEnd/>
                </a:ln>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239" name="Oval 8">
                  <a:extLst>
                    <a:ext uri="{FF2B5EF4-FFF2-40B4-BE49-F238E27FC236}">
                      <a16:creationId xmlns:a16="http://schemas.microsoft.com/office/drawing/2014/main" id="{0396453D-2B5B-49E9-B03B-C6F38B956B35}"/>
                    </a:ext>
                  </a:extLst>
                </p:cNvPr>
                <p:cNvSpPr>
                  <a:spLocks noChangeArrowheads="1"/>
                </p:cNvSpPr>
                <p:nvPr userDrawn="1"/>
              </p:nvSpPr>
              <p:spPr bwMode="auto">
                <a:xfrm>
                  <a:off x="2697" y="802"/>
                  <a:ext cx="363" cy="362"/>
                </a:xfrm>
                <a:prstGeom prst="ellipse">
                  <a:avLst/>
                </a:prstGeom>
                <a:grpFill/>
                <a:ln w="6350">
                  <a:solidFill>
                    <a:srgbClr val="086CA3"/>
                  </a:solidFill>
                  <a:round/>
                  <a:headEnd/>
                  <a:tailEnd/>
                </a:ln>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grpSp>
          <p:grpSp>
            <p:nvGrpSpPr>
              <p:cNvPr id="226" name="Group 4">
                <a:extLst>
                  <a:ext uri="{FF2B5EF4-FFF2-40B4-BE49-F238E27FC236}">
                    <a16:creationId xmlns:a16="http://schemas.microsoft.com/office/drawing/2014/main" id="{0C4FD1FD-DF38-4AE5-A941-93A1DEA49A18}"/>
                  </a:ext>
                </a:extLst>
              </p:cNvPr>
              <p:cNvGrpSpPr>
                <a:grpSpLocks noChangeAspect="1"/>
              </p:cNvGrpSpPr>
              <p:nvPr userDrawn="1"/>
            </p:nvGrpSpPr>
            <p:grpSpPr bwMode="auto">
              <a:xfrm>
                <a:off x="9606225" y="327054"/>
                <a:ext cx="320214" cy="553865"/>
                <a:chOff x="2406" y="802"/>
                <a:chExt cx="947" cy="1638"/>
              </a:xfrm>
              <a:grpFill/>
            </p:grpSpPr>
            <p:sp>
              <p:nvSpPr>
                <p:cNvPr id="232" name="Freeform 5">
                  <a:extLst>
                    <a:ext uri="{FF2B5EF4-FFF2-40B4-BE49-F238E27FC236}">
                      <a16:creationId xmlns:a16="http://schemas.microsoft.com/office/drawing/2014/main" id="{9227D54A-DA3E-4E8E-B55E-EC61DED7BDA1}"/>
                    </a:ext>
                  </a:extLst>
                </p:cNvPr>
                <p:cNvSpPr>
                  <a:spLocks/>
                </p:cNvSpPr>
                <p:nvPr userDrawn="1"/>
              </p:nvSpPr>
              <p:spPr bwMode="auto">
                <a:xfrm>
                  <a:off x="2406" y="1097"/>
                  <a:ext cx="947" cy="826"/>
                </a:xfrm>
                <a:custGeom>
                  <a:avLst/>
                  <a:gdLst>
                    <a:gd name="T0" fmla="*/ 92 w 627"/>
                    <a:gd name="T1" fmla="*/ 212 h 548"/>
                    <a:gd name="T2" fmla="*/ 105 w 627"/>
                    <a:gd name="T3" fmla="*/ 212 h 548"/>
                    <a:gd name="T4" fmla="*/ 74 w 627"/>
                    <a:gd name="T5" fmla="*/ 348 h 548"/>
                    <a:gd name="T6" fmla="*/ 313 w 627"/>
                    <a:gd name="T7" fmla="*/ 548 h 548"/>
                    <a:gd name="T8" fmla="*/ 553 w 627"/>
                    <a:gd name="T9" fmla="*/ 348 h 548"/>
                    <a:gd name="T10" fmla="*/ 522 w 627"/>
                    <a:gd name="T11" fmla="*/ 212 h 548"/>
                    <a:gd name="T12" fmla="*/ 535 w 627"/>
                    <a:gd name="T13" fmla="*/ 212 h 548"/>
                    <a:gd name="T14" fmla="*/ 565 w 627"/>
                    <a:gd name="T15" fmla="*/ 348 h 548"/>
                    <a:gd name="T16" fmla="*/ 519 w 627"/>
                    <a:gd name="T17" fmla="*/ 484 h 548"/>
                    <a:gd name="T18" fmla="*/ 556 w 627"/>
                    <a:gd name="T19" fmla="*/ 513 h 548"/>
                    <a:gd name="T20" fmla="*/ 561 w 627"/>
                    <a:gd name="T21" fmla="*/ 513 h 548"/>
                    <a:gd name="T22" fmla="*/ 605 w 627"/>
                    <a:gd name="T23" fmla="*/ 475 h 548"/>
                    <a:gd name="T24" fmla="*/ 535 w 627"/>
                    <a:gd name="T25" fmla="*/ 73 h 548"/>
                    <a:gd name="T26" fmla="*/ 422 w 627"/>
                    <a:gd name="T27" fmla="*/ 0 h 548"/>
                    <a:gd name="T28" fmla="*/ 313 w 627"/>
                    <a:gd name="T29" fmla="*/ 57 h 548"/>
                    <a:gd name="T30" fmla="*/ 205 w 627"/>
                    <a:gd name="T31" fmla="*/ 0 h 548"/>
                    <a:gd name="T32" fmla="*/ 92 w 627"/>
                    <a:gd name="T33" fmla="*/ 73 h 548"/>
                    <a:gd name="T34" fmla="*/ 22 w 627"/>
                    <a:gd name="T35" fmla="*/ 475 h 548"/>
                    <a:gd name="T36" fmla="*/ 66 w 627"/>
                    <a:gd name="T37" fmla="*/ 513 h 548"/>
                    <a:gd name="T38" fmla="*/ 71 w 627"/>
                    <a:gd name="T39" fmla="*/ 513 h 548"/>
                    <a:gd name="T40" fmla="*/ 108 w 627"/>
                    <a:gd name="T41" fmla="*/ 484 h 548"/>
                    <a:gd name="T42" fmla="*/ 62 w 627"/>
                    <a:gd name="T43" fmla="*/ 348 h 548"/>
                    <a:gd name="T44" fmla="*/ 92 w 627"/>
                    <a:gd name="T45" fmla="*/ 212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27" h="548">
                      <a:moveTo>
                        <a:pt x="92" y="212"/>
                      </a:moveTo>
                      <a:cubicBezTo>
                        <a:pt x="105" y="212"/>
                        <a:pt x="105" y="212"/>
                        <a:pt x="105" y="212"/>
                      </a:cubicBezTo>
                      <a:cubicBezTo>
                        <a:pt x="86" y="255"/>
                        <a:pt x="74" y="302"/>
                        <a:pt x="74" y="348"/>
                      </a:cubicBezTo>
                      <a:cubicBezTo>
                        <a:pt x="74" y="495"/>
                        <a:pt x="188" y="548"/>
                        <a:pt x="313" y="548"/>
                      </a:cubicBezTo>
                      <a:cubicBezTo>
                        <a:pt x="439" y="548"/>
                        <a:pt x="553" y="495"/>
                        <a:pt x="553" y="348"/>
                      </a:cubicBezTo>
                      <a:cubicBezTo>
                        <a:pt x="553" y="302"/>
                        <a:pt x="541" y="255"/>
                        <a:pt x="522" y="212"/>
                      </a:cubicBezTo>
                      <a:cubicBezTo>
                        <a:pt x="535" y="212"/>
                        <a:pt x="535" y="212"/>
                        <a:pt x="535" y="212"/>
                      </a:cubicBezTo>
                      <a:cubicBezTo>
                        <a:pt x="554" y="256"/>
                        <a:pt x="565" y="303"/>
                        <a:pt x="565" y="348"/>
                      </a:cubicBezTo>
                      <a:cubicBezTo>
                        <a:pt x="565" y="404"/>
                        <a:pt x="550" y="449"/>
                        <a:pt x="519" y="484"/>
                      </a:cubicBezTo>
                      <a:cubicBezTo>
                        <a:pt x="525" y="499"/>
                        <a:pt x="538" y="511"/>
                        <a:pt x="556" y="513"/>
                      </a:cubicBezTo>
                      <a:cubicBezTo>
                        <a:pt x="557" y="513"/>
                        <a:pt x="559" y="513"/>
                        <a:pt x="561" y="513"/>
                      </a:cubicBezTo>
                      <a:cubicBezTo>
                        <a:pt x="583" y="513"/>
                        <a:pt x="602" y="497"/>
                        <a:pt x="605" y="475"/>
                      </a:cubicBezTo>
                      <a:cubicBezTo>
                        <a:pt x="627" y="291"/>
                        <a:pt x="604" y="156"/>
                        <a:pt x="535" y="73"/>
                      </a:cubicBezTo>
                      <a:cubicBezTo>
                        <a:pt x="494" y="22"/>
                        <a:pt x="447" y="6"/>
                        <a:pt x="422" y="0"/>
                      </a:cubicBezTo>
                      <a:cubicBezTo>
                        <a:pt x="398" y="35"/>
                        <a:pt x="359" y="57"/>
                        <a:pt x="313" y="57"/>
                      </a:cubicBezTo>
                      <a:cubicBezTo>
                        <a:pt x="268" y="57"/>
                        <a:pt x="229" y="35"/>
                        <a:pt x="205" y="0"/>
                      </a:cubicBezTo>
                      <a:cubicBezTo>
                        <a:pt x="180" y="6"/>
                        <a:pt x="133" y="22"/>
                        <a:pt x="92" y="73"/>
                      </a:cubicBezTo>
                      <a:cubicBezTo>
                        <a:pt x="23" y="156"/>
                        <a:pt x="0" y="291"/>
                        <a:pt x="22" y="475"/>
                      </a:cubicBezTo>
                      <a:cubicBezTo>
                        <a:pt x="25" y="497"/>
                        <a:pt x="44" y="513"/>
                        <a:pt x="66" y="513"/>
                      </a:cubicBezTo>
                      <a:cubicBezTo>
                        <a:pt x="68" y="513"/>
                        <a:pt x="69" y="513"/>
                        <a:pt x="71" y="513"/>
                      </a:cubicBezTo>
                      <a:cubicBezTo>
                        <a:pt x="89" y="511"/>
                        <a:pt x="102" y="499"/>
                        <a:pt x="108" y="484"/>
                      </a:cubicBezTo>
                      <a:cubicBezTo>
                        <a:pt x="77" y="449"/>
                        <a:pt x="62" y="404"/>
                        <a:pt x="62" y="348"/>
                      </a:cubicBezTo>
                      <a:cubicBezTo>
                        <a:pt x="62" y="303"/>
                        <a:pt x="73" y="256"/>
                        <a:pt x="92" y="212"/>
                      </a:cubicBezTo>
                      <a:close/>
                    </a:path>
                  </a:pathLst>
                </a:custGeom>
                <a:grpFill/>
                <a:ln w="6350">
                  <a:solidFill>
                    <a:srgbClr val="086CA3"/>
                  </a:solidFill>
                  <a:round/>
                  <a:headEnd/>
                  <a:tailEnd/>
                </a:ln>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233" name="Freeform 6">
                  <a:extLst>
                    <a:ext uri="{FF2B5EF4-FFF2-40B4-BE49-F238E27FC236}">
                      <a16:creationId xmlns:a16="http://schemas.microsoft.com/office/drawing/2014/main" id="{3D2580B2-3233-4A72-A8BA-749EBCC2092E}"/>
                    </a:ext>
                  </a:extLst>
                </p:cNvPr>
                <p:cNvSpPr>
                  <a:spLocks/>
                </p:cNvSpPr>
                <p:nvPr userDrawn="1"/>
              </p:nvSpPr>
              <p:spPr bwMode="auto">
                <a:xfrm>
                  <a:off x="2580" y="1839"/>
                  <a:ext cx="283" cy="601"/>
                </a:xfrm>
                <a:custGeom>
                  <a:avLst/>
                  <a:gdLst>
                    <a:gd name="T0" fmla="*/ 0 w 188"/>
                    <a:gd name="T1" fmla="*/ 0 h 399"/>
                    <a:gd name="T2" fmla="*/ 70 w 188"/>
                    <a:gd name="T3" fmla="*/ 351 h 399"/>
                    <a:gd name="T4" fmla="*/ 129 w 188"/>
                    <a:gd name="T5" fmla="*/ 399 h 399"/>
                    <a:gd name="T6" fmla="*/ 188 w 188"/>
                    <a:gd name="T7" fmla="*/ 351 h 399"/>
                    <a:gd name="T8" fmla="*/ 188 w 188"/>
                    <a:gd name="T9" fmla="*/ 67 h 399"/>
                    <a:gd name="T10" fmla="*/ 25 w 188"/>
                    <a:gd name="T11" fmla="*/ 21 h 399"/>
                    <a:gd name="T12" fmla="*/ 0 w 188"/>
                    <a:gd name="T13" fmla="*/ 0 h 399"/>
                  </a:gdLst>
                  <a:ahLst/>
                  <a:cxnLst>
                    <a:cxn ang="0">
                      <a:pos x="T0" y="T1"/>
                    </a:cxn>
                    <a:cxn ang="0">
                      <a:pos x="T2" y="T3"/>
                    </a:cxn>
                    <a:cxn ang="0">
                      <a:pos x="T4" y="T5"/>
                    </a:cxn>
                    <a:cxn ang="0">
                      <a:pos x="T6" y="T7"/>
                    </a:cxn>
                    <a:cxn ang="0">
                      <a:pos x="T8" y="T9"/>
                    </a:cxn>
                    <a:cxn ang="0">
                      <a:pos x="T10" y="T11"/>
                    </a:cxn>
                    <a:cxn ang="0">
                      <a:pos x="T12" y="T13"/>
                    </a:cxn>
                  </a:cxnLst>
                  <a:rect l="0" t="0" r="r" b="b"/>
                  <a:pathLst>
                    <a:path w="188" h="399">
                      <a:moveTo>
                        <a:pt x="0" y="0"/>
                      </a:moveTo>
                      <a:cubicBezTo>
                        <a:pt x="70" y="351"/>
                        <a:pt x="70" y="351"/>
                        <a:pt x="70" y="351"/>
                      </a:cubicBezTo>
                      <a:cubicBezTo>
                        <a:pt x="70" y="377"/>
                        <a:pt x="96" y="399"/>
                        <a:pt x="129" y="399"/>
                      </a:cubicBezTo>
                      <a:cubicBezTo>
                        <a:pt x="161" y="399"/>
                        <a:pt x="188" y="377"/>
                        <a:pt x="188" y="351"/>
                      </a:cubicBezTo>
                      <a:cubicBezTo>
                        <a:pt x="188" y="67"/>
                        <a:pt x="188" y="67"/>
                        <a:pt x="188" y="67"/>
                      </a:cubicBezTo>
                      <a:cubicBezTo>
                        <a:pt x="122" y="66"/>
                        <a:pt x="66" y="50"/>
                        <a:pt x="25" y="21"/>
                      </a:cubicBezTo>
                      <a:cubicBezTo>
                        <a:pt x="16" y="14"/>
                        <a:pt x="8" y="7"/>
                        <a:pt x="0" y="0"/>
                      </a:cubicBezTo>
                      <a:close/>
                    </a:path>
                  </a:pathLst>
                </a:custGeom>
                <a:grpFill/>
                <a:ln w="6350">
                  <a:solidFill>
                    <a:srgbClr val="086CA3"/>
                  </a:solidFill>
                  <a:round/>
                  <a:headEnd/>
                  <a:tailEnd/>
                </a:ln>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234" name="Freeform 7">
                  <a:extLst>
                    <a:ext uri="{FF2B5EF4-FFF2-40B4-BE49-F238E27FC236}">
                      <a16:creationId xmlns:a16="http://schemas.microsoft.com/office/drawing/2014/main" id="{8E76B529-5C6E-4833-9E71-AF33228C9E35}"/>
                    </a:ext>
                  </a:extLst>
                </p:cNvPr>
                <p:cNvSpPr>
                  <a:spLocks/>
                </p:cNvSpPr>
                <p:nvPr userDrawn="1"/>
              </p:nvSpPr>
              <p:spPr bwMode="auto">
                <a:xfrm>
                  <a:off x="2895" y="1839"/>
                  <a:ext cx="284" cy="601"/>
                </a:xfrm>
                <a:custGeom>
                  <a:avLst/>
                  <a:gdLst>
                    <a:gd name="T0" fmla="*/ 163 w 188"/>
                    <a:gd name="T1" fmla="*/ 21 h 399"/>
                    <a:gd name="T2" fmla="*/ 0 w 188"/>
                    <a:gd name="T3" fmla="*/ 67 h 399"/>
                    <a:gd name="T4" fmla="*/ 0 w 188"/>
                    <a:gd name="T5" fmla="*/ 351 h 399"/>
                    <a:gd name="T6" fmla="*/ 59 w 188"/>
                    <a:gd name="T7" fmla="*/ 399 h 399"/>
                    <a:gd name="T8" fmla="*/ 118 w 188"/>
                    <a:gd name="T9" fmla="*/ 351 h 399"/>
                    <a:gd name="T10" fmla="*/ 188 w 188"/>
                    <a:gd name="T11" fmla="*/ 0 h 399"/>
                    <a:gd name="T12" fmla="*/ 163 w 188"/>
                    <a:gd name="T13" fmla="*/ 21 h 399"/>
                  </a:gdLst>
                  <a:ahLst/>
                  <a:cxnLst>
                    <a:cxn ang="0">
                      <a:pos x="T0" y="T1"/>
                    </a:cxn>
                    <a:cxn ang="0">
                      <a:pos x="T2" y="T3"/>
                    </a:cxn>
                    <a:cxn ang="0">
                      <a:pos x="T4" y="T5"/>
                    </a:cxn>
                    <a:cxn ang="0">
                      <a:pos x="T6" y="T7"/>
                    </a:cxn>
                    <a:cxn ang="0">
                      <a:pos x="T8" y="T9"/>
                    </a:cxn>
                    <a:cxn ang="0">
                      <a:pos x="T10" y="T11"/>
                    </a:cxn>
                    <a:cxn ang="0">
                      <a:pos x="T12" y="T13"/>
                    </a:cxn>
                  </a:cxnLst>
                  <a:rect l="0" t="0" r="r" b="b"/>
                  <a:pathLst>
                    <a:path w="188" h="399">
                      <a:moveTo>
                        <a:pt x="163" y="21"/>
                      </a:moveTo>
                      <a:cubicBezTo>
                        <a:pt x="122" y="50"/>
                        <a:pt x="66" y="66"/>
                        <a:pt x="0" y="67"/>
                      </a:cubicBezTo>
                      <a:cubicBezTo>
                        <a:pt x="0" y="351"/>
                        <a:pt x="0" y="351"/>
                        <a:pt x="0" y="351"/>
                      </a:cubicBezTo>
                      <a:cubicBezTo>
                        <a:pt x="0" y="377"/>
                        <a:pt x="27" y="399"/>
                        <a:pt x="59" y="399"/>
                      </a:cubicBezTo>
                      <a:cubicBezTo>
                        <a:pt x="92" y="399"/>
                        <a:pt x="118" y="377"/>
                        <a:pt x="118" y="351"/>
                      </a:cubicBezTo>
                      <a:cubicBezTo>
                        <a:pt x="188" y="0"/>
                        <a:pt x="188" y="0"/>
                        <a:pt x="188" y="0"/>
                      </a:cubicBezTo>
                      <a:cubicBezTo>
                        <a:pt x="180" y="7"/>
                        <a:pt x="172" y="14"/>
                        <a:pt x="163" y="21"/>
                      </a:cubicBezTo>
                      <a:close/>
                    </a:path>
                  </a:pathLst>
                </a:custGeom>
                <a:grpFill/>
                <a:ln w="6350">
                  <a:solidFill>
                    <a:srgbClr val="086CA3"/>
                  </a:solidFill>
                  <a:round/>
                  <a:headEnd/>
                  <a:tailEnd/>
                </a:ln>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235" name="Oval 8">
                  <a:extLst>
                    <a:ext uri="{FF2B5EF4-FFF2-40B4-BE49-F238E27FC236}">
                      <a16:creationId xmlns:a16="http://schemas.microsoft.com/office/drawing/2014/main" id="{73C724B6-BF4F-47C3-B19A-48085D4E1ACC}"/>
                    </a:ext>
                  </a:extLst>
                </p:cNvPr>
                <p:cNvSpPr>
                  <a:spLocks noChangeArrowheads="1"/>
                </p:cNvSpPr>
                <p:nvPr userDrawn="1"/>
              </p:nvSpPr>
              <p:spPr bwMode="auto">
                <a:xfrm>
                  <a:off x="2697" y="802"/>
                  <a:ext cx="363" cy="362"/>
                </a:xfrm>
                <a:prstGeom prst="ellipse">
                  <a:avLst/>
                </a:prstGeom>
                <a:grpFill/>
                <a:ln w="6350">
                  <a:solidFill>
                    <a:srgbClr val="086CA3"/>
                  </a:solidFill>
                  <a:round/>
                  <a:headEnd/>
                  <a:tailEnd/>
                </a:ln>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grpSp>
          <p:grpSp>
            <p:nvGrpSpPr>
              <p:cNvPr id="227" name="Group 4">
                <a:extLst>
                  <a:ext uri="{FF2B5EF4-FFF2-40B4-BE49-F238E27FC236}">
                    <a16:creationId xmlns:a16="http://schemas.microsoft.com/office/drawing/2014/main" id="{5BB6D903-01C9-4DA9-94C3-F1BB0CB1179A}"/>
                  </a:ext>
                </a:extLst>
              </p:cNvPr>
              <p:cNvGrpSpPr>
                <a:grpSpLocks noChangeAspect="1"/>
              </p:cNvGrpSpPr>
              <p:nvPr userDrawn="1"/>
            </p:nvGrpSpPr>
            <p:grpSpPr bwMode="auto">
              <a:xfrm>
                <a:off x="9451038" y="384172"/>
                <a:ext cx="320214" cy="553865"/>
                <a:chOff x="2406" y="802"/>
                <a:chExt cx="947" cy="1638"/>
              </a:xfrm>
              <a:grpFill/>
            </p:grpSpPr>
            <p:sp>
              <p:nvSpPr>
                <p:cNvPr id="228" name="Freeform 5">
                  <a:extLst>
                    <a:ext uri="{FF2B5EF4-FFF2-40B4-BE49-F238E27FC236}">
                      <a16:creationId xmlns:a16="http://schemas.microsoft.com/office/drawing/2014/main" id="{3C3A5E97-FCE9-4FFF-B583-701D66F03C6F}"/>
                    </a:ext>
                  </a:extLst>
                </p:cNvPr>
                <p:cNvSpPr>
                  <a:spLocks/>
                </p:cNvSpPr>
                <p:nvPr userDrawn="1"/>
              </p:nvSpPr>
              <p:spPr bwMode="auto">
                <a:xfrm>
                  <a:off x="2406" y="1097"/>
                  <a:ext cx="947" cy="826"/>
                </a:xfrm>
                <a:custGeom>
                  <a:avLst/>
                  <a:gdLst>
                    <a:gd name="T0" fmla="*/ 92 w 627"/>
                    <a:gd name="T1" fmla="*/ 212 h 548"/>
                    <a:gd name="T2" fmla="*/ 105 w 627"/>
                    <a:gd name="T3" fmla="*/ 212 h 548"/>
                    <a:gd name="T4" fmla="*/ 74 w 627"/>
                    <a:gd name="T5" fmla="*/ 348 h 548"/>
                    <a:gd name="T6" fmla="*/ 313 w 627"/>
                    <a:gd name="T7" fmla="*/ 548 h 548"/>
                    <a:gd name="T8" fmla="*/ 553 w 627"/>
                    <a:gd name="T9" fmla="*/ 348 h 548"/>
                    <a:gd name="T10" fmla="*/ 522 w 627"/>
                    <a:gd name="T11" fmla="*/ 212 h 548"/>
                    <a:gd name="T12" fmla="*/ 535 w 627"/>
                    <a:gd name="T13" fmla="*/ 212 h 548"/>
                    <a:gd name="T14" fmla="*/ 565 w 627"/>
                    <a:gd name="T15" fmla="*/ 348 h 548"/>
                    <a:gd name="T16" fmla="*/ 519 w 627"/>
                    <a:gd name="T17" fmla="*/ 484 h 548"/>
                    <a:gd name="T18" fmla="*/ 556 w 627"/>
                    <a:gd name="T19" fmla="*/ 513 h 548"/>
                    <a:gd name="T20" fmla="*/ 561 w 627"/>
                    <a:gd name="T21" fmla="*/ 513 h 548"/>
                    <a:gd name="T22" fmla="*/ 605 w 627"/>
                    <a:gd name="T23" fmla="*/ 475 h 548"/>
                    <a:gd name="T24" fmla="*/ 535 w 627"/>
                    <a:gd name="T25" fmla="*/ 73 h 548"/>
                    <a:gd name="T26" fmla="*/ 422 w 627"/>
                    <a:gd name="T27" fmla="*/ 0 h 548"/>
                    <a:gd name="T28" fmla="*/ 313 w 627"/>
                    <a:gd name="T29" fmla="*/ 57 h 548"/>
                    <a:gd name="T30" fmla="*/ 205 w 627"/>
                    <a:gd name="T31" fmla="*/ 0 h 548"/>
                    <a:gd name="T32" fmla="*/ 92 w 627"/>
                    <a:gd name="T33" fmla="*/ 73 h 548"/>
                    <a:gd name="T34" fmla="*/ 22 w 627"/>
                    <a:gd name="T35" fmla="*/ 475 h 548"/>
                    <a:gd name="T36" fmla="*/ 66 w 627"/>
                    <a:gd name="T37" fmla="*/ 513 h 548"/>
                    <a:gd name="T38" fmla="*/ 71 w 627"/>
                    <a:gd name="T39" fmla="*/ 513 h 548"/>
                    <a:gd name="T40" fmla="*/ 108 w 627"/>
                    <a:gd name="T41" fmla="*/ 484 h 548"/>
                    <a:gd name="T42" fmla="*/ 62 w 627"/>
                    <a:gd name="T43" fmla="*/ 348 h 548"/>
                    <a:gd name="T44" fmla="*/ 92 w 627"/>
                    <a:gd name="T45" fmla="*/ 212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27" h="548">
                      <a:moveTo>
                        <a:pt x="92" y="212"/>
                      </a:moveTo>
                      <a:cubicBezTo>
                        <a:pt x="105" y="212"/>
                        <a:pt x="105" y="212"/>
                        <a:pt x="105" y="212"/>
                      </a:cubicBezTo>
                      <a:cubicBezTo>
                        <a:pt x="86" y="255"/>
                        <a:pt x="74" y="302"/>
                        <a:pt x="74" y="348"/>
                      </a:cubicBezTo>
                      <a:cubicBezTo>
                        <a:pt x="74" y="495"/>
                        <a:pt x="188" y="548"/>
                        <a:pt x="313" y="548"/>
                      </a:cubicBezTo>
                      <a:cubicBezTo>
                        <a:pt x="439" y="548"/>
                        <a:pt x="553" y="495"/>
                        <a:pt x="553" y="348"/>
                      </a:cubicBezTo>
                      <a:cubicBezTo>
                        <a:pt x="553" y="302"/>
                        <a:pt x="541" y="255"/>
                        <a:pt x="522" y="212"/>
                      </a:cubicBezTo>
                      <a:cubicBezTo>
                        <a:pt x="535" y="212"/>
                        <a:pt x="535" y="212"/>
                        <a:pt x="535" y="212"/>
                      </a:cubicBezTo>
                      <a:cubicBezTo>
                        <a:pt x="554" y="256"/>
                        <a:pt x="565" y="303"/>
                        <a:pt x="565" y="348"/>
                      </a:cubicBezTo>
                      <a:cubicBezTo>
                        <a:pt x="565" y="404"/>
                        <a:pt x="550" y="449"/>
                        <a:pt x="519" y="484"/>
                      </a:cubicBezTo>
                      <a:cubicBezTo>
                        <a:pt x="525" y="499"/>
                        <a:pt x="538" y="511"/>
                        <a:pt x="556" y="513"/>
                      </a:cubicBezTo>
                      <a:cubicBezTo>
                        <a:pt x="557" y="513"/>
                        <a:pt x="559" y="513"/>
                        <a:pt x="561" y="513"/>
                      </a:cubicBezTo>
                      <a:cubicBezTo>
                        <a:pt x="583" y="513"/>
                        <a:pt x="602" y="497"/>
                        <a:pt x="605" y="475"/>
                      </a:cubicBezTo>
                      <a:cubicBezTo>
                        <a:pt x="627" y="291"/>
                        <a:pt x="604" y="156"/>
                        <a:pt x="535" y="73"/>
                      </a:cubicBezTo>
                      <a:cubicBezTo>
                        <a:pt x="494" y="22"/>
                        <a:pt x="447" y="6"/>
                        <a:pt x="422" y="0"/>
                      </a:cubicBezTo>
                      <a:cubicBezTo>
                        <a:pt x="398" y="35"/>
                        <a:pt x="359" y="57"/>
                        <a:pt x="313" y="57"/>
                      </a:cubicBezTo>
                      <a:cubicBezTo>
                        <a:pt x="268" y="57"/>
                        <a:pt x="229" y="35"/>
                        <a:pt x="205" y="0"/>
                      </a:cubicBezTo>
                      <a:cubicBezTo>
                        <a:pt x="180" y="6"/>
                        <a:pt x="133" y="22"/>
                        <a:pt x="92" y="73"/>
                      </a:cubicBezTo>
                      <a:cubicBezTo>
                        <a:pt x="23" y="156"/>
                        <a:pt x="0" y="291"/>
                        <a:pt x="22" y="475"/>
                      </a:cubicBezTo>
                      <a:cubicBezTo>
                        <a:pt x="25" y="497"/>
                        <a:pt x="44" y="513"/>
                        <a:pt x="66" y="513"/>
                      </a:cubicBezTo>
                      <a:cubicBezTo>
                        <a:pt x="68" y="513"/>
                        <a:pt x="69" y="513"/>
                        <a:pt x="71" y="513"/>
                      </a:cubicBezTo>
                      <a:cubicBezTo>
                        <a:pt x="89" y="511"/>
                        <a:pt x="102" y="499"/>
                        <a:pt x="108" y="484"/>
                      </a:cubicBezTo>
                      <a:cubicBezTo>
                        <a:pt x="77" y="449"/>
                        <a:pt x="62" y="404"/>
                        <a:pt x="62" y="348"/>
                      </a:cubicBezTo>
                      <a:cubicBezTo>
                        <a:pt x="62" y="303"/>
                        <a:pt x="73" y="256"/>
                        <a:pt x="92" y="212"/>
                      </a:cubicBezTo>
                      <a:close/>
                    </a:path>
                  </a:pathLst>
                </a:custGeom>
                <a:grpFill/>
                <a:ln w="6350">
                  <a:solidFill>
                    <a:srgbClr val="086CA3"/>
                  </a:solidFill>
                  <a:round/>
                  <a:headEnd/>
                  <a:tailEnd/>
                </a:ln>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229" name="Freeform 6">
                  <a:extLst>
                    <a:ext uri="{FF2B5EF4-FFF2-40B4-BE49-F238E27FC236}">
                      <a16:creationId xmlns:a16="http://schemas.microsoft.com/office/drawing/2014/main" id="{C33F33B1-11EE-4149-9620-944BF2F0641C}"/>
                    </a:ext>
                  </a:extLst>
                </p:cNvPr>
                <p:cNvSpPr>
                  <a:spLocks/>
                </p:cNvSpPr>
                <p:nvPr userDrawn="1"/>
              </p:nvSpPr>
              <p:spPr bwMode="auto">
                <a:xfrm>
                  <a:off x="2580" y="1839"/>
                  <a:ext cx="283" cy="601"/>
                </a:xfrm>
                <a:custGeom>
                  <a:avLst/>
                  <a:gdLst>
                    <a:gd name="T0" fmla="*/ 0 w 188"/>
                    <a:gd name="T1" fmla="*/ 0 h 399"/>
                    <a:gd name="T2" fmla="*/ 70 w 188"/>
                    <a:gd name="T3" fmla="*/ 351 h 399"/>
                    <a:gd name="T4" fmla="*/ 129 w 188"/>
                    <a:gd name="T5" fmla="*/ 399 h 399"/>
                    <a:gd name="T6" fmla="*/ 188 w 188"/>
                    <a:gd name="T7" fmla="*/ 351 h 399"/>
                    <a:gd name="T8" fmla="*/ 188 w 188"/>
                    <a:gd name="T9" fmla="*/ 67 h 399"/>
                    <a:gd name="T10" fmla="*/ 25 w 188"/>
                    <a:gd name="T11" fmla="*/ 21 h 399"/>
                    <a:gd name="T12" fmla="*/ 0 w 188"/>
                    <a:gd name="T13" fmla="*/ 0 h 399"/>
                  </a:gdLst>
                  <a:ahLst/>
                  <a:cxnLst>
                    <a:cxn ang="0">
                      <a:pos x="T0" y="T1"/>
                    </a:cxn>
                    <a:cxn ang="0">
                      <a:pos x="T2" y="T3"/>
                    </a:cxn>
                    <a:cxn ang="0">
                      <a:pos x="T4" y="T5"/>
                    </a:cxn>
                    <a:cxn ang="0">
                      <a:pos x="T6" y="T7"/>
                    </a:cxn>
                    <a:cxn ang="0">
                      <a:pos x="T8" y="T9"/>
                    </a:cxn>
                    <a:cxn ang="0">
                      <a:pos x="T10" y="T11"/>
                    </a:cxn>
                    <a:cxn ang="0">
                      <a:pos x="T12" y="T13"/>
                    </a:cxn>
                  </a:cxnLst>
                  <a:rect l="0" t="0" r="r" b="b"/>
                  <a:pathLst>
                    <a:path w="188" h="399">
                      <a:moveTo>
                        <a:pt x="0" y="0"/>
                      </a:moveTo>
                      <a:cubicBezTo>
                        <a:pt x="70" y="351"/>
                        <a:pt x="70" y="351"/>
                        <a:pt x="70" y="351"/>
                      </a:cubicBezTo>
                      <a:cubicBezTo>
                        <a:pt x="70" y="377"/>
                        <a:pt x="96" y="399"/>
                        <a:pt x="129" y="399"/>
                      </a:cubicBezTo>
                      <a:cubicBezTo>
                        <a:pt x="161" y="399"/>
                        <a:pt x="188" y="377"/>
                        <a:pt x="188" y="351"/>
                      </a:cubicBezTo>
                      <a:cubicBezTo>
                        <a:pt x="188" y="67"/>
                        <a:pt x="188" y="67"/>
                        <a:pt x="188" y="67"/>
                      </a:cubicBezTo>
                      <a:cubicBezTo>
                        <a:pt x="122" y="66"/>
                        <a:pt x="66" y="50"/>
                        <a:pt x="25" y="21"/>
                      </a:cubicBezTo>
                      <a:cubicBezTo>
                        <a:pt x="16" y="14"/>
                        <a:pt x="8" y="7"/>
                        <a:pt x="0" y="0"/>
                      </a:cubicBezTo>
                      <a:close/>
                    </a:path>
                  </a:pathLst>
                </a:custGeom>
                <a:grpFill/>
                <a:ln w="6350">
                  <a:solidFill>
                    <a:srgbClr val="086CA3"/>
                  </a:solidFill>
                  <a:round/>
                  <a:headEnd/>
                  <a:tailEnd/>
                </a:ln>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230" name="Freeform 7">
                  <a:extLst>
                    <a:ext uri="{FF2B5EF4-FFF2-40B4-BE49-F238E27FC236}">
                      <a16:creationId xmlns:a16="http://schemas.microsoft.com/office/drawing/2014/main" id="{C66A1406-4F78-410C-A80B-F693D2F779C0}"/>
                    </a:ext>
                  </a:extLst>
                </p:cNvPr>
                <p:cNvSpPr>
                  <a:spLocks/>
                </p:cNvSpPr>
                <p:nvPr userDrawn="1"/>
              </p:nvSpPr>
              <p:spPr bwMode="auto">
                <a:xfrm>
                  <a:off x="2895" y="1839"/>
                  <a:ext cx="284" cy="601"/>
                </a:xfrm>
                <a:custGeom>
                  <a:avLst/>
                  <a:gdLst>
                    <a:gd name="T0" fmla="*/ 163 w 188"/>
                    <a:gd name="T1" fmla="*/ 21 h 399"/>
                    <a:gd name="T2" fmla="*/ 0 w 188"/>
                    <a:gd name="T3" fmla="*/ 67 h 399"/>
                    <a:gd name="T4" fmla="*/ 0 w 188"/>
                    <a:gd name="T5" fmla="*/ 351 h 399"/>
                    <a:gd name="T6" fmla="*/ 59 w 188"/>
                    <a:gd name="T7" fmla="*/ 399 h 399"/>
                    <a:gd name="T8" fmla="*/ 118 w 188"/>
                    <a:gd name="T9" fmla="*/ 351 h 399"/>
                    <a:gd name="T10" fmla="*/ 188 w 188"/>
                    <a:gd name="T11" fmla="*/ 0 h 399"/>
                    <a:gd name="T12" fmla="*/ 163 w 188"/>
                    <a:gd name="T13" fmla="*/ 21 h 399"/>
                  </a:gdLst>
                  <a:ahLst/>
                  <a:cxnLst>
                    <a:cxn ang="0">
                      <a:pos x="T0" y="T1"/>
                    </a:cxn>
                    <a:cxn ang="0">
                      <a:pos x="T2" y="T3"/>
                    </a:cxn>
                    <a:cxn ang="0">
                      <a:pos x="T4" y="T5"/>
                    </a:cxn>
                    <a:cxn ang="0">
                      <a:pos x="T6" y="T7"/>
                    </a:cxn>
                    <a:cxn ang="0">
                      <a:pos x="T8" y="T9"/>
                    </a:cxn>
                    <a:cxn ang="0">
                      <a:pos x="T10" y="T11"/>
                    </a:cxn>
                    <a:cxn ang="0">
                      <a:pos x="T12" y="T13"/>
                    </a:cxn>
                  </a:cxnLst>
                  <a:rect l="0" t="0" r="r" b="b"/>
                  <a:pathLst>
                    <a:path w="188" h="399">
                      <a:moveTo>
                        <a:pt x="163" y="21"/>
                      </a:moveTo>
                      <a:cubicBezTo>
                        <a:pt x="122" y="50"/>
                        <a:pt x="66" y="66"/>
                        <a:pt x="0" y="67"/>
                      </a:cubicBezTo>
                      <a:cubicBezTo>
                        <a:pt x="0" y="351"/>
                        <a:pt x="0" y="351"/>
                        <a:pt x="0" y="351"/>
                      </a:cubicBezTo>
                      <a:cubicBezTo>
                        <a:pt x="0" y="377"/>
                        <a:pt x="27" y="399"/>
                        <a:pt x="59" y="399"/>
                      </a:cubicBezTo>
                      <a:cubicBezTo>
                        <a:pt x="92" y="399"/>
                        <a:pt x="118" y="377"/>
                        <a:pt x="118" y="351"/>
                      </a:cubicBezTo>
                      <a:cubicBezTo>
                        <a:pt x="188" y="0"/>
                        <a:pt x="188" y="0"/>
                        <a:pt x="188" y="0"/>
                      </a:cubicBezTo>
                      <a:cubicBezTo>
                        <a:pt x="180" y="7"/>
                        <a:pt x="172" y="14"/>
                        <a:pt x="163" y="21"/>
                      </a:cubicBezTo>
                      <a:close/>
                    </a:path>
                  </a:pathLst>
                </a:custGeom>
                <a:grpFill/>
                <a:ln w="6350">
                  <a:solidFill>
                    <a:srgbClr val="086CA3"/>
                  </a:solidFill>
                  <a:round/>
                  <a:headEnd/>
                  <a:tailEnd/>
                </a:ln>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sp>
              <p:nvSpPr>
                <p:cNvPr id="231" name="Oval 8">
                  <a:extLst>
                    <a:ext uri="{FF2B5EF4-FFF2-40B4-BE49-F238E27FC236}">
                      <a16:creationId xmlns:a16="http://schemas.microsoft.com/office/drawing/2014/main" id="{9D63C7A2-3ED5-485B-BAFA-D9E88EED3D53}"/>
                    </a:ext>
                  </a:extLst>
                </p:cNvPr>
                <p:cNvSpPr>
                  <a:spLocks noChangeArrowheads="1"/>
                </p:cNvSpPr>
                <p:nvPr userDrawn="1"/>
              </p:nvSpPr>
              <p:spPr bwMode="auto">
                <a:xfrm>
                  <a:off x="2697" y="802"/>
                  <a:ext cx="363" cy="362"/>
                </a:xfrm>
                <a:prstGeom prst="ellipse">
                  <a:avLst/>
                </a:prstGeom>
                <a:grpFill/>
                <a:ln w="6350">
                  <a:solidFill>
                    <a:srgbClr val="086CA3"/>
                  </a:solidFill>
                  <a:round/>
                  <a:headEnd/>
                  <a:tailEnd/>
                </a:ln>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1965"/>
                    </a:solidFill>
                    <a:effectLst/>
                    <a:uLnTx/>
                    <a:uFillTx/>
                    <a:latin typeface="Apis For Office" panose="020B0504010101010104" pitchFamily="34" charset="0"/>
                  </a:endParaRPr>
                </a:p>
              </p:txBody>
            </p:sp>
          </p:grpSp>
        </p:grpSp>
        <p:grpSp>
          <p:nvGrpSpPr>
            <p:cNvPr id="212" name="Group 211">
              <a:extLst>
                <a:ext uri="{FF2B5EF4-FFF2-40B4-BE49-F238E27FC236}">
                  <a16:creationId xmlns:a16="http://schemas.microsoft.com/office/drawing/2014/main" id="{27304C29-33A5-4E21-B703-9DB98C54A472}"/>
                </a:ext>
              </a:extLst>
            </p:cNvPr>
            <p:cNvGrpSpPr>
              <a:grpSpLocks noChangeAspect="1"/>
            </p:cNvGrpSpPr>
            <p:nvPr userDrawn="1"/>
          </p:nvGrpSpPr>
          <p:grpSpPr>
            <a:xfrm>
              <a:off x="5240653" y="2569895"/>
              <a:ext cx="607697" cy="604800"/>
              <a:chOff x="6710363" y="3908426"/>
              <a:chExt cx="333376" cy="331787"/>
            </a:xfrm>
            <a:solidFill>
              <a:srgbClr val="FFFFFF"/>
            </a:solidFill>
          </p:grpSpPr>
          <p:sp>
            <p:nvSpPr>
              <p:cNvPr id="217" name="Freeform 1149">
                <a:extLst>
                  <a:ext uri="{FF2B5EF4-FFF2-40B4-BE49-F238E27FC236}">
                    <a16:creationId xmlns:a16="http://schemas.microsoft.com/office/drawing/2014/main" id="{5A34C4D5-B543-47A5-A9A3-2A1148C9ED08}"/>
                  </a:ext>
                </a:extLst>
              </p:cNvPr>
              <p:cNvSpPr>
                <a:spLocks noEditPoints="1"/>
              </p:cNvSpPr>
              <p:nvPr/>
            </p:nvSpPr>
            <p:spPr bwMode="auto">
              <a:xfrm>
                <a:off x="6726238" y="3924301"/>
                <a:ext cx="85725" cy="84138"/>
              </a:xfrm>
              <a:custGeom>
                <a:avLst/>
                <a:gdLst>
                  <a:gd name="T0" fmla="*/ 53 w 55"/>
                  <a:gd name="T1" fmla="*/ 17 h 54"/>
                  <a:gd name="T2" fmla="*/ 38 w 55"/>
                  <a:gd name="T3" fmla="*/ 2 h 54"/>
                  <a:gd name="T4" fmla="*/ 38 w 55"/>
                  <a:gd name="T5" fmla="*/ 2 h 54"/>
                  <a:gd name="T6" fmla="*/ 31 w 55"/>
                  <a:gd name="T7" fmla="*/ 2 h 54"/>
                  <a:gd name="T8" fmla="*/ 2 w 55"/>
                  <a:gd name="T9" fmla="*/ 30 h 54"/>
                  <a:gd name="T10" fmla="*/ 2 w 55"/>
                  <a:gd name="T11" fmla="*/ 37 h 54"/>
                  <a:gd name="T12" fmla="*/ 18 w 55"/>
                  <a:gd name="T13" fmla="*/ 52 h 54"/>
                  <a:gd name="T14" fmla="*/ 18 w 55"/>
                  <a:gd name="T15" fmla="*/ 52 h 54"/>
                  <a:gd name="T16" fmla="*/ 24 w 55"/>
                  <a:gd name="T17" fmla="*/ 52 h 54"/>
                  <a:gd name="T18" fmla="*/ 53 w 55"/>
                  <a:gd name="T19" fmla="*/ 24 h 54"/>
                  <a:gd name="T20" fmla="*/ 53 w 55"/>
                  <a:gd name="T21" fmla="*/ 17 h 54"/>
                  <a:gd name="T22" fmla="*/ 27 w 55"/>
                  <a:gd name="T23" fmla="*/ 42 h 54"/>
                  <a:gd name="T24" fmla="*/ 21 w 55"/>
                  <a:gd name="T25" fmla="*/ 42 h 54"/>
                  <a:gd name="T26" fmla="*/ 13 w 55"/>
                  <a:gd name="T27" fmla="*/ 34 h 54"/>
                  <a:gd name="T28" fmla="*/ 13 w 55"/>
                  <a:gd name="T29" fmla="*/ 28 h 54"/>
                  <a:gd name="T30" fmla="*/ 19 w 55"/>
                  <a:gd name="T31" fmla="*/ 28 h 54"/>
                  <a:gd name="T32" fmla="*/ 27 w 55"/>
                  <a:gd name="T33" fmla="*/ 36 h 54"/>
                  <a:gd name="T34" fmla="*/ 27 w 55"/>
                  <a:gd name="T35" fmla="*/ 42 h 54"/>
                  <a:gd name="T36" fmla="*/ 43 w 55"/>
                  <a:gd name="T37" fmla="*/ 27 h 54"/>
                  <a:gd name="T38" fmla="*/ 37 w 55"/>
                  <a:gd name="T39" fmla="*/ 27 h 54"/>
                  <a:gd name="T40" fmla="*/ 29 w 55"/>
                  <a:gd name="T41" fmla="*/ 19 h 54"/>
                  <a:gd name="T42" fmla="*/ 29 w 55"/>
                  <a:gd name="T43" fmla="*/ 12 h 54"/>
                  <a:gd name="T44" fmla="*/ 35 w 55"/>
                  <a:gd name="T45" fmla="*/ 12 h 54"/>
                  <a:gd name="T46" fmla="*/ 43 w 55"/>
                  <a:gd name="T47" fmla="*/ 20 h 54"/>
                  <a:gd name="T48" fmla="*/ 43 w 55"/>
                  <a:gd name="T49" fmla="*/ 2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 h="54">
                    <a:moveTo>
                      <a:pt x="53" y="17"/>
                    </a:moveTo>
                    <a:cubicBezTo>
                      <a:pt x="38" y="2"/>
                      <a:pt x="38" y="2"/>
                      <a:pt x="38" y="2"/>
                    </a:cubicBezTo>
                    <a:cubicBezTo>
                      <a:pt x="38" y="2"/>
                      <a:pt x="38" y="2"/>
                      <a:pt x="38" y="2"/>
                    </a:cubicBezTo>
                    <a:cubicBezTo>
                      <a:pt x="36" y="0"/>
                      <a:pt x="33" y="0"/>
                      <a:pt x="31" y="2"/>
                    </a:cubicBezTo>
                    <a:cubicBezTo>
                      <a:pt x="2" y="30"/>
                      <a:pt x="2" y="30"/>
                      <a:pt x="2" y="30"/>
                    </a:cubicBezTo>
                    <a:cubicBezTo>
                      <a:pt x="0" y="32"/>
                      <a:pt x="0" y="35"/>
                      <a:pt x="2" y="37"/>
                    </a:cubicBezTo>
                    <a:cubicBezTo>
                      <a:pt x="18" y="52"/>
                      <a:pt x="18" y="52"/>
                      <a:pt x="18" y="52"/>
                    </a:cubicBezTo>
                    <a:cubicBezTo>
                      <a:pt x="18" y="52"/>
                      <a:pt x="18" y="52"/>
                      <a:pt x="18" y="52"/>
                    </a:cubicBezTo>
                    <a:cubicBezTo>
                      <a:pt x="19" y="54"/>
                      <a:pt x="22" y="54"/>
                      <a:pt x="24" y="52"/>
                    </a:cubicBezTo>
                    <a:cubicBezTo>
                      <a:pt x="53" y="24"/>
                      <a:pt x="53" y="24"/>
                      <a:pt x="53" y="24"/>
                    </a:cubicBezTo>
                    <a:cubicBezTo>
                      <a:pt x="55" y="22"/>
                      <a:pt x="55" y="19"/>
                      <a:pt x="53" y="17"/>
                    </a:cubicBezTo>
                    <a:moveTo>
                      <a:pt x="27" y="42"/>
                    </a:moveTo>
                    <a:cubicBezTo>
                      <a:pt x="25" y="44"/>
                      <a:pt x="23" y="44"/>
                      <a:pt x="21" y="42"/>
                    </a:cubicBezTo>
                    <a:cubicBezTo>
                      <a:pt x="13" y="34"/>
                      <a:pt x="13" y="34"/>
                      <a:pt x="13" y="34"/>
                    </a:cubicBezTo>
                    <a:cubicBezTo>
                      <a:pt x="11" y="32"/>
                      <a:pt x="11" y="30"/>
                      <a:pt x="13" y="28"/>
                    </a:cubicBezTo>
                    <a:cubicBezTo>
                      <a:pt x="15" y="26"/>
                      <a:pt x="18" y="26"/>
                      <a:pt x="19" y="28"/>
                    </a:cubicBezTo>
                    <a:cubicBezTo>
                      <a:pt x="27" y="36"/>
                      <a:pt x="27" y="36"/>
                      <a:pt x="27" y="36"/>
                    </a:cubicBezTo>
                    <a:cubicBezTo>
                      <a:pt x="29" y="38"/>
                      <a:pt x="29" y="40"/>
                      <a:pt x="27" y="42"/>
                    </a:cubicBezTo>
                    <a:moveTo>
                      <a:pt x="43" y="27"/>
                    </a:moveTo>
                    <a:cubicBezTo>
                      <a:pt x="41" y="28"/>
                      <a:pt x="38" y="28"/>
                      <a:pt x="37" y="27"/>
                    </a:cubicBezTo>
                    <a:cubicBezTo>
                      <a:pt x="29" y="19"/>
                      <a:pt x="29" y="19"/>
                      <a:pt x="29" y="19"/>
                    </a:cubicBezTo>
                    <a:cubicBezTo>
                      <a:pt x="27" y="17"/>
                      <a:pt x="27" y="14"/>
                      <a:pt x="29" y="12"/>
                    </a:cubicBezTo>
                    <a:cubicBezTo>
                      <a:pt x="30" y="11"/>
                      <a:pt x="33" y="11"/>
                      <a:pt x="35" y="12"/>
                    </a:cubicBezTo>
                    <a:cubicBezTo>
                      <a:pt x="43" y="20"/>
                      <a:pt x="43" y="20"/>
                      <a:pt x="43" y="20"/>
                    </a:cubicBezTo>
                    <a:cubicBezTo>
                      <a:pt x="45" y="22"/>
                      <a:pt x="45" y="25"/>
                      <a:pt x="43" y="2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55"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Apis For Office" panose="020B0504010101010104" pitchFamily="34" charset="0"/>
                </a:endParaRPr>
              </a:p>
            </p:txBody>
          </p:sp>
          <p:sp>
            <p:nvSpPr>
              <p:cNvPr id="218" name="Freeform 1150">
                <a:extLst>
                  <a:ext uri="{FF2B5EF4-FFF2-40B4-BE49-F238E27FC236}">
                    <a16:creationId xmlns:a16="http://schemas.microsoft.com/office/drawing/2014/main" id="{E84DCE17-2F14-47DE-AEAE-675D8CD66AAA}"/>
                  </a:ext>
                </a:extLst>
              </p:cNvPr>
              <p:cNvSpPr>
                <a:spLocks/>
              </p:cNvSpPr>
              <p:nvPr/>
            </p:nvSpPr>
            <p:spPr bwMode="auto">
              <a:xfrm>
                <a:off x="6710363" y="3908426"/>
                <a:ext cx="49213" cy="49213"/>
              </a:xfrm>
              <a:custGeom>
                <a:avLst/>
                <a:gdLst>
                  <a:gd name="T0" fmla="*/ 2 w 31"/>
                  <a:gd name="T1" fmla="*/ 21 h 31"/>
                  <a:gd name="T2" fmla="*/ 2 w 31"/>
                  <a:gd name="T3" fmla="*/ 21 h 31"/>
                  <a:gd name="T4" fmla="*/ 22 w 31"/>
                  <a:gd name="T5" fmla="*/ 2 h 31"/>
                  <a:gd name="T6" fmla="*/ 29 w 31"/>
                  <a:gd name="T7" fmla="*/ 2 h 31"/>
                  <a:gd name="T8" fmla="*/ 29 w 31"/>
                  <a:gd name="T9" fmla="*/ 9 h 31"/>
                  <a:gd name="T10" fmla="*/ 10 w 31"/>
                  <a:gd name="T11" fmla="*/ 29 h 31"/>
                  <a:gd name="T12" fmla="*/ 2 w 31"/>
                  <a:gd name="T13" fmla="*/ 29 h 31"/>
                  <a:gd name="T14" fmla="*/ 2 w 31"/>
                  <a:gd name="T15" fmla="*/ 21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31">
                    <a:moveTo>
                      <a:pt x="2" y="21"/>
                    </a:moveTo>
                    <a:cubicBezTo>
                      <a:pt x="2" y="21"/>
                      <a:pt x="2" y="21"/>
                      <a:pt x="2" y="21"/>
                    </a:cubicBezTo>
                    <a:cubicBezTo>
                      <a:pt x="22" y="2"/>
                      <a:pt x="22" y="2"/>
                      <a:pt x="22" y="2"/>
                    </a:cubicBezTo>
                    <a:cubicBezTo>
                      <a:pt x="24" y="0"/>
                      <a:pt x="27" y="0"/>
                      <a:pt x="29" y="2"/>
                    </a:cubicBezTo>
                    <a:cubicBezTo>
                      <a:pt x="31" y="4"/>
                      <a:pt x="31" y="7"/>
                      <a:pt x="29" y="9"/>
                    </a:cubicBezTo>
                    <a:cubicBezTo>
                      <a:pt x="10" y="29"/>
                      <a:pt x="10" y="29"/>
                      <a:pt x="10" y="29"/>
                    </a:cubicBezTo>
                    <a:cubicBezTo>
                      <a:pt x="8" y="31"/>
                      <a:pt x="4" y="30"/>
                      <a:pt x="2" y="29"/>
                    </a:cubicBezTo>
                    <a:cubicBezTo>
                      <a:pt x="1" y="27"/>
                      <a:pt x="0" y="23"/>
                      <a:pt x="2" y="2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55"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Apis For Office" panose="020B0504010101010104" pitchFamily="34" charset="0"/>
                </a:endParaRPr>
              </a:p>
            </p:txBody>
          </p:sp>
          <p:sp>
            <p:nvSpPr>
              <p:cNvPr id="219" name="Freeform 1151">
                <a:extLst>
                  <a:ext uri="{FF2B5EF4-FFF2-40B4-BE49-F238E27FC236}">
                    <a16:creationId xmlns:a16="http://schemas.microsoft.com/office/drawing/2014/main" id="{A5F1AB7F-4F78-4F88-B673-7FD114AA3B4A}"/>
                  </a:ext>
                </a:extLst>
              </p:cNvPr>
              <p:cNvSpPr>
                <a:spLocks noEditPoints="1"/>
              </p:cNvSpPr>
              <p:nvPr/>
            </p:nvSpPr>
            <p:spPr bwMode="auto">
              <a:xfrm>
                <a:off x="6772276" y="3970338"/>
                <a:ext cx="271463" cy="269875"/>
              </a:xfrm>
              <a:custGeom>
                <a:avLst/>
                <a:gdLst>
                  <a:gd name="T0" fmla="*/ 172 w 175"/>
                  <a:gd name="T1" fmla="*/ 164 h 174"/>
                  <a:gd name="T2" fmla="*/ 156 w 175"/>
                  <a:gd name="T3" fmla="*/ 147 h 174"/>
                  <a:gd name="T4" fmla="*/ 151 w 175"/>
                  <a:gd name="T5" fmla="*/ 115 h 174"/>
                  <a:gd name="T6" fmla="*/ 38 w 175"/>
                  <a:gd name="T7" fmla="*/ 2 h 174"/>
                  <a:gd name="T8" fmla="*/ 31 w 175"/>
                  <a:gd name="T9" fmla="*/ 2 h 174"/>
                  <a:gd name="T10" fmla="*/ 3 w 175"/>
                  <a:gd name="T11" fmla="*/ 31 h 174"/>
                  <a:gd name="T12" fmla="*/ 3 w 175"/>
                  <a:gd name="T13" fmla="*/ 37 h 174"/>
                  <a:gd name="T14" fmla="*/ 116 w 175"/>
                  <a:gd name="T15" fmla="*/ 151 h 174"/>
                  <a:gd name="T16" fmla="*/ 147 w 175"/>
                  <a:gd name="T17" fmla="*/ 155 h 174"/>
                  <a:gd name="T18" fmla="*/ 164 w 175"/>
                  <a:gd name="T19" fmla="*/ 172 h 174"/>
                  <a:gd name="T20" fmla="*/ 172 w 175"/>
                  <a:gd name="T21" fmla="*/ 172 h 174"/>
                  <a:gd name="T22" fmla="*/ 172 w 175"/>
                  <a:gd name="T23" fmla="*/ 164 h 174"/>
                  <a:gd name="T24" fmla="*/ 55 w 175"/>
                  <a:gd name="T25" fmla="*/ 34 h 174"/>
                  <a:gd name="T26" fmla="*/ 43 w 175"/>
                  <a:gd name="T27" fmla="*/ 58 h 174"/>
                  <a:gd name="T28" fmla="*/ 36 w 175"/>
                  <a:gd name="T29" fmla="*/ 59 h 174"/>
                  <a:gd name="T30" fmla="*/ 21 w 175"/>
                  <a:gd name="T31" fmla="*/ 45 h 174"/>
                  <a:gd name="T32" fmla="*/ 20 w 175"/>
                  <a:gd name="T33" fmla="*/ 40 h 174"/>
                  <a:gd name="T34" fmla="*/ 32 w 175"/>
                  <a:gd name="T35" fmla="*/ 16 h 174"/>
                  <a:gd name="T36" fmla="*/ 39 w 175"/>
                  <a:gd name="T37" fmla="*/ 14 h 174"/>
                  <a:gd name="T38" fmla="*/ 54 w 175"/>
                  <a:gd name="T39" fmla="*/ 29 h 174"/>
                  <a:gd name="T40" fmla="*/ 55 w 175"/>
                  <a:gd name="T41" fmla="*/ 34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5" h="174">
                    <a:moveTo>
                      <a:pt x="172" y="164"/>
                    </a:moveTo>
                    <a:cubicBezTo>
                      <a:pt x="156" y="147"/>
                      <a:pt x="156" y="147"/>
                      <a:pt x="156" y="147"/>
                    </a:cubicBezTo>
                    <a:cubicBezTo>
                      <a:pt x="151" y="115"/>
                      <a:pt x="151" y="115"/>
                      <a:pt x="151" y="115"/>
                    </a:cubicBezTo>
                    <a:cubicBezTo>
                      <a:pt x="38" y="2"/>
                      <a:pt x="38" y="2"/>
                      <a:pt x="38" y="2"/>
                    </a:cubicBezTo>
                    <a:cubicBezTo>
                      <a:pt x="36" y="0"/>
                      <a:pt x="33" y="0"/>
                      <a:pt x="31" y="2"/>
                    </a:cubicBezTo>
                    <a:cubicBezTo>
                      <a:pt x="3" y="31"/>
                      <a:pt x="3" y="31"/>
                      <a:pt x="3" y="31"/>
                    </a:cubicBezTo>
                    <a:cubicBezTo>
                      <a:pt x="0" y="33"/>
                      <a:pt x="1" y="36"/>
                      <a:pt x="3" y="37"/>
                    </a:cubicBezTo>
                    <a:cubicBezTo>
                      <a:pt x="116" y="151"/>
                      <a:pt x="116" y="151"/>
                      <a:pt x="116" y="151"/>
                    </a:cubicBezTo>
                    <a:cubicBezTo>
                      <a:pt x="147" y="155"/>
                      <a:pt x="147" y="155"/>
                      <a:pt x="147" y="155"/>
                    </a:cubicBezTo>
                    <a:cubicBezTo>
                      <a:pt x="164" y="172"/>
                      <a:pt x="164" y="172"/>
                      <a:pt x="164" y="172"/>
                    </a:cubicBezTo>
                    <a:cubicBezTo>
                      <a:pt x="166" y="174"/>
                      <a:pt x="170" y="174"/>
                      <a:pt x="172" y="172"/>
                    </a:cubicBezTo>
                    <a:cubicBezTo>
                      <a:pt x="175" y="170"/>
                      <a:pt x="175" y="166"/>
                      <a:pt x="172" y="164"/>
                    </a:cubicBezTo>
                    <a:moveTo>
                      <a:pt x="55" y="34"/>
                    </a:moveTo>
                    <a:cubicBezTo>
                      <a:pt x="43" y="58"/>
                      <a:pt x="43" y="58"/>
                      <a:pt x="43" y="58"/>
                    </a:cubicBezTo>
                    <a:cubicBezTo>
                      <a:pt x="41" y="61"/>
                      <a:pt x="38" y="61"/>
                      <a:pt x="36" y="59"/>
                    </a:cubicBezTo>
                    <a:cubicBezTo>
                      <a:pt x="21" y="45"/>
                      <a:pt x="21" y="45"/>
                      <a:pt x="21" y="45"/>
                    </a:cubicBezTo>
                    <a:cubicBezTo>
                      <a:pt x="20" y="43"/>
                      <a:pt x="19" y="41"/>
                      <a:pt x="20" y="40"/>
                    </a:cubicBezTo>
                    <a:cubicBezTo>
                      <a:pt x="32" y="16"/>
                      <a:pt x="32" y="16"/>
                      <a:pt x="32" y="16"/>
                    </a:cubicBezTo>
                    <a:cubicBezTo>
                      <a:pt x="33" y="13"/>
                      <a:pt x="37" y="12"/>
                      <a:pt x="39" y="14"/>
                    </a:cubicBezTo>
                    <a:cubicBezTo>
                      <a:pt x="54" y="29"/>
                      <a:pt x="54" y="29"/>
                      <a:pt x="54" y="29"/>
                    </a:cubicBezTo>
                    <a:cubicBezTo>
                      <a:pt x="55" y="30"/>
                      <a:pt x="56" y="32"/>
                      <a:pt x="55" y="3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55"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Apis For Office" panose="020B0504010101010104" pitchFamily="34" charset="0"/>
                </a:endParaRPr>
              </a:p>
            </p:txBody>
          </p:sp>
        </p:grpSp>
        <p:grpSp>
          <p:nvGrpSpPr>
            <p:cNvPr id="213" name="Group 212">
              <a:extLst>
                <a:ext uri="{FF2B5EF4-FFF2-40B4-BE49-F238E27FC236}">
                  <a16:creationId xmlns:a16="http://schemas.microsoft.com/office/drawing/2014/main" id="{696AB016-B86B-4518-A085-C4AE53410ABA}"/>
                </a:ext>
              </a:extLst>
            </p:cNvPr>
            <p:cNvGrpSpPr>
              <a:grpSpLocks noChangeAspect="1"/>
            </p:cNvGrpSpPr>
            <p:nvPr userDrawn="1"/>
          </p:nvGrpSpPr>
          <p:grpSpPr>
            <a:xfrm>
              <a:off x="2673172" y="423745"/>
              <a:ext cx="607697" cy="604800"/>
              <a:chOff x="6710363" y="3908426"/>
              <a:chExt cx="333376" cy="331787"/>
            </a:xfrm>
            <a:solidFill>
              <a:srgbClr val="FFFFFF">
                <a:alpha val="26000"/>
              </a:srgbClr>
            </a:solidFill>
          </p:grpSpPr>
          <p:sp>
            <p:nvSpPr>
              <p:cNvPr id="214" name="Freeform 1149">
                <a:extLst>
                  <a:ext uri="{FF2B5EF4-FFF2-40B4-BE49-F238E27FC236}">
                    <a16:creationId xmlns:a16="http://schemas.microsoft.com/office/drawing/2014/main" id="{F1C167AC-F103-4B80-BE67-AC826BFC60EA}"/>
                  </a:ext>
                </a:extLst>
              </p:cNvPr>
              <p:cNvSpPr>
                <a:spLocks noEditPoints="1"/>
              </p:cNvSpPr>
              <p:nvPr/>
            </p:nvSpPr>
            <p:spPr bwMode="auto">
              <a:xfrm>
                <a:off x="6726238" y="3924301"/>
                <a:ext cx="85725" cy="84138"/>
              </a:xfrm>
              <a:custGeom>
                <a:avLst/>
                <a:gdLst>
                  <a:gd name="T0" fmla="*/ 53 w 55"/>
                  <a:gd name="T1" fmla="*/ 17 h 54"/>
                  <a:gd name="T2" fmla="*/ 38 w 55"/>
                  <a:gd name="T3" fmla="*/ 2 h 54"/>
                  <a:gd name="T4" fmla="*/ 38 w 55"/>
                  <a:gd name="T5" fmla="*/ 2 h 54"/>
                  <a:gd name="T6" fmla="*/ 31 w 55"/>
                  <a:gd name="T7" fmla="*/ 2 h 54"/>
                  <a:gd name="T8" fmla="*/ 2 w 55"/>
                  <a:gd name="T9" fmla="*/ 30 h 54"/>
                  <a:gd name="T10" fmla="*/ 2 w 55"/>
                  <a:gd name="T11" fmla="*/ 37 h 54"/>
                  <a:gd name="T12" fmla="*/ 18 w 55"/>
                  <a:gd name="T13" fmla="*/ 52 h 54"/>
                  <a:gd name="T14" fmla="*/ 18 w 55"/>
                  <a:gd name="T15" fmla="*/ 52 h 54"/>
                  <a:gd name="T16" fmla="*/ 24 w 55"/>
                  <a:gd name="T17" fmla="*/ 52 h 54"/>
                  <a:gd name="T18" fmla="*/ 53 w 55"/>
                  <a:gd name="T19" fmla="*/ 24 h 54"/>
                  <a:gd name="T20" fmla="*/ 53 w 55"/>
                  <a:gd name="T21" fmla="*/ 17 h 54"/>
                  <a:gd name="T22" fmla="*/ 27 w 55"/>
                  <a:gd name="T23" fmla="*/ 42 h 54"/>
                  <a:gd name="T24" fmla="*/ 21 w 55"/>
                  <a:gd name="T25" fmla="*/ 42 h 54"/>
                  <a:gd name="T26" fmla="*/ 13 w 55"/>
                  <a:gd name="T27" fmla="*/ 34 h 54"/>
                  <a:gd name="T28" fmla="*/ 13 w 55"/>
                  <a:gd name="T29" fmla="*/ 28 h 54"/>
                  <a:gd name="T30" fmla="*/ 19 w 55"/>
                  <a:gd name="T31" fmla="*/ 28 h 54"/>
                  <a:gd name="T32" fmla="*/ 27 w 55"/>
                  <a:gd name="T33" fmla="*/ 36 h 54"/>
                  <a:gd name="T34" fmla="*/ 27 w 55"/>
                  <a:gd name="T35" fmla="*/ 42 h 54"/>
                  <a:gd name="T36" fmla="*/ 43 w 55"/>
                  <a:gd name="T37" fmla="*/ 27 h 54"/>
                  <a:gd name="T38" fmla="*/ 37 w 55"/>
                  <a:gd name="T39" fmla="*/ 27 h 54"/>
                  <a:gd name="T40" fmla="*/ 29 w 55"/>
                  <a:gd name="T41" fmla="*/ 19 h 54"/>
                  <a:gd name="T42" fmla="*/ 29 w 55"/>
                  <a:gd name="T43" fmla="*/ 12 h 54"/>
                  <a:gd name="T44" fmla="*/ 35 w 55"/>
                  <a:gd name="T45" fmla="*/ 12 h 54"/>
                  <a:gd name="T46" fmla="*/ 43 w 55"/>
                  <a:gd name="T47" fmla="*/ 20 h 54"/>
                  <a:gd name="T48" fmla="*/ 43 w 55"/>
                  <a:gd name="T49" fmla="*/ 2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 h="54">
                    <a:moveTo>
                      <a:pt x="53" y="17"/>
                    </a:moveTo>
                    <a:cubicBezTo>
                      <a:pt x="38" y="2"/>
                      <a:pt x="38" y="2"/>
                      <a:pt x="38" y="2"/>
                    </a:cubicBezTo>
                    <a:cubicBezTo>
                      <a:pt x="38" y="2"/>
                      <a:pt x="38" y="2"/>
                      <a:pt x="38" y="2"/>
                    </a:cubicBezTo>
                    <a:cubicBezTo>
                      <a:pt x="36" y="0"/>
                      <a:pt x="33" y="0"/>
                      <a:pt x="31" y="2"/>
                    </a:cubicBezTo>
                    <a:cubicBezTo>
                      <a:pt x="2" y="30"/>
                      <a:pt x="2" y="30"/>
                      <a:pt x="2" y="30"/>
                    </a:cubicBezTo>
                    <a:cubicBezTo>
                      <a:pt x="0" y="32"/>
                      <a:pt x="0" y="35"/>
                      <a:pt x="2" y="37"/>
                    </a:cubicBezTo>
                    <a:cubicBezTo>
                      <a:pt x="18" y="52"/>
                      <a:pt x="18" y="52"/>
                      <a:pt x="18" y="52"/>
                    </a:cubicBezTo>
                    <a:cubicBezTo>
                      <a:pt x="18" y="52"/>
                      <a:pt x="18" y="52"/>
                      <a:pt x="18" y="52"/>
                    </a:cubicBezTo>
                    <a:cubicBezTo>
                      <a:pt x="19" y="54"/>
                      <a:pt x="22" y="54"/>
                      <a:pt x="24" y="52"/>
                    </a:cubicBezTo>
                    <a:cubicBezTo>
                      <a:pt x="53" y="24"/>
                      <a:pt x="53" y="24"/>
                      <a:pt x="53" y="24"/>
                    </a:cubicBezTo>
                    <a:cubicBezTo>
                      <a:pt x="55" y="22"/>
                      <a:pt x="55" y="19"/>
                      <a:pt x="53" y="17"/>
                    </a:cubicBezTo>
                    <a:moveTo>
                      <a:pt x="27" y="42"/>
                    </a:moveTo>
                    <a:cubicBezTo>
                      <a:pt x="25" y="44"/>
                      <a:pt x="23" y="44"/>
                      <a:pt x="21" y="42"/>
                    </a:cubicBezTo>
                    <a:cubicBezTo>
                      <a:pt x="13" y="34"/>
                      <a:pt x="13" y="34"/>
                      <a:pt x="13" y="34"/>
                    </a:cubicBezTo>
                    <a:cubicBezTo>
                      <a:pt x="11" y="32"/>
                      <a:pt x="11" y="30"/>
                      <a:pt x="13" y="28"/>
                    </a:cubicBezTo>
                    <a:cubicBezTo>
                      <a:pt x="15" y="26"/>
                      <a:pt x="18" y="26"/>
                      <a:pt x="19" y="28"/>
                    </a:cubicBezTo>
                    <a:cubicBezTo>
                      <a:pt x="27" y="36"/>
                      <a:pt x="27" y="36"/>
                      <a:pt x="27" y="36"/>
                    </a:cubicBezTo>
                    <a:cubicBezTo>
                      <a:pt x="29" y="38"/>
                      <a:pt x="29" y="40"/>
                      <a:pt x="27" y="42"/>
                    </a:cubicBezTo>
                    <a:moveTo>
                      <a:pt x="43" y="27"/>
                    </a:moveTo>
                    <a:cubicBezTo>
                      <a:pt x="41" y="28"/>
                      <a:pt x="38" y="28"/>
                      <a:pt x="37" y="27"/>
                    </a:cubicBezTo>
                    <a:cubicBezTo>
                      <a:pt x="29" y="19"/>
                      <a:pt x="29" y="19"/>
                      <a:pt x="29" y="19"/>
                    </a:cubicBezTo>
                    <a:cubicBezTo>
                      <a:pt x="27" y="17"/>
                      <a:pt x="27" y="14"/>
                      <a:pt x="29" y="12"/>
                    </a:cubicBezTo>
                    <a:cubicBezTo>
                      <a:pt x="30" y="11"/>
                      <a:pt x="33" y="11"/>
                      <a:pt x="35" y="12"/>
                    </a:cubicBezTo>
                    <a:cubicBezTo>
                      <a:pt x="43" y="20"/>
                      <a:pt x="43" y="20"/>
                      <a:pt x="43" y="20"/>
                    </a:cubicBezTo>
                    <a:cubicBezTo>
                      <a:pt x="45" y="22"/>
                      <a:pt x="45" y="25"/>
                      <a:pt x="43" y="2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55"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Apis For Office" panose="020B0504010101010104" pitchFamily="34" charset="0"/>
                </a:endParaRPr>
              </a:p>
            </p:txBody>
          </p:sp>
          <p:sp>
            <p:nvSpPr>
              <p:cNvPr id="215" name="Freeform 1150">
                <a:extLst>
                  <a:ext uri="{FF2B5EF4-FFF2-40B4-BE49-F238E27FC236}">
                    <a16:creationId xmlns:a16="http://schemas.microsoft.com/office/drawing/2014/main" id="{5219C2D1-B85E-415A-AFD8-1E0FFE0BCBE1}"/>
                  </a:ext>
                </a:extLst>
              </p:cNvPr>
              <p:cNvSpPr>
                <a:spLocks/>
              </p:cNvSpPr>
              <p:nvPr/>
            </p:nvSpPr>
            <p:spPr bwMode="auto">
              <a:xfrm>
                <a:off x="6710363" y="3908426"/>
                <a:ext cx="49213" cy="49213"/>
              </a:xfrm>
              <a:custGeom>
                <a:avLst/>
                <a:gdLst>
                  <a:gd name="T0" fmla="*/ 2 w 31"/>
                  <a:gd name="T1" fmla="*/ 21 h 31"/>
                  <a:gd name="T2" fmla="*/ 2 w 31"/>
                  <a:gd name="T3" fmla="*/ 21 h 31"/>
                  <a:gd name="T4" fmla="*/ 22 w 31"/>
                  <a:gd name="T5" fmla="*/ 2 h 31"/>
                  <a:gd name="T6" fmla="*/ 29 w 31"/>
                  <a:gd name="T7" fmla="*/ 2 h 31"/>
                  <a:gd name="T8" fmla="*/ 29 w 31"/>
                  <a:gd name="T9" fmla="*/ 9 h 31"/>
                  <a:gd name="T10" fmla="*/ 10 w 31"/>
                  <a:gd name="T11" fmla="*/ 29 h 31"/>
                  <a:gd name="T12" fmla="*/ 2 w 31"/>
                  <a:gd name="T13" fmla="*/ 29 h 31"/>
                  <a:gd name="T14" fmla="*/ 2 w 31"/>
                  <a:gd name="T15" fmla="*/ 21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31">
                    <a:moveTo>
                      <a:pt x="2" y="21"/>
                    </a:moveTo>
                    <a:cubicBezTo>
                      <a:pt x="2" y="21"/>
                      <a:pt x="2" y="21"/>
                      <a:pt x="2" y="21"/>
                    </a:cubicBezTo>
                    <a:cubicBezTo>
                      <a:pt x="22" y="2"/>
                      <a:pt x="22" y="2"/>
                      <a:pt x="22" y="2"/>
                    </a:cubicBezTo>
                    <a:cubicBezTo>
                      <a:pt x="24" y="0"/>
                      <a:pt x="27" y="0"/>
                      <a:pt x="29" y="2"/>
                    </a:cubicBezTo>
                    <a:cubicBezTo>
                      <a:pt x="31" y="4"/>
                      <a:pt x="31" y="7"/>
                      <a:pt x="29" y="9"/>
                    </a:cubicBezTo>
                    <a:cubicBezTo>
                      <a:pt x="10" y="29"/>
                      <a:pt x="10" y="29"/>
                      <a:pt x="10" y="29"/>
                    </a:cubicBezTo>
                    <a:cubicBezTo>
                      <a:pt x="8" y="31"/>
                      <a:pt x="4" y="30"/>
                      <a:pt x="2" y="29"/>
                    </a:cubicBezTo>
                    <a:cubicBezTo>
                      <a:pt x="1" y="27"/>
                      <a:pt x="0" y="23"/>
                      <a:pt x="2" y="2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55"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Apis For Office" panose="020B0504010101010104" pitchFamily="34" charset="0"/>
                </a:endParaRPr>
              </a:p>
            </p:txBody>
          </p:sp>
          <p:sp>
            <p:nvSpPr>
              <p:cNvPr id="216" name="Freeform 1151">
                <a:extLst>
                  <a:ext uri="{FF2B5EF4-FFF2-40B4-BE49-F238E27FC236}">
                    <a16:creationId xmlns:a16="http://schemas.microsoft.com/office/drawing/2014/main" id="{ABD3B0C0-FFD3-47CC-93A2-CC7E26F0A222}"/>
                  </a:ext>
                </a:extLst>
              </p:cNvPr>
              <p:cNvSpPr>
                <a:spLocks noEditPoints="1"/>
              </p:cNvSpPr>
              <p:nvPr/>
            </p:nvSpPr>
            <p:spPr bwMode="auto">
              <a:xfrm>
                <a:off x="6772276" y="3970338"/>
                <a:ext cx="271463" cy="269875"/>
              </a:xfrm>
              <a:custGeom>
                <a:avLst/>
                <a:gdLst>
                  <a:gd name="T0" fmla="*/ 172 w 175"/>
                  <a:gd name="T1" fmla="*/ 164 h 174"/>
                  <a:gd name="T2" fmla="*/ 156 w 175"/>
                  <a:gd name="T3" fmla="*/ 147 h 174"/>
                  <a:gd name="T4" fmla="*/ 151 w 175"/>
                  <a:gd name="T5" fmla="*/ 115 h 174"/>
                  <a:gd name="T6" fmla="*/ 38 w 175"/>
                  <a:gd name="T7" fmla="*/ 2 h 174"/>
                  <a:gd name="T8" fmla="*/ 31 w 175"/>
                  <a:gd name="T9" fmla="*/ 2 h 174"/>
                  <a:gd name="T10" fmla="*/ 3 w 175"/>
                  <a:gd name="T11" fmla="*/ 31 h 174"/>
                  <a:gd name="T12" fmla="*/ 3 w 175"/>
                  <a:gd name="T13" fmla="*/ 37 h 174"/>
                  <a:gd name="T14" fmla="*/ 116 w 175"/>
                  <a:gd name="T15" fmla="*/ 151 h 174"/>
                  <a:gd name="T16" fmla="*/ 147 w 175"/>
                  <a:gd name="T17" fmla="*/ 155 h 174"/>
                  <a:gd name="T18" fmla="*/ 164 w 175"/>
                  <a:gd name="T19" fmla="*/ 172 h 174"/>
                  <a:gd name="T20" fmla="*/ 172 w 175"/>
                  <a:gd name="T21" fmla="*/ 172 h 174"/>
                  <a:gd name="T22" fmla="*/ 172 w 175"/>
                  <a:gd name="T23" fmla="*/ 164 h 174"/>
                  <a:gd name="T24" fmla="*/ 55 w 175"/>
                  <a:gd name="T25" fmla="*/ 34 h 174"/>
                  <a:gd name="T26" fmla="*/ 43 w 175"/>
                  <a:gd name="T27" fmla="*/ 58 h 174"/>
                  <a:gd name="T28" fmla="*/ 36 w 175"/>
                  <a:gd name="T29" fmla="*/ 59 h 174"/>
                  <a:gd name="T30" fmla="*/ 21 w 175"/>
                  <a:gd name="T31" fmla="*/ 45 h 174"/>
                  <a:gd name="T32" fmla="*/ 20 w 175"/>
                  <a:gd name="T33" fmla="*/ 40 h 174"/>
                  <a:gd name="T34" fmla="*/ 32 w 175"/>
                  <a:gd name="T35" fmla="*/ 16 h 174"/>
                  <a:gd name="T36" fmla="*/ 39 w 175"/>
                  <a:gd name="T37" fmla="*/ 14 h 174"/>
                  <a:gd name="T38" fmla="*/ 54 w 175"/>
                  <a:gd name="T39" fmla="*/ 29 h 174"/>
                  <a:gd name="T40" fmla="*/ 55 w 175"/>
                  <a:gd name="T41" fmla="*/ 34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5" h="174">
                    <a:moveTo>
                      <a:pt x="172" y="164"/>
                    </a:moveTo>
                    <a:cubicBezTo>
                      <a:pt x="156" y="147"/>
                      <a:pt x="156" y="147"/>
                      <a:pt x="156" y="147"/>
                    </a:cubicBezTo>
                    <a:cubicBezTo>
                      <a:pt x="151" y="115"/>
                      <a:pt x="151" y="115"/>
                      <a:pt x="151" y="115"/>
                    </a:cubicBezTo>
                    <a:cubicBezTo>
                      <a:pt x="38" y="2"/>
                      <a:pt x="38" y="2"/>
                      <a:pt x="38" y="2"/>
                    </a:cubicBezTo>
                    <a:cubicBezTo>
                      <a:pt x="36" y="0"/>
                      <a:pt x="33" y="0"/>
                      <a:pt x="31" y="2"/>
                    </a:cubicBezTo>
                    <a:cubicBezTo>
                      <a:pt x="3" y="31"/>
                      <a:pt x="3" y="31"/>
                      <a:pt x="3" y="31"/>
                    </a:cubicBezTo>
                    <a:cubicBezTo>
                      <a:pt x="0" y="33"/>
                      <a:pt x="1" y="36"/>
                      <a:pt x="3" y="37"/>
                    </a:cubicBezTo>
                    <a:cubicBezTo>
                      <a:pt x="116" y="151"/>
                      <a:pt x="116" y="151"/>
                      <a:pt x="116" y="151"/>
                    </a:cubicBezTo>
                    <a:cubicBezTo>
                      <a:pt x="147" y="155"/>
                      <a:pt x="147" y="155"/>
                      <a:pt x="147" y="155"/>
                    </a:cubicBezTo>
                    <a:cubicBezTo>
                      <a:pt x="164" y="172"/>
                      <a:pt x="164" y="172"/>
                      <a:pt x="164" y="172"/>
                    </a:cubicBezTo>
                    <a:cubicBezTo>
                      <a:pt x="166" y="174"/>
                      <a:pt x="170" y="174"/>
                      <a:pt x="172" y="172"/>
                    </a:cubicBezTo>
                    <a:cubicBezTo>
                      <a:pt x="175" y="170"/>
                      <a:pt x="175" y="166"/>
                      <a:pt x="172" y="164"/>
                    </a:cubicBezTo>
                    <a:moveTo>
                      <a:pt x="55" y="34"/>
                    </a:moveTo>
                    <a:cubicBezTo>
                      <a:pt x="43" y="58"/>
                      <a:pt x="43" y="58"/>
                      <a:pt x="43" y="58"/>
                    </a:cubicBezTo>
                    <a:cubicBezTo>
                      <a:pt x="41" y="61"/>
                      <a:pt x="38" y="61"/>
                      <a:pt x="36" y="59"/>
                    </a:cubicBezTo>
                    <a:cubicBezTo>
                      <a:pt x="21" y="45"/>
                      <a:pt x="21" y="45"/>
                      <a:pt x="21" y="45"/>
                    </a:cubicBezTo>
                    <a:cubicBezTo>
                      <a:pt x="20" y="43"/>
                      <a:pt x="19" y="41"/>
                      <a:pt x="20" y="40"/>
                    </a:cubicBezTo>
                    <a:cubicBezTo>
                      <a:pt x="32" y="16"/>
                      <a:pt x="32" y="16"/>
                      <a:pt x="32" y="16"/>
                    </a:cubicBezTo>
                    <a:cubicBezTo>
                      <a:pt x="33" y="13"/>
                      <a:pt x="37" y="12"/>
                      <a:pt x="39" y="14"/>
                    </a:cubicBezTo>
                    <a:cubicBezTo>
                      <a:pt x="54" y="29"/>
                      <a:pt x="54" y="29"/>
                      <a:pt x="54" y="29"/>
                    </a:cubicBezTo>
                    <a:cubicBezTo>
                      <a:pt x="55" y="30"/>
                      <a:pt x="56" y="32"/>
                      <a:pt x="55" y="3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55"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latin typeface="Apis For Office" panose="020B0504010101010104" pitchFamily="34" charset="0"/>
                </a:endParaRPr>
              </a:p>
            </p:txBody>
          </p:sp>
        </p:grpSp>
      </p:grpSp>
      <p:sp>
        <p:nvSpPr>
          <p:cNvPr id="2" name="Title 1"/>
          <p:cNvSpPr>
            <a:spLocks noGrp="1"/>
          </p:cNvSpPr>
          <p:nvPr>
            <p:ph type="ctrTitle" hasCustomPrompt="1"/>
          </p:nvPr>
        </p:nvSpPr>
        <p:spPr>
          <a:xfrm>
            <a:off x="486001" y="1244025"/>
            <a:ext cx="6489001" cy="1871629"/>
          </a:xfrm>
        </p:spPr>
        <p:txBody>
          <a:bodyPr tIns="91440" bIns="91440" anchor="b" anchorCtr="0"/>
          <a:lstStyle>
            <a:lvl1pPr algn="l">
              <a:lnSpc>
                <a:spcPct val="100000"/>
              </a:lnSpc>
              <a:defRPr sz="3300">
                <a:solidFill>
                  <a:schemeClr val="bg1"/>
                </a:solidFill>
              </a:defRPr>
            </a:lvl1pPr>
          </a:lstStyle>
          <a:p>
            <a:r>
              <a:rPr lang="en-GB"/>
              <a:t>Click to add title</a:t>
            </a:r>
          </a:p>
        </p:txBody>
      </p:sp>
      <p:sp>
        <p:nvSpPr>
          <p:cNvPr id="8" name="Footer Placeholder 7">
            <a:extLst>
              <a:ext uri="{FF2B5EF4-FFF2-40B4-BE49-F238E27FC236}">
                <a16:creationId xmlns:a16="http://schemas.microsoft.com/office/drawing/2014/main" id="{1883084E-2481-4E6B-8DE9-0CFD902BC8B0}"/>
              </a:ext>
            </a:extLst>
          </p:cNvPr>
          <p:cNvSpPr>
            <a:spLocks noGrp="1"/>
          </p:cNvSpPr>
          <p:nvPr>
            <p:ph type="ftr" sz="quarter" idx="11"/>
          </p:nvPr>
        </p:nvSpPr>
        <p:spPr>
          <a:xfrm>
            <a:off x="243000" y="324000"/>
            <a:ext cx="3366000" cy="324000"/>
          </a:xfrm>
        </p:spPr>
        <p:txBody>
          <a:bodyPr/>
          <a:lstStyle>
            <a:lvl1pPr algn="l">
              <a:defRPr>
                <a:solidFill>
                  <a:schemeClr val="bg1"/>
                </a:solidFill>
              </a:defRPr>
            </a:lvl1pPr>
          </a:lstStyle>
          <a:p>
            <a:endParaRPr lang="en-GB"/>
          </a:p>
        </p:txBody>
      </p:sp>
      <p:sp>
        <p:nvSpPr>
          <p:cNvPr id="13" name="Slide Number Placeholder 8">
            <a:extLst>
              <a:ext uri="{FF2B5EF4-FFF2-40B4-BE49-F238E27FC236}">
                <a16:creationId xmlns:a16="http://schemas.microsoft.com/office/drawing/2014/main" id="{7CC7667B-71FE-473D-AE19-E08F2682BD44}"/>
              </a:ext>
            </a:extLst>
          </p:cNvPr>
          <p:cNvSpPr>
            <a:spLocks noGrp="1"/>
          </p:cNvSpPr>
          <p:nvPr>
            <p:ph type="sldNum" sz="quarter" idx="4"/>
          </p:nvPr>
        </p:nvSpPr>
        <p:spPr>
          <a:xfrm>
            <a:off x="243000" y="6210000"/>
            <a:ext cx="243000" cy="324000"/>
          </a:xfrm>
          <a:prstGeom prst="rect">
            <a:avLst/>
          </a:prstGeom>
        </p:spPr>
        <p:txBody>
          <a:bodyPr vert="horz" lIns="0" tIns="0" rIns="0" bIns="0" rtlCol="0" anchor="b"/>
          <a:lstStyle>
            <a:lvl1pPr algn="l">
              <a:defRPr sz="525">
                <a:solidFill>
                  <a:schemeClr val="tx2"/>
                </a:solidFill>
              </a:defRPr>
            </a:lvl1pPr>
          </a:lstStyle>
          <a:p>
            <a:fld id="{23AA811B-2EBD-4900-905E-5BE206449611}" type="slidenum">
              <a:rPr lang="en-GB" smtClean="0"/>
              <a:pPr/>
              <a:t>‹N›</a:t>
            </a:fld>
            <a:endParaRPr lang="en-GB"/>
          </a:p>
        </p:txBody>
      </p:sp>
      <p:sp>
        <p:nvSpPr>
          <p:cNvPr id="3" name="Tagline" descr="{&quot;templafy&quot;:{&quot;id&quot;:&quot;237cc8ce-a8bb-493a-8167-0dbb0fdc5d51&quot;}}" title="Form.PLogoChoice.PLogoInsertion">
            <a:extLst>
              <a:ext uri="{FF2B5EF4-FFF2-40B4-BE49-F238E27FC236}">
                <a16:creationId xmlns:a16="http://schemas.microsoft.com/office/drawing/2014/main" id="{8AE78219-5CBB-4760-B800-636AFE0A99A8}"/>
              </a:ext>
            </a:extLst>
          </p:cNvPr>
          <p:cNvSpPr/>
          <p:nvPr userDrawn="1"/>
        </p:nvSpPr>
        <p:spPr>
          <a:xfrm>
            <a:off x="6930491" y="5336923"/>
            <a:ext cx="2070635" cy="13091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s-ES_tradnl" sz="1500" noProof="0" err="1">
              <a:latin typeface="Apis For Office" panose="020B0504010101010104" pitchFamily="34" charset="0"/>
            </a:endParaRPr>
          </a:p>
        </p:txBody>
      </p:sp>
      <p:sp>
        <p:nvSpPr>
          <p:cNvPr id="5" name="Text Placeholder 4">
            <a:extLst>
              <a:ext uri="{FF2B5EF4-FFF2-40B4-BE49-F238E27FC236}">
                <a16:creationId xmlns:a16="http://schemas.microsoft.com/office/drawing/2014/main" id="{E6F71D66-8A8E-4C10-A476-314785641A0A}"/>
              </a:ext>
            </a:extLst>
          </p:cNvPr>
          <p:cNvSpPr>
            <a:spLocks noGrp="1"/>
          </p:cNvSpPr>
          <p:nvPr>
            <p:ph type="body" sz="quarter" idx="17"/>
          </p:nvPr>
        </p:nvSpPr>
        <p:spPr>
          <a:xfrm>
            <a:off x="485776" y="3222445"/>
            <a:ext cx="6489001" cy="940659"/>
          </a:xfrm>
        </p:spPr>
        <p:txBody>
          <a:bodyPr/>
          <a:lstStyle>
            <a:lvl1pPr marL="0" indent="0">
              <a:buNone/>
              <a:defRPr>
                <a:solidFill>
                  <a:schemeClr val="accent5">
                    <a:lumMod val="40000"/>
                    <a:lumOff val="60000"/>
                  </a:schemeClr>
                </a:solidFill>
              </a:defRPr>
            </a:lvl1pPr>
            <a:lvl2pPr marL="202495" indent="0">
              <a:buNone/>
              <a:defRPr/>
            </a:lvl2pPr>
          </a:lstStyle>
          <a:p>
            <a:pPr lvl="0"/>
            <a:r>
              <a:rPr lang="en-US"/>
              <a:t>Click to edit Master text styles</a:t>
            </a:r>
          </a:p>
        </p:txBody>
      </p:sp>
      <p:sp>
        <p:nvSpPr>
          <p:cNvPr id="15" name="Date Placeholder 6">
            <a:extLst>
              <a:ext uri="{FF2B5EF4-FFF2-40B4-BE49-F238E27FC236}">
                <a16:creationId xmlns:a16="http://schemas.microsoft.com/office/drawing/2014/main" id="{AA4298F5-860C-4CD1-BA18-36787A8004F4}"/>
              </a:ext>
            </a:extLst>
          </p:cNvPr>
          <p:cNvSpPr>
            <a:spLocks noGrp="1"/>
          </p:cNvSpPr>
          <p:nvPr>
            <p:ph type="dt" sz="half" idx="10"/>
          </p:nvPr>
        </p:nvSpPr>
        <p:spPr>
          <a:xfrm>
            <a:off x="2169000" y="324001"/>
            <a:ext cx="1440000" cy="125851"/>
          </a:xfrm>
        </p:spPr>
        <p:txBody>
          <a:bodyPr/>
          <a:lstStyle>
            <a:lvl1pPr>
              <a:defRPr>
                <a:solidFill>
                  <a:schemeClr val="bg1"/>
                </a:solidFill>
              </a:defRPr>
            </a:lvl1pPr>
          </a:lstStyle>
          <a:p>
            <a:endParaRPr lang="en-GB"/>
          </a:p>
        </p:txBody>
      </p:sp>
      <p:sp>
        <p:nvSpPr>
          <p:cNvPr id="9" name="Text Placeholder 8">
            <a:extLst>
              <a:ext uri="{FF2B5EF4-FFF2-40B4-BE49-F238E27FC236}">
                <a16:creationId xmlns:a16="http://schemas.microsoft.com/office/drawing/2014/main" id="{2EA2B237-553D-4D16-B830-94B4CC58C931}"/>
              </a:ext>
            </a:extLst>
          </p:cNvPr>
          <p:cNvSpPr>
            <a:spLocks noGrp="1"/>
          </p:cNvSpPr>
          <p:nvPr>
            <p:ph type="body" sz="quarter" idx="18"/>
          </p:nvPr>
        </p:nvSpPr>
        <p:spPr>
          <a:xfrm>
            <a:off x="485775" y="4255541"/>
            <a:ext cx="6489700" cy="690033"/>
          </a:xfrm>
        </p:spPr>
        <p:txBody>
          <a:bodyPr/>
          <a:lstStyle>
            <a:lvl1pPr marL="0" indent="0">
              <a:buNone/>
              <a:defRPr sz="1200">
                <a:solidFill>
                  <a:schemeClr val="accent3">
                    <a:lumMod val="40000"/>
                    <a:lumOff val="60000"/>
                  </a:schemeClr>
                </a:solidFill>
              </a:defRPr>
            </a:lvl1pPr>
            <a:lvl2pPr marL="202495" indent="0">
              <a:buNone/>
              <a:defRPr/>
            </a:lvl2pPr>
          </a:lstStyle>
          <a:p>
            <a:pPr lvl="0"/>
            <a:r>
              <a:rPr lang="en-US"/>
              <a:t>Click to edit Master text styles</a:t>
            </a:r>
          </a:p>
        </p:txBody>
      </p:sp>
    </p:spTree>
    <p:extLst>
      <p:ext uri="{BB962C8B-B14F-4D97-AF65-F5344CB8AC3E}">
        <p14:creationId xmlns:p14="http://schemas.microsoft.com/office/powerpoint/2010/main" val="324870825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userDrawn="1">
  <p:cSld name="A. Content_fixed1">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86000" y="1944000"/>
            <a:ext cx="8172000" cy="4269600"/>
          </a:xfrm>
        </p:spPr>
        <p:txBody>
          <a:bodyPr/>
          <a:lstStyle>
            <a:lvl1pPr>
              <a:defRPr/>
            </a:lvl1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11" name="Text Placeholder 4">
            <a:extLst>
              <a:ext uri="{FF2B5EF4-FFF2-40B4-BE49-F238E27FC236}">
                <a16:creationId xmlns:a16="http://schemas.microsoft.com/office/drawing/2014/main" id="{C16868FC-B7DE-4736-A8C4-5762DBFD1FC2}"/>
              </a:ext>
            </a:extLst>
          </p:cNvPr>
          <p:cNvSpPr>
            <a:spLocks noGrp="1"/>
          </p:cNvSpPr>
          <p:nvPr>
            <p:ph type="body" sz="quarter" idx="13" hasCustomPrompt="1"/>
          </p:nvPr>
        </p:nvSpPr>
        <p:spPr>
          <a:xfrm>
            <a:off x="486000" y="6210000"/>
            <a:ext cx="8174503" cy="324000"/>
          </a:xfrm>
        </p:spPr>
        <p:txBody>
          <a:bodyPr anchor="b"/>
          <a:lstStyle>
            <a:lvl1pPr marL="0" indent="0">
              <a:spcBef>
                <a:spcPts val="0"/>
              </a:spcBef>
              <a:spcAft>
                <a:spcPts val="0"/>
              </a:spcAft>
              <a:buNone/>
              <a:defRPr sz="525" i="1">
                <a:solidFill>
                  <a:schemeClr val="accent6"/>
                </a:solidFill>
              </a:defRPr>
            </a:lvl1pPr>
          </a:lstStyle>
          <a:p>
            <a:pPr lvl="0"/>
            <a:r>
              <a:rPr lang="en-GB" dirty="0"/>
              <a:t>Footnote</a:t>
            </a:r>
          </a:p>
        </p:txBody>
      </p:sp>
      <p:sp>
        <p:nvSpPr>
          <p:cNvPr id="4" name="Title 3">
            <a:extLst>
              <a:ext uri="{FF2B5EF4-FFF2-40B4-BE49-F238E27FC236}">
                <a16:creationId xmlns:a16="http://schemas.microsoft.com/office/drawing/2014/main" id="{DE7BA4D6-17A2-4AB7-ACD0-593108A81484}"/>
              </a:ext>
            </a:extLst>
          </p:cNvPr>
          <p:cNvSpPr>
            <a:spLocks noGrp="1"/>
          </p:cNvSpPr>
          <p:nvPr>
            <p:ph type="title"/>
          </p:nvPr>
        </p:nvSpPr>
        <p:spPr/>
        <p:txBody>
          <a:bodyPr/>
          <a:lstStyle>
            <a:lvl1pPr>
              <a:defRPr sz="2400"/>
            </a:lvl1pPr>
          </a:lstStyle>
          <a:p>
            <a:r>
              <a:rPr lang="en-US" dirty="0"/>
              <a:t>Click to edit Master title style</a:t>
            </a:r>
            <a:endParaRPr lang="en-GB" dirty="0"/>
          </a:p>
        </p:txBody>
      </p:sp>
    </p:spTree>
    <p:extLst>
      <p:ext uri="{BB962C8B-B14F-4D97-AF65-F5344CB8AC3E}">
        <p14:creationId xmlns:p14="http://schemas.microsoft.com/office/powerpoint/2010/main" val="327993282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Normal">
    <p:spTree>
      <p:nvGrpSpPr>
        <p:cNvPr id="1" name=""/>
        <p:cNvGrpSpPr/>
        <p:nvPr/>
      </p:nvGrpSpPr>
      <p:grpSpPr>
        <a:xfrm>
          <a:off x="0" y="0"/>
          <a:ext cx="0" cy="0"/>
          <a:chOff x="0" y="0"/>
          <a:chExt cx="0" cy="0"/>
        </a:xfrm>
      </p:grpSpPr>
      <p:sp>
        <p:nvSpPr>
          <p:cNvPr id="6" name="Content Placeholder 2"/>
          <p:cNvSpPr>
            <a:spLocks noGrp="1"/>
          </p:cNvSpPr>
          <p:nvPr>
            <p:ph idx="1"/>
          </p:nvPr>
        </p:nvSpPr>
        <p:spPr>
          <a:xfrm>
            <a:off x="316800" y="1749631"/>
            <a:ext cx="8510400" cy="3941052"/>
          </a:xfrm>
        </p:spPr>
        <p:txBody>
          <a:bodyPr/>
          <a:lstStyle>
            <a:lvl1pPr>
              <a:spcBef>
                <a:spcPts val="0"/>
              </a:spcBef>
              <a:spcAft>
                <a:spcPts val="451"/>
              </a:spcAft>
              <a:buClr>
                <a:schemeClr val="accent1"/>
              </a:buClr>
              <a:defRPr>
                <a:solidFill>
                  <a:schemeClr val="accent2"/>
                </a:solidFill>
              </a:defRPr>
            </a:lvl1pPr>
            <a:lvl2pPr>
              <a:spcBef>
                <a:spcPts val="0"/>
              </a:spcBef>
              <a:spcAft>
                <a:spcPts val="451"/>
              </a:spcAft>
              <a:buClr>
                <a:schemeClr val="tx2"/>
              </a:buClr>
              <a:defRPr>
                <a:solidFill>
                  <a:schemeClr val="accent2"/>
                </a:solidFill>
              </a:defRPr>
            </a:lvl2pPr>
            <a:lvl3pPr>
              <a:spcBef>
                <a:spcPts val="0"/>
              </a:spcBef>
              <a:spcAft>
                <a:spcPts val="451"/>
              </a:spcAft>
              <a:buClr>
                <a:schemeClr val="accent5"/>
              </a:buClr>
              <a:defRPr>
                <a:solidFill>
                  <a:schemeClr val="accent2"/>
                </a:solidFill>
              </a:defRPr>
            </a:lvl3pPr>
            <a:lvl4pPr>
              <a:spcBef>
                <a:spcPts val="0"/>
              </a:spcBef>
              <a:spcAft>
                <a:spcPts val="451"/>
              </a:spcAft>
              <a:buClr>
                <a:schemeClr val="accent3"/>
              </a:buClr>
              <a:defRPr>
                <a:solidFill>
                  <a:schemeClr val="accent2"/>
                </a:solidFill>
              </a:defRPr>
            </a:lvl4pPr>
            <a:lvl5pPr>
              <a:spcBef>
                <a:spcPts val="0"/>
              </a:spcBef>
              <a:spcAft>
                <a:spcPts val="451"/>
              </a:spcAft>
              <a:buClr>
                <a:srgbClr val="001423"/>
              </a:buClr>
              <a:defRPr>
                <a:solidFill>
                  <a:schemeClr val="accent2"/>
                </a:solidFill>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endParaRPr lang="en-GB" noProof="0" dirty="0"/>
          </a:p>
        </p:txBody>
      </p:sp>
      <p:sp>
        <p:nvSpPr>
          <p:cNvPr id="11" name="Title 1"/>
          <p:cNvSpPr>
            <a:spLocks noGrp="1"/>
          </p:cNvSpPr>
          <p:nvPr>
            <p:ph type="title"/>
          </p:nvPr>
        </p:nvSpPr>
        <p:spPr>
          <a:xfrm>
            <a:off x="316800" y="687230"/>
            <a:ext cx="8510400" cy="521883"/>
          </a:xfrm>
        </p:spPr>
        <p:txBody>
          <a:bodyPr/>
          <a:lstStyle>
            <a:lvl1pPr>
              <a:defRPr sz="2400">
                <a:latin typeface="Apis ExtraBold" panose="020B0904010101010104" pitchFamily="34" charset="0"/>
                <a:ea typeface="Apis ExtraBold" panose="020B0904010101010104" pitchFamily="34" charset="0"/>
                <a:cs typeface="Apis ExtraBold" panose="020B0904010101010104" pitchFamily="34" charset="0"/>
              </a:defRPr>
            </a:lvl1pPr>
          </a:lstStyle>
          <a:p>
            <a:r>
              <a:rPr lang="en-US" noProof="0" dirty="0"/>
              <a:t>Click to edit Master title style</a:t>
            </a:r>
            <a:endParaRPr lang="en-GB" noProof="0" dirty="0"/>
          </a:p>
        </p:txBody>
      </p:sp>
      <p:sp>
        <p:nvSpPr>
          <p:cNvPr id="4" name="Rectangle 23"/>
          <p:cNvSpPr>
            <a:spLocks noGrp="1" noChangeArrowheads="1"/>
          </p:cNvSpPr>
          <p:nvPr>
            <p:ph type="sldNum" sz="quarter" idx="10"/>
          </p:nvPr>
        </p:nvSpPr>
        <p:spPr>
          <a:ln/>
        </p:spPr>
        <p:txBody>
          <a:bodyPr/>
          <a:lstStyle>
            <a:lvl1pPr>
              <a:defRPr/>
            </a:lvl1pPr>
          </a:lstStyle>
          <a:p>
            <a:pPr>
              <a:defRPr/>
            </a:pPr>
            <a:fld id="{12202F81-C7AE-4B0F-8524-15009EC4F166}" type="slidenum">
              <a:rPr lang="en-GB"/>
              <a:pPr>
                <a:defRPr/>
              </a:pPr>
              <a:t>‹N›</a:t>
            </a:fld>
            <a:endParaRPr lang="en-GB"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GB" dirty="0">
              <a:solidFill>
                <a:srgbClr val="82786F"/>
              </a:solidFill>
            </a:endParaRPr>
          </a:p>
        </p:txBody>
      </p:sp>
      <p:sp>
        <p:nvSpPr>
          <p:cNvPr id="7" name="Rectangle 81"/>
          <p:cNvSpPr>
            <a:spLocks noGrp="1" noChangeArrowheads="1"/>
          </p:cNvSpPr>
          <p:nvPr>
            <p:ph type="dt" sz="half" idx="12"/>
          </p:nvPr>
        </p:nvSpPr>
        <p:spPr>
          <a:ln/>
        </p:spPr>
        <p:txBody>
          <a:bodyPr/>
          <a:lstStyle>
            <a:lvl1pPr>
              <a:defRPr/>
            </a:lvl1pPr>
          </a:lstStyle>
          <a:p>
            <a:pPr>
              <a:defRPr/>
            </a:pPr>
            <a:endParaRPr lang="en-GB" dirty="0">
              <a:solidFill>
                <a:srgbClr val="82786F"/>
              </a:solidFill>
            </a:endParaRPr>
          </a:p>
        </p:txBody>
      </p:sp>
      <p:sp>
        <p:nvSpPr>
          <p:cNvPr id="8" name="Text Placeholder 10"/>
          <p:cNvSpPr>
            <a:spLocks noGrp="1"/>
          </p:cNvSpPr>
          <p:nvPr>
            <p:ph type="body" sz="quarter" idx="18" hasCustomPrompt="1"/>
          </p:nvPr>
        </p:nvSpPr>
        <p:spPr>
          <a:xfrm>
            <a:off x="317502" y="5985839"/>
            <a:ext cx="8509000" cy="391583"/>
          </a:xfrm>
        </p:spPr>
        <p:txBody>
          <a:bodyPr anchor="b"/>
          <a:lstStyle>
            <a:lvl1pPr marL="0" indent="0">
              <a:spcBef>
                <a:spcPts val="0"/>
              </a:spcBef>
              <a:spcAft>
                <a:spcPts val="0"/>
              </a:spcAft>
              <a:buNone/>
              <a:defRPr sz="700">
                <a:solidFill>
                  <a:schemeClr val="accent3"/>
                </a:solidFill>
              </a:defRPr>
            </a:lvl1pPr>
            <a:lvl2pPr marL="265094" indent="0">
              <a:buNone/>
              <a:defRPr sz="900"/>
            </a:lvl2pPr>
            <a:lvl3pPr marL="536534" indent="0">
              <a:buNone/>
              <a:defRPr sz="900"/>
            </a:lvl3pPr>
            <a:lvl4pPr marL="807978" indent="0">
              <a:buNone/>
              <a:defRPr sz="900"/>
            </a:lvl4pPr>
            <a:lvl5pPr marL="1073069" indent="0">
              <a:buNone/>
              <a:defRPr sz="900"/>
            </a:lvl5pPr>
          </a:lstStyle>
          <a:p>
            <a:pPr lvl="0"/>
            <a:r>
              <a:rPr lang="en-US" dirty="0"/>
              <a:t>Click to edit Master text styles</a:t>
            </a:r>
          </a:p>
        </p:txBody>
      </p:sp>
    </p:spTree>
    <p:extLst>
      <p:ext uri="{BB962C8B-B14F-4D97-AF65-F5344CB8AC3E}">
        <p14:creationId xmlns:p14="http://schemas.microsoft.com/office/powerpoint/2010/main" val="1783138965"/>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Content with sub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86000" y="648000"/>
            <a:ext cx="8172000" cy="975600"/>
          </a:xfrm>
        </p:spPr>
        <p:txBody>
          <a:bodyPr/>
          <a:lstStyle/>
          <a:p>
            <a:r>
              <a:rPr lang="en-GB" noProof="0"/>
              <a:t>Click to add title</a:t>
            </a:r>
          </a:p>
        </p:txBody>
      </p:sp>
      <p:sp>
        <p:nvSpPr>
          <p:cNvPr id="3" name="Content Placeholder 2"/>
          <p:cNvSpPr>
            <a:spLocks noGrp="1"/>
          </p:cNvSpPr>
          <p:nvPr>
            <p:ph idx="1" hasCustomPrompt="1"/>
          </p:nvPr>
        </p:nvSpPr>
        <p:spPr>
          <a:xfrm>
            <a:off x="486000" y="1944000"/>
            <a:ext cx="8172000" cy="4269600"/>
          </a:xfrm>
        </p:spPr>
        <p:txBody>
          <a:bodyPr/>
          <a:lstStyle>
            <a:lvl1pPr>
              <a:defRPr/>
            </a:lvl1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Date Placeholder 6">
            <a:extLst>
              <a:ext uri="{FF2B5EF4-FFF2-40B4-BE49-F238E27FC236}">
                <a16:creationId xmlns:a16="http://schemas.microsoft.com/office/drawing/2014/main" id="{5CF82791-4F8E-4072-A90B-7DDBA5BDDDD3}"/>
              </a:ext>
            </a:extLst>
          </p:cNvPr>
          <p:cNvSpPr>
            <a:spLocks noGrp="1"/>
          </p:cNvSpPr>
          <p:nvPr>
            <p:ph type="dt" sz="half" idx="10"/>
          </p:nvPr>
        </p:nvSpPr>
        <p:spPr/>
        <p:txBody>
          <a:bodyPr/>
          <a:lstStyle/>
          <a:p>
            <a:endParaRPr lang="en-GB"/>
          </a:p>
        </p:txBody>
      </p:sp>
      <p:sp>
        <p:nvSpPr>
          <p:cNvPr id="8" name="Footer Placeholder 7">
            <a:extLst>
              <a:ext uri="{FF2B5EF4-FFF2-40B4-BE49-F238E27FC236}">
                <a16:creationId xmlns:a16="http://schemas.microsoft.com/office/drawing/2014/main" id="{40F7B92D-8DE2-4AAE-9F57-625CFD54A00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91B1983-58ED-417B-836C-01C783DF9935}"/>
              </a:ext>
            </a:extLst>
          </p:cNvPr>
          <p:cNvSpPr>
            <a:spLocks noGrp="1"/>
          </p:cNvSpPr>
          <p:nvPr>
            <p:ph type="sldNum" sz="quarter" idx="12"/>
          </p:nvPr>
        </p:nvSpPr>
        <p:spPr/>
        <p:txBody>
          <a:bodyPr/>
          <a:lstStyle/>
          <a:p>
            <a:fld id="{23AA811B-2EBD-4900-905E-5BE206449611}" type="slidenum">
              <a:rPr lang="en-GB" smtClean="0"/>
              <a:t>‹N›</a:t>
            </a:fld>
            <a:endParaRPr lang="en-GB"/>
          </a:p>
        </p:txBody>
      </p:sp>
      <p:sp>
        <p:nvSpPr>
          <p:cNvPr id="11" name="Text Placeholder 4">
            <a:extLst>
              <a:ext uri="{FF2B5EF4-FFF2-40B4-BE49-F238E27FC236}">
                <a16:creationId xmlns:a16="http://schemas.microsoft.com/office/drawing/2014/main" id="{C16868FC-B7DE-4736-A8C4-5762DBFD1FC2}"/>
              </a:ext>
            </a:extLst>
          </p:cNvPr>
          <p:cNvSpPr>
            <a:spLocks noGrp="1"/>
          </p:cNvSpPr>
          <p:nvPr>
            <p:ph type="body" sz="quarter" idx="13" hasCustomPrompt="1"/>
          </p:nvPr>
        </p:nvSpPr>
        <p:spPr>
          <a:xfrm>
            <a:off x="485999" y="6210000"/>
            <a:ext cx="6489000" cy="324000"/>
          </a:xfrm>
        </p:spPr>
        <p:txBody>
          <a:bodyPr anchor="b"/>
          <a:lstStyle>
            <a:lvl1pPr marL="0" indent="0">
              <a:buNone/>
              <a:defRPr sz="800" i="1">
                <a:solidFill>
                  <a:schemeClr val="tx2"/>
                </a:solidFill>
              </a:defRPr>
            </a:lvl1pPr>
          </a:lstStyle>
          <a:p>
            <a:pPr lvl="0"/>
            <a:r>
              <a:rPr lang="en-GB"/>
              <a:t>Insert notes</a:t>
            </a:r>
          </a:p>
        </p:txBody>
      </p:sp>
      <p:sp>
        <p:nvSpPr>
          <p:cNvPr id="10" name="Text Placeholder 4">
            <a:extLst>
              <a:ext uri="{FF2B5EF4-FFF2-40B4-BE49-F238E27FC236}">
                <a16:creationId xmlns:a16="http://schemas.microsoft.com/office/drawing/2014/main" id="{5FA96055-F41A-411B-AC3E-55CE92C9BB48}"/>
              </a:ext>
            </a:extLst>
          </p:cNvPr>
          <p:cNvSpPr>
            <a:spLocks noGrp="1"/>
          </p:cNvSpPr>
          <p:nvPr>
            <p:ph type="body" sz="quarter" idx="14" hasCustomPrompt="1"/>
          </p:nvPr>
        </p:nvSpPr>
        <p:spPr>
          <a:xfrm>
            <a:off x="486001" y="1630133"/>
            <a:ext cx="8172001" cy="324000"/>
          </a:xfrm>
        </p:spPr>
        <p:txBody>
          <a:bodyPr/>
          <a:lstStyle>
            <a:lvl1pPr marL="0" indent="0">
              <a:buNone/>
              <a:defRPr sz="1050" b="1" cap="all" baseline="0">
                <a:solidFill>
                  <a:schemeClr val="accent5"/>
                </a:solidFill>
              </a:defRPr>
            </a:lvl1pPr>
          </a:lstStyle>
          <a:p>
            <a:pPr lvl="0"/>
            <a:r>
              <a:rPr lang="en-GB"/>
              <a:t>Click to add SUBTITLE</a:t>
            </a:r>
          </a:p>
        </p:txBody>
      </p:sp>
    </p:spTree>
    <p:extLst>
      <p:ext uri="{BB962C8B-B14F-4D97-AF65-F5344CB8AC3E}">
        <p14:creationId xmlns:p14="http://schemas.microsoft.com/office/powerpoint/2010/main" val="142879949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Subtitle">
    <p:spTree>
      <p:nvGrpSpPr>
        <p:cNvPr id="1" name=""/>
        <p:cNvGrpSpPr/>
        <p:nvPr/>
      </p:nvGrpSpPr>
      <p:grpSpPr>
        <a:xfrm>
          <a:off x="0" y="0"/>
          <a:ext cx="0" cy="0"/>
          <a:chOff x="0" y="0"/>
          <a:chExt cx="0" cy="0"/>
        </a:xfrm>
      </p:grpSpPr>
      <p:sp>
        <p:nvSpPr>
          <p:cNvPr id="8" name="Rectangle 3"/>
          <p:cNvSpPr>
            <a:spLocks noGrp="1" noChangeArrowheads="1"/>
          </p:cNvSpPr>
          <p:nvPr>
            <p:ph type="subTitle" idx="14" hasCustomPrompt="1"/>
          </p:nvPr>
        </p:nvSpPr>
        <p:spPr>
          <a:xfrm>
            <a:off x="316800" y="1209113"/>
            <a:ext cx="8510400" cy="266301"/>
          </a:xfrm>
          <a:extLst>
            <a:ext uri="{909E8E84-426E-40DD-AFC4-6F175D3DCCD1}">
              <a14:hiddenFill xmlns:a14="http://schemas.microsoft.com/office/drawing/2010/main">
                <a:solidFill>
                  <a:schemeClr val="accent1"/>
                </a:solidFill>
              </a14:hiddenFill>
            </a:ext>
          </a:extLst>
        </p:spPr>
        <p:txBody>
          <a:bodyPr wrap="none" lIns="18000" anchor="ctr"/>
          <a:lstStyle>
            <a:lvl1pPr marL="0" indent="0" algn="l">
              <a:buFontTx/>
              <a:buNone/>
              <a:defRPr sz="1400" baseline="0">
                <a:solidFill>
                  <a:srgbClr val="009FDA"/>
                </a:solidFill>
              </a:defRPr>
            </a:lvl1pPr>
          </a:lstStyle>
          <a:p>
            <a:pPr lvl="0"/>
            <a:r>
              <a:rPr lang="en-US" noProof="0" dirty="0"/>
              <a:t>CLICK TO EDIT MASTER SUBTITLE STYLE</a:t>
            </a:r>
            <a:endParaRPr lang="en-GB" noProof="0" dirty="0"/>
          </a:p>
        </p:txBody>
      </p:sp>
      <p:sp>
        <p:nvSpPr>
          <p:cNvPr id="13" name="Title 1"/>
          <p:cNvSpPr>
            <a:spLocks noGrp="1"/>
          </p:cNvSpPr>
          <p:nvPr>
            <p:ph type="title"/>
          </p:nvPr>
        </p:nvSpPr>
        <p:spPr>
          <a:xfrm>
            <a:off x="316800" y="687230"/>
            <a:ext cx="8510400" cy="521883"/>
          </a:xfrm>
        </p:spPr>
        <p:txBody>
          <a:bodyPr/>
          <a:lstStyle>
            <a:lvl1pPr>
              <a:defRPr sz="2400">
                <a:latin typeface="Apis ExtraBold" panose="020B0904010101010104" pitchFamily="34" charset="0"/>
                <a:ea typeface="Apis ExtraBold" panose="020B0904010101010104" pitchFamily="34" charset="0"/>
                <a:cs typeface="Apis ExtraBold" panose="020B0904010101010104" pitchFamily="34" charset="0"/>
              </a:defRPr>
            </a:lvl1pPr>
          </a:lstStyle>
          <a:p>
            <a:r>
              <a:rPr lang="en-US" noProof="0" dirty="0"/>
              <a:t>Click to edit Master title style</a:t>
            </a:r>
            <a:endParaRPr lang="en-GB" noProof="0" dirty="0"/>
          </a:p>
        </p:txBody>
      </p:sp>
      <p:sp>
        <p:nvSpPr>
          <p:cNvPr id="9" name="Content Placeholder 2"/>
          <p:cNvSpPr>
            <a:spLocks noGrp="1"/>
          </p:cNvSpPr>
          <p:nvPr>
            <p:ph idx="1"/>
          </p:nvPr>
        </p:nvSpPr>
        <p:spPr>
          <a:xfrm>
            <a:off x="316800" y="1749631"/>
            <a:ext cx="8510400" cy="3941052"/>
          </a:xfrm>
        </p:spPr>
        <p:txBody>
          <a:bodyPr/>
          <a:lstStyle>
            <a:lvl1pPr>
              <a:spcBef>
                <a:spcPts val="0"/>
              </a:spcBef>
              <a:spcAft>
                <a:spcPts val="451"/>
              </a:spcAft>
              <a:buClr>
                <a:schemeClr val="accent1"/>
              </a:buClr>
              <a:defRPr>
                <a:solidFill>
                  <a:schemeClr val="accent2"/>
                </a:solidFill>
              </a:defRPr>
            </a:lvl1pPr>
            <a:lvl2pPr>
              <a:spcBef>
                <a:spcPts val="0"/>
              </a:spcBef>
              <a:spcAft>
                <a:spcPts val="451"/>
              </a:spcAft>
              <a:buClr>
                <a:schemeClr val="tx2"/>
              </a:buClr>
              <a:defRPr>
                <a:solidFill>
                  <a:schemeClr val="accent2"/>
                </a:solidFill>
              </a:defRPr>
            </a:lvl2pPr>
            <a:lvl3pPr>
              <a:spcBef>
                <a:spcPts val="0"/>
              </a:spcBef>
              <a:spcAft>
                <a:spcPts val="451"/>
              </a:spcAft>
              <a:buClr>
                <a:schemeClr val="accent5"/>
              </a:buClr>
              <a:defRPr>
                <a:solidFill>
                  <a:schemeClr val="accent2"/>
                </a:solidFill>
              </a:defRPr>
            </a:lvl3pPr>
            <a:lvl4pPr>
              <a:spcBef>
                <a:spcPts val="0"/>
              </a:spcBef>
              <a:spcAft>
                <a:spcPts val="451"/>
              </a:spcAft>
              <a:buClr>
                <a:schemeClr val="accent3"/>
              </a:buClr>
              <a:defRPr>
                <a:solidFill>
                  <a:schemeClr val="accent2"/>
                </a:solidFill>
              </a:defRPr>
            </a:lvl4pPr>
            <a:lvl5pPr>
              <a:spcBef>
                <a:spcPts val="0"/>
              </a:spcBef>
              <a:spcAft>
                <a:spcPts val="451"/>
              </a:spcAft>
              <a:buClr>
                <a:srgbClr val="001423"/>
              </a:buClr>
              <a:defRPr>
                <a:solidFill>
                  <a:schemeClr val="accent2"/>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5" name="Rectangle 23"/>
          <p:cNvSpPr>
            <a:spLocks noGrp="1" noChangeArrowheads="1"/>
          </p:cNvSpPr>
          <p:nvPr>
            <p:ph type="sldNum" sz="quarter" idx="15"/>
          </p:nvPr>
        </p:nvSpPr>
        <p:spPr>
          <a:ln/>
        </p:spPr>
        <p:txBody>
          <a:bodyPr/>
          <a:lstStyle>
            <a:lvl1pPr>
              <a:defRPr/>
            </a:lvl1pPr>
          </a:lstStyle>
          <a:p>
            <a:pPr>
              <a:defRPr/>
            </a:pPr>
            <a:fld id="{A46B88B6-8A88-4054-86EA-6324064F0481}" type="slidenum">
              <a:rPr lang="en-GB"/>
              <a:pPr>
                <a:defRPr/>
              </a:pPr>
              <a:t>‹N›</a:t>
            </a:fld>
            <a:endParaRPr lang="en-GB" dirty="0"/>
          </a:p>
        </p:txBody>
      </p:sp>
      <p:sp>
        <p:nvSpPr>
          <p:cNvPr id="6" name="Rectangle 5"/>
          <p:cNvSpPr>
            <a:spLocks noGrp="1" noChangeArrowheads="1"/>
          </p:cNvSpPr>
          <p:nvPr>
            <p:ph type="ftr" sz="quarter" idx="16"/>
          </p:nvPr>
        </p:nvSpPr>
        <p:spPr>
          <a:ln/>
        </p:spPr>
        <p:txBody>
          <a:bodyPr/>
          <a:lstStyle>
            <a:lvl1pPr>
              <a:defRPr/>
            </a:lvl1pPr>
          </a:lstStyle>
          <a:p>
            <a:pPr>
              <a:defRPr/>
            </a:pPr>
            <a:endParaRPr lang="en-GB" dirty="0">
              <a:solidFill>
                <a:srgbClr val="82786F"/>
              </a:solidFill>
            </a:endParaRPr>
          </a:p>
        </p:txBody>
      </p:sp>
      <p:sp>
        <p:nvSpPr>
          <p:cNvPr id="7" name="Rectangle 81"/>
          <p:cNvSpPr>
            <a:spLocks noGrp="1" noChangeArrowheads="1"/>
          </p:cNvSpPr>
          <p:nvPr>
            <p:ph type="dt" sz="half" idx="17"/>
          </p:nvPr>
        </p:nvSpPr>
        <p:spPr>
          <a:ln/>
        </p:spPr>
        <p:txBody>
          <a:bodyPr/>
          <a:lstStyle>
            <a:lvl1pPr>
              <a:defRPr/>
            </a:lvl1pPr>
          </a:lstStyle>
          <a:p>
            <a:pPr>
              <a:defRPr/>
            </a:pPr>
            <a:endParaRPr lang="en-GB" dirty="0">
              <a:solidFill>
                <a:srgbClr val="82786F"/>
              </a:solidFill>
            </a:endParaRPr>
          </a:p>
        </p:txBody>
      </p:sp>
      <p:sp>
        <p:nvSpPr>
          <p:cNvPr id="10" name="Text Placeholder 10"/>
          <p:cNvSpPr>
            <a:spLocks noGrp="1"/>
          </p:cNvSpPr>
          <p:nvPr>
            <p:ph type="body" sz="quarter" idx="18"/>
          </p:nvPr>
        </p:nvSpPr>
        <p:spPr>
          <a:xfrm>
            <a:off x="317502" y="5985839"/>
            <a:ext cx="8509000" cy="391583"/>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216000" bIns="0" numCol="1" anchor="b" anchorCtr="0" compatLnSpc="1">
            <a:prstTxWarp prst="textNoShape">
              <a:avLst/>
            </a:prstTxWarp>
          </a:bodyPr>
          <a:lstStyle>
            <a:lvl1pPr>
              <a:spcAft>
                <a:spcPts val="0"/>
              </a:spcAft>
              <a:defRPr lang="en-US" sz="700" dirty="0" smtClean="0">
                <a:solidFill>
                  <a:schemeClr val="accent3"/>
                </a:solidFill>
              </a:defRPr>
            </a:lvl1pPr>
          </a:lstStyle>
          <a:p>
            <a:pPr marL="0" lvl="0" indent="0">
              <a:spcBef>
                <a:spcPts val="0"/>
              </a:spcBef>
              <a:spcAft>
                <a:spcPts val="0"/>
              </a:spcAft>
              <a:buNone/>
            </a:pPr>
            <a:r>
              <a:rPr lang="en-US" dirty="0"/>
              <a:t>Click to edit Master text styles</a:t>
            </a:r>
          </a:p>
        </p:txBody>
      </p:sp>
    </p:spTree>
    <p:extLst>
      <p:ext uri="{BB962C8B-B14F-4D97-AF65-F5344CB8AC3E}">
        <p14:creationId xmlns:p14="http://schemas.microsoft.com/office/powerpoint/2010/main" val="3450548397"/>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Divider title">
    <p:spTree>
      <p:nvGrpSpPr>
        <p:cNvPr id="1" name=""/>
        <p:cNvGrpSpPr/>
        <p:nvPr/>
      </p:nvGrpSpPr>
      <p:grpSpPr>
        <a:xfrm>
          <a:off x="0" y="0"/>
          <a:ext cx="0" cy="0"/>
          <a:chOff x="0" y="0"/>
          <a:chExt cx="0" cy="0"/>
        </a:xfrm>
      </p:grpSpPr>
      <p:grpSp>
        <p:nvGrpSpPr>
          <p:cNvPr id="56" name="Group 55">
            <a:extLst>
              <a:ext uri="{FF2B5EF4-FFF2-40B4-BE49-F238E27FC236}">
                <a16:creationId xmlns:a16="http://schemas.microsoft.com/office/drawing/2014/main" id="{B387FAC7-4495-4B53-B895-86075CD260E1}"/>
              </a:ext>
            </a:extLst>
          </p:cNvPr>
          <p:cNvGrpSpPr/>
          <p:nvPr userDrawn="1"/>
        </p:nvGrpSpPr>
        <p:grpSpPr>
          <a:xfrm>
            <a:off x="-11687" y="848926"/>
            <a:ext cx="9179061" cy="5088665"/>
            <a:chOff x="-11688" y="592243"/>
            <a:chExt cx="9179061" cy="3816499"/>
          </a:xfrm>
        </p:grpSpPr>
        <p:sp>
          <p:nvSpPr>
            <p:cNvPr id="57" name="Rectangle 56">
              <a:extLst>
                <a:ext uri="{FF2B5EF4-FFF2-40B4-BE49-F238E27FC236}">
                  <a16:creationId xmlns:a16="http://schemas.microsoft.com/office/drawing/2014/main" id="{BC303820-98FC-489A-AC81-8E95961FDFED}"/>
                </a:ext>
              </a:extLst>
            </p:cNvPr>
            <p:cNvSpPr/>
            <p:nvPr/>
          </p:nvSpPr>
          <p:spPr>
            <a:xfrm>
              <a:off x="0" y="623670"/>
              <a:ext cx="9144000" cy="3677661"/>
            </a:xfrm>
            <a:prstGeom prst="rect">
              <a:avLst/>
            </a:prstGeom>
            <a:solidFill>
              <a:srgbClr val="7FCEED"/>
            </a:solidFill>
            <a:ln w="9525" cap="flat" cmpd="sng" algn="ctr">
              <a:noFill/>
              <a:prstDash val="solid"/>
            </a:ln>
            <a:effectLst/>
          </p:spPr>
          <p:txBody>
            <a:bodyPr rtlCol="0" anchor="ctr"/>
            <a:lstStyle/>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pis For Office" panose="020B0504010101010104" pitchFamily="34" charset="0"/>
                <a:ea typeface="+mn-ea"/>
                <a:cs typeface="+mn-cs"/>
              </a:endParaRPr>
            </a:p>
          </p:txBody>
        </p:sp>
        <p:grpSp>
          <p:nvGrpSpPr>
            <p:cNvPr id="58" name="Group 57">
              <a:extLst>
                <a:ext uri="{FF2B5EF4-FFF2-40B4-BE49-F238E27FC236}">
                  <a16:creationId xmlns:a16="http://schemas.microsoft.com/office/drawing/2014/main" id="{639D65B5-0DDF-445A-9308-D20097A47173}"/>
                </a:ext>
              </a:extLst>
            </p:cNvPr>
            <p:cNvGrpSpPr/>
            <p:nvPr/>
          </p:nvGrpSpPr>
          <p:grpSpPr>
            <a:xfrm>
              <a:off x="-4651" y="3426626"/>
              <a:ext cx="8833686" cy="283968"/>
              <a:chOff x="-4" y="806463"/>
              <a:chExt cx="7093002" cy="283968"/>
            </a:xfrm>
          </p:grpSpPr>
          <p:sp>
            <p:nvSpPr>
              <p:cNvPr id="96" name="Rectangle: Top Corners Rounded 95">
                <a:extLst>
                  <a:ext uri="{FF2B5EF4-FFF2-40B4-BE49-F238E27FC236}">
                    <a16:creationId xmlns:a16="http://schemas.microsoft.com/office/drawing/2014/main" id="{C53C6BA5-B65E-4B36-8DA0-19D643BE7BF9}"/>
                  </a:ext>
                </a:extLst>
              </p:cNvPr>
              <p:cNvSpPr/>
              <p:nvPr/>
            </p:nvSpPr>
            <p:spPr>
              <a:xfrm rot="5400000">
                <a:off x="3327380" y="-2439425"/>
                <a:ext cx="115267" cy="6770027"/>
              </a:xfrm>
              <a:prstGeom prst="round2SameRect">
                <a:avLst>
                  <a:gd name="adj1" fmla="val 50000"/>
                  <a:gd name="adj2" fmla="val 0"/>
                </a:avLst>
              </a:prstGeom>
              <a:solidFill>
                <a:srgbClr val="009FDA">
                  <a:alpha val="32000"/>
                </a:srgbClr>
              </a:solidFill>
              <a:ln w="952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pis For Office" panose="020B0504010101010104" pitchFamily="34" charset="0"/>
                  <a:ea typeface="+mn-ea"/>
                  <a:cs typeface="+mn-cs"/>
                </a:endParaRPr>
              </a:p>
            </p:txBody>
          </p:sp>
          <p:sp>
            <p:nvSpPr>
              <p:cNvPr id="97" name="Rectangle: Top Corners Rounded 96">
                <a:extLst>
                  <a:ext uri="{FF2B5EF4-FFF2-40B4-BE49-F238E27FC236}">
                    <a16:creationId xmlns:a16="http://schemas.microsoft.com/office/drawing/2014/main" id="{B01C1FAB-794A-40D0-9687-F12D0CFC63C1}"/>
                  </a:ext>
                </a:extLst>
              </p:cNvPr>
              <p:cNvSpPr/>
              <p:nvPr/>
            </p:nvSpPr>
            <p:spPr>
              <a:xfrm rot="5400000">
                <a:off x="3523637" y="-2478929"/>
                <a:ext cx="45719" cy="7093002"/>
              </a:xfrm>
              <a:prstGeom prst="round2SameRect">
                <a:avLst>
                  <a:gd name="adj1" fmla="val 50000"/>
                  <a:gd name="adj2" fmla="val 0"/>
                </a:avLst>
              </a:prstGeom>
              <a:solidFill>
                <a:srgbClr val="FFFFFF">
                  <a:alpha val="22000"/>
                </a:srgbClr>
              </a:solidFill>
              <a:ln w="952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pis For Office" panose="020B0504010101010104" pitchFamily="34" charset="0"/>
                  <a:ea typeface="+mn-ea"/>
                  <a:cs typeface="+mn-cs"/>
                </a:endParaRPr>
              </a:p>
            </p:txBody>
          </p:sp>
          <p:sp>
            <p:nvSpPr>
              <p:cNvPr id="98" name="Rectangle: Top Corners Rounded 97">
                <a:extLst>
                  <a:ext uri="{FF2B5EF4-FFF2-40B4-BE49-F238E27FC236}">
                    <a16:creationId xmlns:a16="http://schemas.microsoft.com/office/drawing/2014/main" id="{014B773D-A2BC-4C5A-B136-805A40F1A7C3}"/>
                  </a:ext>
                </a:extLst>
              </p:cNvPr>
              <p:cNvSpPr/>
              <p:nvPr/>
            </p:nvSpPr>
            <p:spPr>
              <a:xfrm rot="5400000">
                <a:off x="3192645" y="-2386184"/>
                <a:ext cx="45719" cy="6431013"/>
              </a:xfrm>
              <a:prstGeom prst="round2SameRect">
                <a:avLst>
                  <a:gd name="adj1" fmla="val 50000"/>
                  <a:gd name="adj2" fmla="val 0"/>
                </a:avLst>
              </a:prstGeom>
              <a:solidFill>
                <a:srgbClr val="FFFFFF">
                  <a:alpha val="38000"/>
                </a:srgbClr>
              </a:solidFill>
              <a:ln w="952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pis For Office" panose="020B0504010101010104" pitchFamily="34" charset="0"/>
                  <a:ea typeface="+mn-ea"/>
                  <a:cs typeface="+mn-cs"/>
                </a:endParaRPr>
              </a:p>
            </p:txBody>
          </p:sp>
        </p:grpSp>
        <p:grpSp>
          <p:nvGrpSpPr>
            <p:cNvPr id="59" name="Group 58">
              <a:extLst>
                <a:ext uri="{FF2B5EF4-FFF2-40B4-BE49-F238E27FC236}">
                  <a16:creationId xmlns:a16="http://schemas.microsoft.com/office/drawing/2014/main" id="{92C70583-4CFA-4154-9D98-BBBA2DF6EB90}"/>
                </a:ext>
              </a:extLst>
            </p:cNvPr>
            <p:cNvGrpSpPr/>
            <p:nvPr/>
          </p:nvGrpSpPr>
          <p:grpSpPr>
            <a:xfrm>
              <a:off x="-4" y="806463"/>
              <a:ext cx="7093002" cy="283968"/>
              <a:chOff x="-4" y="806463"/>
              <a:chExt cx="7093002" cy="283968"/>
            </a:xfrm>
          </p:grpSpPr>
          <p:sp>
            <p:nvSpPr>
              <p:cNvPr id="93" name="Rectangle: Top Corners Rounded 92">
                <a:extLst>
                  <a:ext uri="{FF2B5EF4-FFF2-40B4-BE49-F238E27FC236}">
                    <a16:creationId xmlns:a16="http://schemas.microsoft.com/office/drawing/2014/main" id="{BC131FFB-1600-4EF6-B921-4F282DC6376A}"/>
                  </a:ext>
                </a:extLst>
              </p:cNvPr>
              <p:cNvSpPr/>
              <p:nvPr/>
            </p:nvSpPr>
            <p:spPr>
              <a:xfrm rot="5400000">
                <a:off x="3327380" y="-2439425"/>
                <a:ext cx="115267" cy="6770027"/>
              </a:xfrm>
              <a:prstGeom prst="round2SameRect">
                <a:avLst>
                  <a:gd name="adj1" fmla="val 50000"/>
                  <a:gd name="adj2" fmla="val 0"/>
                </a:avLst>
              </a:prstGeom>
              <a:solidFill>
                <a:srgbClr val="009FDA">
                  <a:alpha val="32000"/>
                </a:srgbClr>
              </a:solidFill>
              <a:ln w="952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pis For Office" panose="020B0504010101010104" pitchFamily="34" charset="0"/>
                  <a:ea typeface="+mn-ea"/>
                  <a:cs typeface="+mn-cs"/>
                </a:endParaRPr>
              </a:p>
            </p:txBody>
          </p:sp>
          <p:sp>
            <p:nvSpPr>
              <p:cNvPr id="94" name="Rectangle: Top Corners Rounded 93">
                <a:extLst>
                  <a:ext uri="{FF2B5EF4-FFF2-40B4-BE49-F238E27FC236}">
                    <a16:creationId xmlns:a16="http://schemas.microsoft.com/office/drawing/2014/main" id="{BA1F0F77-4A89-49A2-8776-0FC94FD588A6}"/>
                  </a:ext>
                </a:extLst>
              </p:cNvPr>
              <p:cNvSpPr/>
              <p:nvPr/>
            </p:nvSpPr>
            <p:spPr>
              <a:xfrm rot="5400000">
                <a:off x="3523637" y="-2478929"/>
                <a:ext cx="45719" cy="7093002"/>
              </a:xfrm>
              <a:prstGeom prst="round2SameRect">
                <a:avLst>
                  <a:gd name="adj1" fmla="val 50000"/>
                  <a:gd name="adj2" fmla="val 0"/>
                </a:avLst>
              </a:prstGeom>
              <a:solidFill>
                <a:srgbClr val="FFFFFF">
                  <a:alpha val="22000"/>
                </a:srgbClr>
              </a:solidFill>
              <a:ln w="952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pis For Office" panose="020B0504010101010104" pitchFamily="34" charset="0"/>
                  <a:ea typeface="+mn-ea"/>
                  <a:cs typeface="+mn-cs"/>
                </a:endParaRPr>
              </a:p>
            </p:txBody>
          </p:sp>
          <p:sp>
            <p:nvSpPr>
              <p:cNvPr id="95" name="Rectangle: Top Corners Rounded 94">
                <a:extLst>
                  <a:ext uri="{FF2B5EF4-FFF2-40B4-BE49-F238E27FC236}">
                    <a16:creationId xmlns:a16="http://schemas.microsoft.com/office/drawing/2014/main" id="{F5AA3177-1196-49AB-AE4A-BB72D9C6C9B7}"/>
                  </a:ext>
                </a:extLst>
              </p:cNvPr>
              <p:cNvSpPr/>
              <p:nvPr/>
            </p:nvSpPr>
            <p:spPr>
              <a:xfrm rot="5400000">
                <a:off x="3192645" y="-2386184"/>
                <a:ext cx="45719" cy="6431013"/>
              </a:xfrm>
              <a:prstGeom prst="round2SameRect">
                <a:avLst>
                  <a:gd name="adj1" fmla="val 50000"/>
                  <a:gd name="adj2" fmla="val 0"/>
                </a:avLst>
              </a:prstGeom>
              <a:solidFill>
                <a:srgbClr val="FFFFFF">
                  <a:alpha val="38000"/>
                </a:srgbClr>
              </a:solidFill>
              <a:ln w="952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pis For Office" panose="020B0504010101010104" pitchFamily="34" charset="0"/>
                  <a:ea typeface="+mn-ea"/>
                  <a:cs typeface="+mn-cs"/>
                </a:endParaRPr>
              </a:p>
            </p:txBody>
          </p:sp>
        </p:grpSp>
        <p:grpSp>
          <p:nvGrpSpPr>
            <p:cNvPr id="60" name="Group 59">
              <a:extLst>
                <a:ext uri="{FF2B5EF4-FFF2-40B4-BE49-F238E27FC236}">
                  <a16:creationId xmlns:a16="http://schemas.microsoft.com/office/drawing/2014/main" id="{5BC120C7-35FF-44BC-880B-AA2A8A74B59B}"/>
                </a:ext>
              </a:extLst>
            </p:cNvPr>
            <p:cNvGrpSpPr/>
            <p:nvPr userDrawn="1"/>
          </p:nvGrpSpPr>
          <p:grpSpPr>
            <a:xfrm>
              <a:off x="-2" y="4268790"/>
              <a:ext cx="9167375" cy="47005"/>
              <a:chOff x="-2" y="4268790"/>
              <a:chExt cx="9167375" cy="47005"/>
            </a:xfrm>
          </p:grpSpPr>
          <p:sp>
            <p:nvSpPr>
              <p:cNvPr id="83" name="Rectangle: Top Corners Rounded 82">
                <a:extLst>
                  <a:ext uri="{FF2B5EF4-FFF2-40B4-BE49-F238E27FC236}">
                    <a16:creationId xmlns:a16="http://schemas.microsoft.com/office/drawing/2014/main" id="{C2D9C463-2D7B-4B73-9292-277873B0D9C7}"/>
                  </a:ext>
                </a:extLst>
              </p:cNvPr>
              <p:cNvSpPr/>
              <p:nvPr/>
            </p:nvSpPr>
            <p:spPr>
              <a:xfrm rot="16200000" flipH="1">
                <a:off x="5088095" y="258605"/>
                <a:ext cx="45719" cy="8066091"/>
              </a:xfrm>
              <a:prstGeom prst="round2SameRect">
                <a:avLst>
                  <a:gd name="adj1" fmla="val 50000"/>
                  <a:gd name="adj2" fmla="val 0"/>
                </a:avLst>
              </a:prstGeom>
              <a:solidFill>
                <a:srgbClr val="009FDA"/>
              </a:solidFill>
              <a:ln w="952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pis For Office" panose="020B0504010101010104" pitchFamily="34" charset="0"/>
                  <a:ea typeface="+mn-ea"/>
                  <a:cs typeface="+mn-cs"/>
                </a:endParaRPr>
              </a:p>
            </p:txBody>
          </p:sp>
          <p:sp>
            <p:nvSpPr>
              <p:cNvPr id="84" name="Rectangle: Top Corners Rounded 83">
                <a:extLst>
                  <a:ext uri="{FF2B5EF4-FFF2-40B4-BE49-F238E27FC236}">
                    <a16:creationId xmlns:a16="http://schemas.microsoft.com/office/drawing/2014/main" id="{0EE219E3-9199-4C31-A43C-3E91A3E49DA9}"/>
                  </a:ext>
                </a:extLst>
              </p:cNvPr>
              <p:cNvSpPr/>
              <p:nvPr/>
            </p:nvSpPr>
            <p:spPr>
              <a:xfrm rot="5400000">
                <a:off x="4010184" y="258604"/>
                <a:ext cx="45719" cy="8066091"/>
              </a:xfrm>
              <a:prstGeom prst="round2SameRect">
                <a:avLst>
                  <a:gd name="adj1" fmla="val 50000"/>
                  <a:gd name="adj2" fmla="val 0"/>
                </a:avLst>
              </a:prstGeom>
              <a:solidFill>
                <a:srgbClr val="009FDA">
                  <a:lumMod val="20000"/>
                  <a:lumOff val="80000"/>
                </a:srgbClr>
              </a:solidFill>
              <a:ln w="952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pis For Office" panose="020B0504010101010104" pitchFamily="34" charset="0"/>
                  <a:ea typeface="+mn-ea"/>
                  <a:cs typeface="+mn-cs"/>
                </a:endParaRPr>
              </a:p>
            </p:txBody>
          </p:sp>
          <p:grpSp>
            <p:nvGrpSpPr>
              <p:cNvPr id="85" name="Group 84">
                <a:extLst>
                  <a:ext uri="{FF2B5EF4-FFF2-40B4-BE49-F238E27FC236}">
                    <a16:creationId xmlns:a16="http://schemas.microsoft.com/office/drawing/2014/main" id="{7C581041-F834-4D85-9B28-46EBF7B51596}"/>
                  </a:ext>
                </a:extLst>
              </p:cNvPr>
              <p:cNvGrpSpPr/>
              <p:nvPr/>
            </p:nvGrpSpPr>
            <p:grpSpPr>
              <a:xfrm>
                <a:off x="8098629" y="4270072"/>
                <a:ext cx="1068744" cy="45723"/>
                <a:chOff x="8098632" y="4267655"/>
                <a:chExt cx="1197432" cy="51228"/>
              </a:xfrm>
            </p:grpSpPr>
            <p:sp>
              <p:nvSpPr>
                <p:cNvPr id="86" name="Oval 85">
                  <a:extLst>
                    <a:ext uri="{FF2B5EF4-FFF2-40B4-BE49-F238E27FC236}">
                      <a16:creationId xmlns:a16="http://schemas.microsoft.com/office/drawing/2014/main" id="{00B1A3E0-9D5A-47E2-8EFD-06972183A758}"/>
                    </a:ext>
                  </a:extLst>
                </p:cNvPr>
                <p:cNvSpPr/>
                <p:nvPr/>
              </p:nvSpPr>
              <p:spPr>
                <a:xfrm>
                  <a:off x="8098632" y="4267659"/>
                  <a:ext cx="52388" cy="51224"/>
                </a:xfrm>
                <a:prstGeom prst="ellipse">
                  <a:avLst/>
                </a:prstGeom>
                <a:solidFill>
                  <a:srgbClr val="009FDA">
                    <a:lumMod val="20000"/>
                    <a:lumOff val="80000"/>
                  </a:srgbClr>
                </a:solidFill>
                <a:ln w="952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pis For Office" panose="020B0504010101010104" pitchFamily="34" charset="0"/>
                    <a:ea typeface="+mn-ea"/>
                    <a:cs typeface="+mn-cs"/>
                  </a:endParaRPr>
                </a:p>
              </p:txBody>
            </p:sp>
            <p:sp>
              <p:nvSpPr>
                <p:cNvPr id="87" name="Oval 86">
                  <a:extLst>
                    <a:ext uri="{FF2B5EF4-FFF2-40B4-BE49-F238E27FC236}">
                      <a16:creationId xmlns:a16="http://schemas.microsoft.com/office/drawing/2014/main" id="{7ECD1AD2-9EA9-457E-B675-F1EC07F3138F}"/>
                    </a:ext>
                  </a:extLst>
                </p:cNvPr>
                <p:cNvSpPr/>
                <p:nvPr/>
              </p:nvSpPr>
              <p:spPr>
                <a:xfrm>
                  <a:off x="8183563" y="4267659"/>
                  <a:ext cx="52388" cy="51224"/>
                </a:xfrm>
                <a:prstGeom prst="ellipse">
                  <a:avLst/>
                </a:prstGeom>
                <a:solidFill>
                  <a:srgbClr val="009FDA">
                    <a:lumMod val="20000"/>
                    <a:lumOff val="80000"/>
                  </a:srgbClr>
                </a:solidFill>
                <a:ln w="952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pis For Office" panose="020B0504010101010104" pitchFamily="34" charset="0"/>
                    <a:ea typeface="+mn-ea"/>
                    <a:cs typeface="+mn-cs"/>
                  </a:endParaRPr>
                </a:p>
              </p:txBody>
            </p:sp>
            <p:sp>
              <p:nvSpPr>
                <p:cNvPr id="88" name="Oval 87">
                  <a:extLst>
                    <a:ext uri="{FF2B5EF4-FFF2-40B4-BE49-F238E27FC236}">
                      <a16:creationId xmlns:a16="http://schemas.microsoft.com/office/drawing/2014/main" id="{38734299-9D49-49E9-B326-D9137D909143}"/>
                    </a:ext>
                  </a:extLst>
                </p:cNvPr>
                <p:cNvSpPr/>
                <p:nvPr/>
              </p:nvSpPr>
              <p:spPr>
                <a:xfrm>
                  <a:off x="8283002" y="4267659"/>
                  <a:ext cx="52388" cy="51224"/>
                </a:xfrm>
                <a:prstGeom prst="ellipse">
                  <a:avLst/>
                </a:prstGeom>
                <a:solidFill>
                  <a:srgbClr val="009FDA">
                    <a:lumMod val="20000"/>
                    <a:lumOff val="80000"/>
                  </a:srgbClr>
                </a:solidFill>
                <a:ln w="952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pis For Office" panose="020B0504010101010104" pitchFamily="34" charset="0"/>
                    <a:ea typeface="+mn-ea"/>
                    <a:cs typeface="+mn-cs"/>
                  </a:endParaRPr>
                </a:p>
              </p:txBody>
            </p:sp>
            <p:sp>
              <p:nvSpPr>
                <p:cNvPr id="89" name="Oval 88">
                  <a:extLst>
                    <a:ext uri="{FF2B5EF4-FFF2-40B4-BE49-F238E27FC236}">
                      <a16:creationId xmlns:a16="http://schemas.microsoft.com/office/drawing/2014/main" id="{77C6B17E-82EB-4222-BD61-78B9587A5811}"/>
                    </a:ext>
                  </a:extLst>
                </p:cNvPr>
                <p:cNvSpPr/>
                <p:nvPr/>
              </p:nvSpPr>
              <p:spPr>
                <a:xfrm>
                  <a:off x="8467725" y="4267659"/>
                  <a:ext cx="52388" cy="51224"/>
                </a:xfrm>
                <a:prstGeom prst="ellipse">
                  <a:avLst/>
                </a:prstGeom>
                <a:solidFill>
                  <a:srgbClr val="009FDA">
                    <a:lumMod val="20000"/>
                    <a:lumOff val="80000"/>
                  </a:srgbClr>
                </a:solidFill>
                <a:ln w="952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pis For Office" panose="020B0504010101010104" pitchFamily="34" charset="0"/>
                    <a:ea typeface="+mn-ea"/>
                    <a:cs typeface="+mn-cs"/>
                  </a:endParaRPr>
                </a:p>
              </p:txBody>
            </p:sp>
            <p:sp>
              <p:nvSpPr>
                <p:cNvPr id="90" name="Oval 89">
                  <a:extLst>
                    <a:ext uri="{FF2B5EF4-FFF2-40B4-BE49-F238E27FC236}">
                      <a16:creationId xmlns:a16="http://schemas.microsoft.com/office/drawing/2014/main" id="{04AC5795-F784-4E70-8C58-8DE355C80D03}"/>
                    </a:ext>
                  </a:extLst>
                </p:cNvPr>
                <p:cNvSpPr/>
                <p:nvPr/>
              </p:nvSpPr>
              <p:spPr>
                <a:xfrm>
                  <a:off x="8649008" y="4267659"/>
                  <a:ext cx="52388" cy="51224"/>
                </a:xfrm>
                <a:prstGeom prst="ellipse">
                  <a:avLst/>
                </a:prstGeom>
                <a:solidFill>
                  <a:srgbClr val="009FDA">
                    <a:lumMod val="20000"/>
                    <a:lumOff val="80000"/>
                  </a:srgbClr>
                </a:solidFill>
                <a:ln w="952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pis For Office" panose="020B0504010101010104" pitchFamily="34" charset="0"/>
                    <a:ea typeface="+mn-ea"/>
                    <a:cs typeface="+mn-cs"/>
                  </a:endParaRPr>
                </a:p>
              </p:txBody>
            </p:sp>
            <p:sp>
              <p:nvSpPr>
                <p:cNvPr id="91" name="Oval 90">
                  <a:extLst>
                    <a:ext uri="{FF2B5EF4-FFF2-40B4-BE49-F238E27FC236}">
                      <a16:creationId xmlns:a16="http://schemas.microsoft.com/office/drawing/2014/main" id="{48E3C2B3-EFB9-4662-A180-C3A571D87800}"/>
                    </a:ext>
                  </a:extLst>
                </p:cNvPr>
                <p:cNvSpPr/>
                <p:nvPr/>
              </p:nvSpPr>
              <p:spPr>
                <a:xfrm>
                  <a:off x="8947150" y="4267655"/>
                  <a:ext cx="52388" cy="51224"/>
                </a:xfrm>
                <a:prstGeom prst="ellipse">
                  <a:avLst/>
                </a:prstGeom>
                <a:solidFill>
                  <a:srgbClr val="009FDA">
                    <a:lumMod val="20000"/>
                    <a:lumOff val="80000"/>
                  </a:srgbClr>
                </a:solidFill>
                <a:ln w="952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pis For Office" panose="020B0504010101010104" pitchFamily="34" charset="0"/>
                    <a:ea typeface="+mn-ea"/>
                    <a:cs typeface="+mn-cs"/>
                  </a:endParaRPr>
                </a:p>
              </p:txBody>
            </p:sp>
            <p:sp>
              <p:nvSpPr>
                <p:cNvPr id="92" name="Oval 91">
                  <a:extLst>
                    <a:ext uri="{FF2B5EF4-FFF2-40B4-BE49-F238E27FC236}">
                      <a16:creationId xmlns:a16="http://schemas.microsoft.com/office/drawing/2014/main" id="{79F4F850-3391-4241-BE86-4D33EE9457FF}"/>
                    </a:ext>
                  </a:extLst>
                </p:cNvPr>
                <p:cNvSpPr/>
                <p:nvPr/>
              </p:nvSpPr>
              <p:spPr>
                <a:xfrm>
                  <a:off x="9243676" y="4267659"/>
                  <a:ext cx="52388" cy="51224"/>
                </a:xfrm>
                <a:prstGeom prst="ellipse">
                  <a:avLst/>
                </a:prstGeom>
                <a:solidFill>
                  <a:srgbClr val="009FDA">
                    <a:lumMod val="20000"/>
                    <a:lumOff val="80000"/>
                  </a:srgbClr>
                </a:solidFill>
                <a:ln w="952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pis For Office" panose="020B0504010101010104" pitchFamily="34" charset="0"/>
                    <a:ea typeface="+mn-ea"/>
                    <a:cs typeface="+mn-cs"/>
                  </a:endParaRPr>
                </a:p>
              </p:txBody>
            </p:sp>
          </p:grpSp>
        </p:grpSp>
        <p:sp>
          <p:nvSpPr>
            <p:cNvPr id="61" name="Rectangle: Rounded Corners 60">
              <a:extLst>
                <a:ext uri="{FF2B5EF4-FFF2-40B4-BE49-F238E27FC236}">
                  <a16:creationId xmlns:a16="http://schemas.microsoft.com/office/drawing/2014/main" id="{7EE94720-0AF1-4357-B8D5-23C20202DC95}"/>
                </a:ext>
              </a:extLst>
            </p:cNvPr>
            <p:cNvSpPr/>
            <p:nvPr userDrawn="1"/>
          </p:nvSpPr>
          <p:spPr>
            <a:xfrm>
              <a:off x="7728746" y="837813"/>
              <a:ext cx="1162393" cy="1065190"/>
            </a:xfrm>
            <a:prstGeom prst="roundRect">
              <a:avLst/>
            </a:prstGeom>
            <a:noFill/>
            <a:ln w="12700" cap="flat" cmpd="sng" algn="ctr">
              <a:solidFill>
                <a:srgbClr val="FFFFFF">
                  <a:alpha val="30000"/>
                </a:srgbClr>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pis For Office" panose="020B0504010101010104" pitchFamily="34" charset="0"/>
                <a:ea typeface="+mn-ea"/>
                <a:cs typeface="+mn-cs"/>
              </a:endParaRPr>
            </a:p>
          </p:txBody>
        </p:sp>
        <p:sp>
          <p:nvSpPr>
            <p:cNvPr id="62" name="Rectangle: Rounded Corners 61">
              <a:extLst>
                <a:ext uri="{FF2B5EF4-FFF2-40B4-BE49-F238E27FC236}">
                  <a16:creationId xmlns:a16="http://schemas.microsoft.com/office/drawing/2014/main" id="{9CA44E7B-692C-40F6-8B4C-B5CB1803D2CE}"/>
                </a:ext>
              </a:extLst>
            </p:cNvPr>
            <p:cNvSpPr/>
            <p:nvPr userDrawn="1"/>
          </p:nvSpPr>
          <p:spPr>
            <a:xfrm>
              <a:off x="7548886" y="1653708"/>
              <a:ext cx="536287" cy="491441"/>
            </a:xfrm>
            <a:prstGeom prst="roundRect">
              <a:avLst/>
            </a:prstGeom>
            <a:noFill/>
            <a:ln w="12700" cap="flat" cmpd="sng" algn="ctr">
              <a:solidFill>
                <a:srgbClr val="FFFFFF">
                  <a:alpha val="15000"/>
                </a:srgbClr>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pis For Office" panose="020B0504010101010104" pitchFamily="34" charset="0"/>
                <a:ea typeface="+mn-ea"/>
                <a:cs typeface="+mn-cs"/>
              </a:endParaRPr>
            </a:p>
          </p:txBody>
        </p:sp>
        <p:sp>
          <p:nvSpPr>
            <p:cNvPr id="63" name="Rectangle: Rounded Corners 62">
              <a:extLst>
                <a:ext uri="{FF2B5EF4-FFF2-40B4-BE49-F238E27FC236}">
                  <a16:creationId xmlns:a16="http://schemas.microsoft.com/office/drawing/2014/main" id="{401C85DF-517D-4818-B624-F039DCF32CB9}"/>
                </a:ext>
              </a:extLst>
            </p:cNvPr>
            <p:cNvSpPr/>
            <p:nvPr userDrawn="1"/>
          </p:nvSpPr>
          <p:spPr>
            <a:xfrm>
              <a:off x="317089" y="3917301"/>
              <a:ext cx="536287" cy="491441"/>
            </a:xfrm>
            <a:prstGeom prst="roundRect">
              <a:avLst/>
            </a:prstGeom>
            <a:noFill/>
            <a:ln w="12700" cap="flat" cmpd="sng" algn="ctr">
              <a:solidFill>
                <a:srgbClr val="FFFFFF">
                  <a:alpha val="40000"/>
                </a:srgbClr>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pis For Office" panose="020B0504010101010104" pitchFamily="34" charset="0"/>
                <a:ea typeface="+mn-ea"/>
                <a:cs typeface="+mn-cs"/>
              </a:endParaRPr>
            </a:p>
          </p:txBody>
        </p:sp>
        <p:grpSp>
          <p:nvGrpSpPr>
            <p:cNvPr id="64" name="Group 63">
              <a:extLst>
                <a:ext uri="{FF2B5EF4-FFF2-40B4-BE49-F238E27FC236}">
                  <a16:creationId xmlns:a16="http://schemas.microsoft.com/office/drawing/2014/main" id="{E079FB0F-2E61-4781-97A8-D41A27D2D8F7}"/>
                </a:ext>
              </a:extLst>
            </p:cNvPr>
            <p:cNvGrpSpPr/>
            <p:nvPr userDrawn="1"/>
          </p:nvGrpSpPr>
          <p:grpSpPr>
            <a:xfrm>
              <a:off x="565829" y="712444"/>
              <a:ext cx="6973489" cy="2067177"/>
              <a:chOff x="-6255456" y="862020"/>
              <a:chExt cx="6973489" cy="2067177"/>
            </a:xfrm>
          </p:grpSpPr>
          <p:sp>
            <p:nvSpPr>
              <p:cNvPr id="80" name="Rectangle: Rounded Corners 79">
                <a:extLst>
                  <a:ext uri="{FF2B5EF4-FFF2-40B4-BE49-F238E27FC236}">
                    <a16:creationId xmlns:a16="http://schemas.microsoft.com/office/drawing/2014/main" id="{6C078611-63CB-491B-B8AA-0B8BA5CA889F}"/>
                  </a:ext>
                </a:extLst>
              </p:cNvPr>
              <p:cNvSpPr/>
              <p:nvPr userDrawn="1"/>
            </p:nvSpPr>
            <p:spPr>
              <a:xfrm>
                <a:off x="361298" y="2720664"/>
                <a:ext cx="227562" cy="208533"/>
              </a:xfrm>
              <a:prstGeom prst="roundRect">
                <a:avLst/>
              </a:prstGeom>
              <a:noFill/>
              <a:ln w="12700" cap="flat" cmpd="sng" algn="ctr">
                <a:solidFill>
                  <a:srgbClr val="FFFFFF">
                    <a:alpha val="40000"/>
                  </a:srgbClr>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pis For Office" panose="020B0504010101010104" pitchFamily="34" charset="0"/>
                  <a:ea typeface="+mn-ea"/>
                  <a:cs typeface="+mn-cs"/>
                </a:endParaRPr>
              </a:p>
            </p:txBody>
          </p:sp>
          <p:sp>
            <p:nvSpPr>
              <p:cNvPr id="81" name="Rectangle: Rounded Corners 80">
                <a:extLst>
                  <a:ext uri="{FF2B5EF4-FFF2-40B4-BE49-F238E27FC236}">
                    <a16:creationId xmlns:a16="http://schemas.microsoft.com/office/drawing/2014/main" id="{58BFC2A8-6A29-4478-A218-7FA2B681E39E}"/>
                  </a:ext>
                </a:extLst>
              </p:cNvPr>
              <p:cNvSpPr/>
              <p:nvPr userDrawn="1"/>
            </p:nvSpPr>
            <p:spPr>
              <a:xfrm>
                <a:off x="490471" y="2589978"/>
                <a:ext cx="227562" cy="208533"/>
              </a:xfrm>
              <a:prstGeom prst="roundRect">
                <a:avLst/>
              </a:prstGeom>
              <a:noFill/>
              <a:ln w="12700" cap="flat" cmpd="sng" algn="ctr">
                <a:solidFill>
                  <a:srgbClr val="FFFFFF">
                    <a:alpha val="20000"/>
                  </a:srgbClr>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pis For Office" panose="020B0504010101010104" pitchFamily="34" charset="0"/>
                  <a:ea typeface="+mn-ea"/>
                  <a:cs typeface="+mn-cs"/>
                </a:endParaRPr>
              </a:p>
            </p:txBody>
          </p:sp>
          <p:sp>
            <p:nvSpPr>
              <p:cNvPr id="82" name="Rectangle: Rounded Corners 81">
                <a:extLst>
                  <a:ext uri="{FF2B5EF4-FFF2-40B4-BE49-F238E27FC236}">
                    <a16:creationId xmlns:a16="http://schemas.microsoft.com/office/drawing/2014/main" id="{8AF6E614-E243-47E3-BE86-AF3ECE579FD7}"/>
                  </a:ext>
                </a:extLst>
              </p:cNvPr>
              <p:cNvSpPr/>
              <p:nvPr userDrawn="1"/>
            </p:nvSpPr>
            <p:spPr>
              <a:xfrm>
                <a:off x="-6255456" y="862020"/>
                <a:ext cx="227562" cy="208533"/>
              </a:xfrm>
              <a:prstGeom prst="roundRect">
                <a:avLst/>
              </a:prstGeom>
              <a:noFill/>
              <a:ln w="12700" cap="flat" cmpd="sng" algn="ctr">
                <a:solidFill>
                  <a:srgbClr val="FFFFFF">
                    <a:alpha val="20000"/>
                  </a:srgbClr>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pis For Office" panose="020B0504010101010104" pitchFamily="34" charset="0"/>
                  <a:ea typeface="+mn-ea"/>
                  <a:cs typeface="+mn-cs"/>
                </a:endParaRPr>
              </a:p>
            </p:txBody>
          </p:sp>
        </p:grpSp>
        <p:sp>
          <p:nvSpPr>
            <p:cNvPr id="65" name="Rectangle: Rounded Corners 64">
              <a:extLst>
                <a:ext uri="{FF2B5EF4-FFF2-40B4-BE49-F238E27FC236}">
                  <a16:creationId xmlns:a16="http://schemas.microsoft.com/office/drawing/2014/main" id="{06BEF2CB-CA82-4E7C-BAF6-3E314BA5ED20}"/>
                </a:ext>
              </a:extLst>
            </p:cNvPr>
            <p:cNvSpPr/>
            <p:nvPr userDrawn="1"/>
          </p:nvSpPr>
          <p:spPr>
            <a:xfrm>
              <a:off x="4044730" y="1194647"/>
              <a:ext cx="138367" cy="135616"/>
            </a:xfrm>
            <a:prstGeom prst="roundRect">
              <a:avLst>
                <a:gd name="adj" fmla="val 24179"/>
              </a:avLst>
            </a:prstGeom>
            <a:noFill/>
            <a:ln w="12700" cap="flat" cmpd="sng" algn="ctr">
              <a:solidFill>
                <a:srgbClr val="FFFFFF">
                  <a:alpha val="40000"/>
                </a:srgbClr>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pis For Office" panose="020B0504010101010104" pitchFamily="34" charset="0"/>
                <a:ea typeface="+mn-ea"/>
                <a:cs typeface="+mn-cs"/>
              </a:endParaRPr>
            </a:p>
          </p:txBody>
        </p:sp>
        <p:sp>
          <p:nvSpPr>
            <p:cNvPr id="66" name="Rectangle: Rounded Corners 65">
              <a:extLst>
                <a:ext uri="{FF2B5EF4-FFF2-40B4-BE49-F238E27FC236}">
                  <a16:creationId xmlns:a16="http://schemas.microsoft.com/office/drawing/2014/main" id="{0C83B8EC-009F-4B4A-90A7-B92D80A505BE}"/>
                </a:ext>
              </a:extLst>
            </p:cNvPr>
            <p:cNvSpPr/>
            <p:nvPr userDrawn="1"/>
          </p:nvSpPr>
          <p:spPr>
            <a:xfrm>
              <a:off x="7897238" y="3106680"/>
              <a:ext cx="138367" cy="126797"/>
            </a:xfrm>
            <a:prstGeom prst="roundRect">
              <a:avLst/>
            </a:prstGeom>
            <a:noFill/>
            <a:ln w="12700" cap="flat" cmpd="sng" algn="ctr">
              <a:solidFill>
                <a:srgbClr val="FFFFFF">
                  <a:alpha val="20000"/>
                </a:srgbClr>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pis For Office" panose="020B0504010101010104" pitchFamily="34" charset="0"/>
                <a:ea typeface="+mn-ea"/>
                <a:cs typeface="+mn-cs"/>
              </a:endParaRPr>
            </a:p>
          </p:txBody>
        </p:sp>
        <p:grpSp>
          <p:nvGrpSpPr>
            <p:cNvPr id="67" name="Group 66">
              <a:extLst>
                <a:ext uri="{FF2B5EF4-FFF2-40B4-BE49-F238E27FC236}">
                  <a16:creationId xmlns:a16="http://schemas.microsoft.com/office/drawing/2014/main" id="{704A7036-5B44-42B7-966C-B0FF1CF7BDFA}"/>
                </a:ext>
              </a:extLst>
            </p:cNvPr>
            <p:cNvGrpSpPr/>
            <p:nvPr userDrawn="1"/>
          </p:nvGrpSpPr>
          <p:grpSpPr>
            <a:xfrm flipH="1">
              <a:off x="-11688" y="592243"/>
              <a:ext cx="9167375" cy="47005"/>
              <a:chOff x="-2" y="4268790"/>
              <a:chExt cx="9167375" cy="47005"/>
            </a:xfrm>
          </p:grpSpPr>
          <p:sp>
            <p:nvSpPr>
              <p:cNvPr id="70" name="Rectangle: Top Corners Rounded 69">
                <a:extLst>
                  <a:ext uri="{FF2B5EF4-FFF2-40B4-BE49-F238E27FC236}">
                    <a16:creationId xmlns:a16="http://schemas.microsoft.com/office/drawing/2014/main" id="{BE893962-00AD-4326-B5D9-6102F6B30598}"/>
                  </a:ext>
                </a:extLst>
              </p:cNvPr>
              <p:cNvSpPr/>
              <p:nvPr/>
            </p:nvSpPr>
            <p:spPr>
              <a:xfrm rot="16200000" flipH="1">
                <a:off x="5088095" y="258605"/>
                <a:ext cx="45719" cy="8066091"/>
              </a:xfrm>
              <a:prstGeom prst="round2SameRect">
                <a:avLst>
                  <a:gd name="adj1" fmla="val 50000"/>
                  <a:gd name="adj2" fmla="val 0"/>
                </a:avLst>
              </a:prstGeom>
              <a:solidFill>
                <a:srgbClr val="009FDA"/>
              </a:solidFill>
              <a:ln w="952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pis For Office" panose="020B0504010101010104" pitchFamily="34" charset="0"/>
                  <a:ea typeface="+mn-ea"/>
                  <a:cs typeface="+mn-cs"/>
                </a:endParaRPr>
              </a:p>
            </p:txBody>
          </p:sp>
          <p:sp>
            <p:nvSpPr>
              <p:cNvPr id="71" name="Rectangle: Top Corners Rounded 70">
                <a:extLst>
                  <a:ext uri="{FF2B5EF4-FFF2-40B4-BE49-F238E27FC236}">
                    <a16:creationId xmlns:a16="http://schemas.microsoft.com/office/drawing/2014/main" id="{AFB8A1B6-0F78-4738-BC4F-1B7488ED4088}"/>
                  </a:ext>
                </a:extLst>
              </p:cNvPr>
              <p:cNvSpPr/>
              <p:nvPr/>
            </p:nvSpPr>
            <p:spPr>
              <a:xfrm rot="5400000">
                <a:off x="4010184" y="258604"/>
                <a:ext cx="45719" cy="8066091"/>
              </a:xfrm>
              <a:prstGeom prst="round2SameRect">
                <a:avLst>
                  <a:gd name="adj1" fmla="val 50000"/>
                  <a:gd name="adj2" fmla="val 0"/>
                </a:avLst>
              </a:prstGeom>
              <a:solidFill>
                <a:srgbClr val="009FDA">
                  <a:lumMod val="20000"/>
                  <a:lumOff val="80000"/>
                </a:srgbClr>
              </a:solidFill>
              <a:ln w="952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pis For Office" panose="020B0504010101010104" pitchFamily="34" charset="0"/>
                  <a:ea typeface="+mn-ea"/>
                  <a:cs typeface="+mn-cs"/>
                </a:endParaRPr>
              </a:p>
            </p:txBody>
          </p:sp>
          <p:grpSp>
            <p:nvGrpSpPr>
              <p:cNvPr id="72" name="Group 71">
                <a:extLst>
                  <a:ext uri="{FF2B5EF4-FFF2-40B4-BE49-F238E27FC236}">
                    <a16:creationId xmlns:a16="http://schemas.microsoft.com/office/drawing/2014/main" id="{466815D7-D9A8-4BE3-A498-2D774EC5E2BA}"/>
                  </a:ext>
                </a:extLst>
              </p:cNvPr>
              <p:cNvGrpSpPr/>
              <p:nvPr/>
            </p:nvGrpSpPr>
            <p:grpSpPr>
              <a:xfrm>
                <a:off x="8098629" y="4270072"/>
                <a:ext cx="1068744" cy="45723"/>
                <a:chOff x="8098632" y="4267655"/>
                <a:chExt cx="1197432" cy="51228"/>
              </a:xfrm>
            </p:grpSpPr>
            <p:sp>
              <p:nvSpPr>
                <p:cNvPr id="73" name="Oval 72">
                  <a:extLst>
                    <a:ext uri="{FF2B5EF4-FFF2-40B4-BE49-F238E27FC236}">
                      <a16:creationId xmlns:a16="http://schemas.microsoft.com/office/drawing/2014/main" id="{13EC61EA-18EA-4B81-B8F0-E7368A056B13}"/>
                    </a:ext>
                  </a:extLst>
                </p:cNvPr>
                <p:cNvSpPr/>
                <p:nvPr/>
              </p:nvSpPr>
              <p:spPr>
                <a:xfrm>
                  <a:off x="8098632" y="4267659"/>
                  <a:ext cx="52388" cy="51224"/>
                </a:xfrm>
                <a:prstGeom prst="ellipse">
                  <a:avLst/>
                </a:prstGeom>
                <a:solidFill>
                  <a:srgbClr val="009FDA">
                    <a:lumMod val="20000"/>
                    <a:lumOff val="80000"/>
                  </a:srgbClr>
                </a:solidFill>
                <a:ln w="952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pis For Office" panose="020B0504010101010104" pitchFamily="34" charset="0"/>
                    <a:ea typeface="+mn-ea"/>
                    <a:cs typeface="+mn-cs"/>
                  </a:endParaRPr>
                </a:p>
              </p:txBody>
            </p:sp>
            <p:sp>
              <p:nvSpPr>
                <p:cNvPr id="74" name="Oval 73">
                  <a:extLst>
                    <a:ext uri="{FF2B5EF4-FFF2-40B4-BE49-F238E27FC236}">
                      <a16:creationId xmlns:a16="http://schemas.microsoft.com/office/drawing/2014/main" id="{11B24DD3-B389-4208-91EC-3A3814BAFFCB}"/>
                    </a:ext>
                  </a:extLst>
                </p:cNvPr>
                <p:cNvSpPr/>
                <p:nvPr/>
              </p:nvSpPr>
              <p:spPr>
                <a:xfrm>
                  <a:off x="8183563" y="4267659"/>
                  <a:ext cx="52388" cy="51224"/>
                </a:xfrm>
                <a:prstGeom prst="ellipse">
                  <a:avLst/>
                </a:prstGeom>
                <a:solidFill>
                  <a:srgbClr val="009FDA">
                    <a:lumMod val="20000"/>
                    <a:lumOff val="80000"/>
                  </a:srgbClr>
                </a:solidFill>
                <a:ln w="952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pis For Office" panose="020B0504010101010104" pitchFamily="34" charset="0"/>
                    <a:ea typeface="+mn-ea"/>
                    <a:cs typeface="+mn-cs"/>
                  </a:endParaRPr>
                </a:p>
              </p:txBody>
            </p:sp>
            <p:sp>
              <p:nvSpPr>
                <p:cNvPr id="75" name="Oval 74">
                  <a:extLst>
                    <a:ext uri="{FF2B5EF4-FFF2-40B4-BE49-F238E27FC236}">
                      <a16:creationId xmlns:a16="http://schemas.microsoft.com/office/drawing/2014/main" id="{B7B1FFDC-F643-40BE-8468-9725F8D6C771}"/>
                    </a:ext>
                  </a:extLst>
                </p:cNvPr>
                <p:cNvSpPr/>
                <p:nvPr/>
              </p:nvSpPr>
              <p:spPr>
                <a:xfrm>
                  <a:off x="8283002" y="4267659"/>
                  <a:ext cx="52388" cy="51224"/>
                </a:xfrm>
                <a:prstGeom prst="ellipse">
                  <a:avLst/>
                </a:prstGeom>
                <a:solidFill>
                  <a:srgbClr val="009FDA">
                    <a:lumMod val="20000"/>
                    <a:lumOff val="80000"/>
                  </a:srgbClr>
                </a:solidFill>
                <a:ln w="952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pis For Office" panose="020B0504010101010104" pitchFamily="34" charset="0"/>
                    <a:ea typeface="+mn-ea"/>
                    <a:cs typeface="+mn-cs"/>
                  </a:endParaRPr>
                </a:p>
              </p:txBody>
            </p:sp>
            <p:sp>
              <p:nvSpPr>
                <p:cNvPr id="76" name="Oval 75">
                  <a:extLst>
                    <a:ext uri="{FF2B5EF4-FFF2-40B4-BE49-F238E27FC236}">
                      <a16:creationId xmlns:a16="http://schemas.microsoft.com/office/drawing/2014/main" id="{E5EE4C3A-3FD5-4DE1-AA88-44C4A85014D2}"/>
                    </a:ext>
                  </a:extLst>
                </p:cNvPr>
                <p:cNvSpPr/>
                <p:nvPr/>
              </p:nvSpPr>
              <p:spPr>
                <a:xfrm>
                  <a:off x="8467725" y="4267659"/>
                  <a:ext cx="52388" cy="51224"/>
                </a:xfrm>
                <a:prstGeom prst="ellipse">
                  <a:avLst/>
                </a:prstGeom>
                <a:solidFill>
                  <a:srgbClr val="009FDA">
                    <a:lumMod val="20000"/>
                    <a:lumOff val="80000"/>
                  </a:srgbClr>
                </a:solidFill>
                <a:ln w="952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pis For Office" panose="020B0504010101010104" pitchFamily="34" charset="0"/>
                    <a:ea typeface="+mn-ea"/>
                    <a:cs typeface="+mn-cs"/>
                  </a:endParaRPr>
                </a:p>
              </p:txBody>
            </p:sp>
            <p:sp>
              <p:nvSpPr>
                <p:cNvPr id="77" name="Oval 76">
                  <a:extLst>
                    <a:ext uri="{FF2B5EF4-FFF2-40B4-BE49-F238E27FC236}">
                      <a16:creationId xmlns:a16="http://schemas.microsoft.com/office/drawing/2014/main" id="{B1562EEE-F250-481F-A686-BB8D3F291D2A}"/>
                    </a:ext>
                  </a:extLst>
                </p:cNvPr>
                <p:cNvSpPr/>
                <p:nvPr/>
              </p:nvSpPr>
              <p:spPr>
                <a:xfrm>
                  <a:off x="8649008" y="4267659"/>
                  <a:ext cx="52388" cy="51224"/>
                </a:xfrm>
                <a:prstGeom prst="ellipse">
                  <a:avLst/>
                </a:prstGeom>
                <a:solidFill>
                  <a:srgbClr val="009FDA">
                    <a:lumMod val="20000"/>
                    <a:lumOff val="80000"/>
                  </a:srgbClr>
                </a:solidFill>
                <a:ln w="952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pis For Office" panose="020B0504010101010104" pitchFamily="34" charset="0"/>
                    <a:ea typeface="+mn-ea"/>
                    <a:cs typeface="+mn-cs"/>
                  </a:endParaRPr>
                </a:p>
              </p:txBody>
            </p:sp>
            <p:sp>
              <p:nvSpPr>
                <p:cNvPr id="78" name="Oval 77">
                  <a:extLst>
                    <a:ext uri="{FF2B5EF4-FFF2-40B4-BE49-F238E27FC236}">
                      <a16:creationId xmlns:a16="http://schemas.microsoft.com/office/drawing/2014/main" id="{FDAF47BC-F8FC-48FF-8F8C-5056D93BEC83}"/>
                    </a:ext>
                  </a:extLst>
                </p:cNvPr>
                <p:cNvSpPr/>
                <p:nvPr/>
              </p:nvSpPr>
              <p:spPr>
                <a:xfrm>
                  <a:off x="8947150" y="4267655"/>
                  <a:ext cx="52388" cy="51224"/>
                </a:xfrm>
                <a:prstGeom prst="ellipse">
                  <a:avLst/>
                </a:prstGeom>
                <a:solidFill>
                  <a:srgbClr val="009FDA">
                    <a:lumMod val="20000"/>
                    <a:lumOff val="80000"/>
                  </a:srgbClr>
                </a:solidFill>
                <a:ln w="952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pis For Office" panose="020B0504010101010104" pitchFamily="34" charset="0"/>
                    <a:ea typeface="+mn-ea"/>
                    <a:cs typeface="+mn-cs"/>
                  </a:endParaRPr>
                </a:p>
              </p:txBody>
            </p:sp>
            <p:sp>
              <p:nvSpPr>
                <p:cNvPr id="79" name="Oval 78">
                  <a:extLst>
                    <a:ext uri="{FF2B5EF4-FFF2-40B4-BE49-F238E27FC236}">
                      <a16:creationId xmlns:a16="http://schemas.microsoft.com/office/drawing/2014/main" id="{63A5196B-659A-449B-82EA-3296DED56E5D}"/>
                    </a:ext>
                  </a:extLst>
                </p:cNvPr>
                <p:cNvSpPr/>
                <p:nvPr/>
              </p:nvSpPr>
              <p:spPr>
                <a:xfrm>
                  <a:off x="9243676" y="4267659"/>
                  <a:ext cx="52388" cy="51224"/>
                </a:xfrm>
                <a:prstGeom prst="ellipse">
                  <a:avLst/>
                </a:prstGeom>
                <a:solidFill>
                  <a:srgbClr val="009FDA">
                    <a:lumMod val="20000"/>
                    <a:lumOff val="80000"/>
                  </a:srgbClr>
                </a:solidFill>
                <a:ln w="952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pis For Office" panose="020B0504010101010104" pitchFamily="34" charset="0"/>
                    <a:ea typeface="+mn-ea"/>
                    <a:cs typeface="+mn-cs"/>
                  </a:endParaRPr>
                </a:p>
              </p:txBody>
            </p:sp>
          </p:grpSp>
        </p:grpSp>
        <p:sp>
          <p:nvSpPr>
            <p:cNvPr id="68" name="Rectangle: Top Corners Rounded 67">
              <a:extLst>
                <a:ext uri="{FF2B5EF4-FFF2-40B4-BE49-F238E27FC236}">
                  <a16:creationId xmlns:a16="http://schemas.microsoft.com/office/drawing/2014/main" id="{76A52E9F-5B7B-41FC-B16A-57E2C4BF4115}"/>
                </a:ext>
              </a:extLst>
            </p:cNvPr>
            <p:cNvSpPr/>
            <p:nvPr userDrawn="1"/>
          </p:nvSpPr>
          <p:spPr>
            <a:xfrm rot="5400000">
              <a:off x="2640683" y="-1083883"/>
              <a:ext cx="1484008" cy="6774682"/>
            </a:xfrm>
            <a:prstGeom prst="round2SameRect">
              <a:avLst>
                <a:gd name="adj1" fmla="val 10249"/>
                <a:gd name="adj2" fmla="val 0"/>
              </a:avLst>
            </a:prstGeom>
            <a:solidFill>
              <a:srgbClr val="FFFFFF"/>
            </a:solidFill>
            <a:ln w="952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pis For Office" panose="020B0504010101010104" pitchFamily="34" charset="0"/>
                <a:ea typeface="+mn-ea"/>
                <a:cs typeface="+mn-cs"/>
              </a:endParaRPr>
            </a:p>
          </p:txBody>
        </p:sp>
        <p:sp>
          <p:nvSpPr>
            <p:cNvPr id="69" name="Rectangle: Rounded Corners 68">
              <a:extLst>
                <a:ext uri="{FF2B5EF4-FFF2-40B4-BE49-F238E27FC236}">
                  <a16:creationId xmlns:a16="http://schemas.microsoft.com/office/drawing/2014/main" id="{0D1F6480-9AA2-481F-BF5E-E537B795E7BF}"/>
                </a:ext>
              </a:extLst>
            </p:cNvPr>
            <p:cNvSpPr/>
            <p:nvPr userDrawn="1"/>
          </p:nvSpPr>
          <p:spPr>
            <a:xfrm>
              <a:off x="6162867" y="3565751"/>
              <a:ext cx="536287" cy="491441"/>
            </a:xfrm>
            <a:prstGeom prst="roundRect">
              <a:avLst/>
            </a:prstGeom>
            <a:noFill/>
            <a:ln w="12700" cap="flat" cmpd="sng" algn="ctr">
              <a:solidFill>
                <a:srgbClr val="FFFFFF">
                  <a:alpha val="40000"/>
                </a:srgbClr>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pis For Office" panose="020B0504010101010104" pitchFamily="34" charset="0"/>
                <a:ea typeface="+mn-ea"/>
                <a:cs typeface="+mn-cs"/>
              </a:endParaRPr>
            </a:p>
          </p:txBody>
        </p:sp>
      </p:grpSp>
      <p:sp>
        <p:nvSpPr>
          <p:cNvPr id="2" name="Title 1"/>
          <p:cNvSpPr>
            <a:spLocks noGrp="1"/>
          </p:cNvSpPr>
          <p:nvPr>
            <p:ph type="ctrTitle" hasCustomPrompt="1"/>
          </p:nvPr>
        </p:nvSpPr>
        <p:spPr>
          <a:xfrm>
            <a:off x="486002" y="2123634"/>
            <a:ext cx="6213154" cy="1337767"/>
          </a:xfrm>
        </p:spPr>
        <p:txBody>
          <a:bodyPr tIns="91440" bIns="91440" anchor="b" anchorCtr="0"/>
          <a:lstStyle>
            <a:lvl1pPr algn="l">
              <a:lnSpc>
                <a:spcPct val="100000"/>
              </a:lnSpc>
              <a:defRPr sz="3300">
                <a:solidFill>
                  <a:schemeClr val="tx2"/>
                </a:solidFill>
              </a:defRPr>
            </a:lvl1pPr>
          </a:lstStyle>
          <a:p>
            <a:r>
              <a:rPr lang="en-GB"/>
              <a:t>Click to add title</a:t>
            </a:r>
          </a:p>
        </p:txBody>
      </p:sp>
      <p:sp>
        <p:nvSpPr>
          <p:cNvPr id="8" name="Footer Placeholder 7">
            <a:extLst>
              <a:ext uri="{FF2B5EF4-FFF2-40B4-BE49-F238E27FC236}">
                <a16:creationId xmlns:a16="http://schemas.microsoft.com/office/drawing/2014/main" id="{1883084E-2481-4E6B-8DE9-0CFD902BC8B0}"/>
              </a:ext>
            </a:extLst>
          </p:cNvPr>
          <p:cNvSpPr>
            <a:spLocks noGrp="1"/>
          </p:cNvSpPr>
          <p:nvPr>
            <p:ph type="ftr" sz="quarter" idx="11"/>
          </p:nvPr>
        </p:nvSpPr>
        <p:spPr>
          <a:xfrm>
            <a:off x="243000" y="324000"/>
            <a:ext cx="3366000" cy="324000"/>
          </a:xfrm>
        </p:spPr>
        <p:txBody>
          <a:bodyPr/>
          <a:lstStyle>
            <a:lvl1pPr algn="l">
              <a:defRPr>
                <a:solidFill>
                  <a:schemeClr val="tx2"/>
                </a:solidFill>
              </a:defRPr>
            </a:lvl1pPr>
          </a:lstStyle>
          <a:p>
            <a:endParaRPr lang="en-GB"/>
          </a:p>
        </p:txBody>
      </p:sp>
      <p:sp>
        <p:nvSpPr>
          <p:cNvPr id="13" name="Slide Number Placeholder 8">
            <a:extLst>
              <a:ext uri="{FF2B5EF4-FFF2-40B4-BE49-F238E27FC236}">
                <a16:creationId xmlns:a16="http://schemas.microsoft.com/office/drawing/2014/main" id="{7CC7667B-71FE-473D-AE19-E08F2682BD44}"/>
              </a:ext>
            </a:extLst>
          </p:cNvPr>
          <p:cNvSpPr>
            <a:spLocks noGrp="1"/>
          </p:cNvSpPr>
          <p:nvPr>
            <p:ph type="sldNum" sz="quarter" idx="4"/>
          </p:nvPr>
        </p:nvSpPr>
        <p:spPr>
          <a:xfrm>
            <a:off x="243000" y="6210000"/>
            <a:ext cx="243000" cy="324000"/>
          </a:xfrm>
          <a:prstGeom prst="rect">
            <a:avLst/>
          </a:prstGeom>
        </p:spPr>
        <p:txBody>
          <a:bodyPr vert="horz" lIns="0" tIns="0" rIns="0" bIns="0" rtlCol="0" anchor="b"/>
          <a:lstStyle>
            <a:lvl1pPr algn="l">
              <a:defRPr sz="525">
                <a:solidFill>
                  <a:schemeClr val="tx2"/>
                </a:solidFill>
              </a:defRPr>
            </a:lvl1pPr>
          </a:lstStyle>
          <a:p>
            <a:fld id="{23AA811B-2EBD-4900-905E-5BE206449611}" type="slidenum">
              <a:rPr lang="en-GB" smtClean="0"/>
              <a:pPr/>
              <a:t>‹N›</a:t>
            </a:fld>
            <a:endParaRPr lang="en-GB"/>
          </a:p>
        </p:txBody>
      </p:sp>
      <p:sp>
        <p:nvSpPr>
          <p:cNvPr id="3" name="Tagline" descr="{&quot;templafy&quot;:{&quot;id&quot;:&quot;237cc8ce-a8bb-493a-8167-0dbb0fdc5d51&quot;}}" title="Form.PLogoChoice.PLogoInsertion">
            <a:extLst>
              <a:ext uri="{FF2B5EF4-FFF2-40B4-BE49-F238E27FC236}">
                <a16:creationId xmlns:a16="http://schemas.microsoft.com/office/drawing/2014/main" id="{8AE78219-5CBB-4760-B800-636AFE0A99A8}"/>
              </a:ext>
            </a:extLst>
          </p:cNvPr>
          <p:cNvSpPr/>
          <p:nvPr userDrawn="1"/>
        </p:nvSpPr>
        <p:spPr>
          <a:xfrm>
            <a:off x="6930491" y="5336923"/>
            <a:ext cx="2070635" cy="13091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s-ES_tradnl" sz="1500" noProof="0" err="1">
              <a:latin typeface="Apis For Office" panose="020B0504010101010104" pitchFamily="34" charset="0"/>
            </a:endParaRPr>
          </a:p>
        </p:txBody>
      </p:sp>
      <p:sp>
        <p:nvSpPr>
          <p:cNvPr id="5" name="Text Placeholder 4">
            <a:extLst>
              <a:ext uri="{FF2B5EF4-FFF2-40B4-BE49-F238E27FC236}">
                <a16:creationId xmlns:a16="http://schemas.microsoft.com/office/drawing/2014/main" id="{E6F71D66-8A8E-4C10-A476-314785641A0A}"/>
              </a:ext>
            </a:extLst>
          </p:cNvPr>
          <p:cNvSpPr>
            <a:spLocks noGrp="1"/>
          </p:cNvSpPr>
          <p:nvPr>
            <p:ph type="body" sz="quarter" idx="17"/>
          </p:nvPr>
        </p:nvSpPr>
        <p:spPr>
          <a:xfrm>
            <a:off x="485777" y="3568191"/>
            <a:ext cx="6213154" cy="661856"/>
          </a:xfrm>
        </p:spPr>
        <p:txBody>
          <a:bodyPr/>
          <a:lstStyle>
            <a:lvl1pPr marL="0" indent="0">
              <a:buNone/>
              <a:defRPr>
                <a:solidFill>
                  <a:schemeClr val="accent5"/>
                </a:solidFill>
              </a:defRPr>
            </a:lvl1pPr>
            <a:lvl2pPr marL="202495" indent="0">
              <a:buNone/>
              <a:defRPr/>
            </a:lvl2pPr>
          </a:lstStyle>
          <a:p>
            <a:pPr lvl="0"/>
            <a:r>
              <a:rPr lang="en-US"/>
              <a:t>Click to edit Master text styles</a:t>
            </a:r>
          </a:p>
        </p:txBody>
      </p:sp>
      <p:sp>
        <p:nvSpPr>
          <p:cNvPr id="15" name="Date Placeholder 6">
            <a:extLst>
              <a:ext uri="{FF2B5EF4-FFF2-40B4-BE49-F238E27FC236}">
                <a16:creationId xmlns:a16="http://schemas.microsoft.com/office/drawing/2014/main" id="{AA4298F5-860C-4CD1-BA18-36787A8004F4}"/>
              </a:ext>
            </a:extLst>
          </p:cNvPr>
          <p:cNvSpPr>
            <a:spLocks noGrp="1"/>
          </p:cNvSpPr>
          <p:nvPr>
            <p:ph type="dt" sz="half" idx="10"/>
          </p:nvPr>
        </p:nvSpPr>
        <p:spPr>
          <a:xfrm>
            <a:off x="2169000" y="324001"/>
            <a:ext cx="1440000" cy="125851"/>
          </a:xfrm>
        </p:spPr>
        <p:txBody>
          <a:bodyPr/>
          <a:lstStyle/>
          <a:p>
            <a:endParaRPr lang="en-GB"/>
          </a:p>
        </p:txBody>
      </p:sp>
    </p:spTree>
    <p:extLst>
      <p:ext uri="{BB962C8B-B14F-4D97-AF65-F5344CB8AC3E}">
        <p14:creationId xmlns:p14="http://schemas.microsoft.com/office/powerpoint/2010/main" val="2395326115"/>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 name="Picture 5" descr="DNA-Helix-Main-16.9.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1"/>
            <a:ext cx="9157906" cy="6878605"/>
          </a:xfrm>
          <a:prstGeom prst="rect">
            <a:avLst/>
          </a:prstGeom>
        </p:spPr>
      </p:pic>
      <p:sp>
        <p:nvSpPr>
          <p:cNvPr id="3074" name="Rectangle 2"/>
          <p:cNvSpPr>
            <a:spLocks noGrp="1" noChangeArrowheads="1"/>
          </p:cNvSpPr>
          <p:nvPr>
            <p:ph type="ctrTitle"/>
          </p:nvPr>
        </p:nvSpPr>
        <p:spPr>
          <a:xfrm>
            <a:off x="457201" y="3622783"/>
            <a:ext cx="7048493" cy="753136"/>
          </a:xfrm>
          <a:effectLst/>
        </p:spPr>
        <p:txBody>
          <a:bodyPr/>
          <a:lstStyle>
            <a:lvl1pPr algn="l">
              <a:defRPr b="1" i="0">
                <a:solidFill>
                  <a:schemeClr val="bg1"/>
                </a:solidFill>
                <a:latin typeface="+mj-lt"/>
                <a:cs typeface="DIN-Bold"/>
              </a:defRPr>
            </a:lvl1pPr>
          </a:lstStyle>
          <a:p>
            <a:r>
              <a:rPr lang="en-US"/>
              <a:t>Click to edit Master title style</a:t>
            </a:r>
          </a:p>
        </p:txBody>
      </p:sp>
      <p:sp>
        <p:nvSpPr>
          <p:cNvPr id="3075" name="Rectangle 3"/>
          <p:cNvSpPr>
            <a:spLocks noGrp="1" noChangeArrowheads="1"/>
          </p:cNvSpPr>
          <p:nvPr>
            <p:ph type="subTitle" idx="1"/>
          </p:nvPr>
        </p:nvSpPr>
        <p:spPr>
          <a:xfrm>
            <a:off x="457201" y="4461086"/>
            <a:ext cx="7081055" cy="455041"/>
          </a:xfrm>
          <a:effectLst/>
        </p:spPr>
        <p:txBody>
          <a:bodyPr/>
          <a:lstStyle>
            <a:lvl1pPr marL="0" indent="0" algn="l">
              <a:buFontTx/>
              <a:buNone/>
              <a:defRPr sz="2000" b="1" i="1">
                <a:solidFill>
                  <a:srgbClr val="FFFFFF"/>
                </a:solidFill>
                <a:latin typeface="+mj-lt"/>
                <a:cs typeface="DIN-Bold"/>
              </a:defRPr>
            </a:lvl1pPr>
          </a:lstStyle>
          <a:p>
            <a:r>
              <a:rPr lang="en-US"/>
              <a:t>Click to edit Master subtitle style</a:t>
            </a:r>
          </a:p>
        </p:txBody>
      </p:sp>
      <p:pic>
        <p:nvPicPr>
          <p:cNvPr id="2" name="Picture 1" descr="LillyLogo_White.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067158" y="5101582"/>
            <a:ext cx="2076843" cy="1954324"/>
          </a:xfrm>
          <a:prstGeom prst="rect">
            <a:avLst/>
          </a:prstGeom>
        </p:spPr>
      </p:pic>
    </p:spTree>
    <p:custDataLst>
      <p:tags r:id="rId1"/>
    </p:custDataLst>
    <p:extLst>
      <p:ext uri="{BB962C8B-B14F-4D97-AF65-F5344CB8AC3E}">
        <p14:creationId xmlns:p14="http://schemas.microsoft.com/office/powerpoint/2010/main" val="376458771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02719"/>
            <a:ext cx="8229600" cy="853885"/>
          </a:xfr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ustDataLst>
      <p:tags r:id="rId1"/>
    </p:custDataLst>
    <p:extLst>
      <p:ext uri="{BB962C8B-B14F-4D97-AF65-F5344CB8AC3E}">
        <p14:creationId xmlns:p14="http://schemas.microsoft.com/office/powerpoint/2010/main" val="2118820178"/>
      </p:ext>
    </p:extLst>
  </p:cSld>
  <p:clrMapOvr>
    <a:masterClrMapping/>
  </p:clrMapOvr>
  <p:extLst>
    <p:ext uri="{DCECCB84-F9BA-43D5-87BE-67443E8EF086}">
      <p15:sldGuideLst xmlns:p15="http://schemas.microsoft.com/office/powerpoint/2012/main"/>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Content Placeholder 2"/>
          <p:cNvSpPr>
            <a:spLocks noGrp="1"/>
          </p:cNvSpPr>
          <p:nvPr>
            <p:ph sz="half" idx="1"/>
          </p:nvPr>
        </p:nvSpPr>
        <p:spPr>
          <a:xfrm>
            <a:off x="457200" y="1320885"/>
            <a:ext cx="4038600" cy="48222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3"/>
          <p:cNvSpPr>
            <a:spLocks noGrp="1"/>
          </p:cNvSpPr>
          <p:nvPr>
            <p:ph sz="half" idx="2"/>
          </p:nvPr>
        </p:nvSpPr>
        <p:spPr>
          <a:xfrm>
            <a:off x="4648200" y="1329199"/>
            <a:ext cx="4038600" cy="48222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ustDataLst>
      <p:tags r:id="rId1"/>
    </p:custDataLst>
    <p:extLst>
      <p:ext uri="{BB962C8B-B14F-4D97-AF65-F5344CB8AC3E}">
        <p14:creationId xmlns:p14="http://schemas.microsoft.com/office/powerpoint/2010/main" val="1771459153"/>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5"/>
            <a:ext cx="4040188" cy="639761"/>
          </a:xfrm>
        </p:spPr>
        <p:txBody>
          <a:bodyPr anchor="b"/>
          <a:lstStyle>
            <a:lvl1pPr marL="0" indent="0">
              <a:buNone/>
              <a:defRPr sz="2100" b="1"/>
            </a:lvl1pPr>
            <a:lvl2pPr marL="408184" indent="0">
              <a:buNone/>
              <a:defRPr sz="1800" b="1"/>
            </a:lvl2pPr>
            <a:lvl3pPr marL="816368" indent="0">
              <a:buNone/>
              <a:defRPr sz="1600" b="1"/>
            </a:lvl3pPr>
            <a:lvl4pPr marL="1224551" indent="0">
              <a:buNone/>
              <a:defRPr sz="1400" b="1"/>
            </a:lvl4pPr>
            <a:lvl5pPr marL="1632735" indent="0">
              <a:buNone/>
              <a:defRPr sz="1400" b="1"/>
            </a:lvl5pPr>
            <a:lvl6pPr marL="2040918" indent="0">
              <a:buNone/>
              <a:defRPr sz="1400" b="1"/>
            </a:lvl6pPr>
            <a:lvl7pPr marL="2449102" indent="0">
              <a:buNone/>
              <a:defRPr sz="1400" b="1"/>
            </a:lvl7pPr>
            <a:lvl8pPr marL="2857286" indent="0">
              <a:buNone/>
              <a:defRPr sz="1400" b="1"/>
            </a:lvl8pPr>
            <a:lvl9pPr marL="3265469" indent="0">
              <a:buNone/>
              <a:defRPr sz="14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535115"/>
            <a:ext cx="4041775" cy="639761"/>
          </a:xfrm>
        </p:spPr>
        <p:txBody>
          <a:bodyPr anchor="b"/>
          <a:lstStyle>
            <a:lvl1pPr marL="0" indent="0">
              <a:buNone/>
              <a:defRPr sz="2100" b="1"/>
            </a:lvl1pPr>
            <a:lvl2pPr marL="408184" indent="0">
              <a:buNone/>
              <a:defRPr sz="1800" b="1"/>
            </a:lvl2pPr>
            <a:lvl3pPr marL="816368" indent="0">
              <a:buNone/>
              <a:defRPr sz="1600" b="1"/>
            </a:lvl3pPr>
            <a:lvl4pPr marL="1224551" indent="0">
              <a:buNone/>
              <a:defRPr sz="1400" b="1"/>
            </a:lvl4pPr>
            <a:lvl5pPr marL="1632735" indent="0">
              <a:buNone/>
              <a:defRPr sz="1400" b="1"/>
            </a:lvl5pPr>
            <a:lvl6pPr marL="2040918" indent="0">
              <a:buNone/>
              <a:defRPr sz="1400" b="1"/>
            </a:lvl6pPr>
            <a:lvl7pPr marL="2449102" indent="0">
              <a:buNone/>
              <a:defRPr sz="1400" b="1"/>
            </a:lvl7pPr>
            <a:lvl8pPr marL="2857286" indent="0">
              <a:buNone/>
              <a:defRPr sz="1400" b="1"/>
            </a:lvl8pPr>
            <a:lvl9pPr marL="3265469" indent="0">
              <a:buNone/>
              <a:defRPr sz="1400" b="1"/>
            </a:lvl9pPr>
          </a:lstStyle>
          <a:p>
            <a:pPr lvl="0"/>
            <a:r>
              <a:rPr lang="en-US"/>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atin typeface="+mn-lt"/>
              </a:defRPr>
            </a:lvl1pPr>
          </a:lstStyle>
          <a:p>
            <a:endParaRPr lang="en-US" dirty="0"/>
          </a:p>
        </p:txBody>
      </p:sp>
      <p:sp>
        <p:nvSpPr>
          <p:cNvPr id="8" name="Footer Placeholder 7"/>
          <p:cNvSpPr>
            <a:spLocks noGrp="1"/>
          </p:cNvSpPr>
          <p:nvPr>
            <p:ph type="ftr" sz="quarter" idx="11"/>
          </p:nvPr>
        </p:nvSpPr>
        <p:spPr/>
        <p:txBody>
          <a:bodyPr/>
          <a:lstStyle>
            <a:lvl1pPr>
              <a:defRPr>
                <a:latin typeface="+mn-lt"/>
              </a:defRPr>
            </a:lvl1pPr>
          </a:lstStyle>
          <a:p>
            <a:endParaRPr lang="en-US" dirty="0"/>
          </a:p>
        </p:txBody>
      </p:sp>
      <p:sp>
        <p:nvSpPr>
          <p:cNvPr id="9" name="Slide Number Placeholder 8"/>
          <p:cNvSpPr>
            <a:spLocks noGrp="1"/>
          </p:cNvSpPr>
          <p:nvPr>
            <p:ph type="sldNum" sz="quarter" idx="12"/>
          </p:nvPr>
        </p:nvSpPr>
        <p:spPr/>
        <p:txBody>
          <a:bodyPr/>
          <a:lstStyle>
            <a:lvl1pPr>
              <a:defRPr>
                <a:latin typeface="+mn-lt"/>
              </a:defRPr>
            </a:lvl1pPr>
          </a:lstStyle>
          <a:p>
            <a:fld id="{11F9DA18-FF8C-4C8B-96F7-4A37E528FCA8}" type="slidenum">
              <a:rPr lang="en-US" smtClean="0"/>
              <a:pPr/>
              <a:t>‹N›</a:t>
            </a:fld>
            <a:endParaRPr lang="en-US" dirty="0"/>
          </a:p>
        </p:txBody>
      </p:sp>
    </p:spTree>
    <p:extLst>
      <p:ext uri="{BB962C8B-B14F-4D97-AF65-F5344CB8AC3E}">
        <p14:creationId xmlns:p14="http://schemas.microsoft.com/office/powerpoint/2010/main" val="33723322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6">
            <a:extLst>
              <a:ext uri="{FF2B5EF4-FFF2-40B4-BE49-F238E27FC236}">
                <a16:creationId xmlns:a16="http://schemas.microsoft.com/office/drawing/2014/main" id="{7C776533-7E37-4CAA-A26E-D5D42C5B893E}"/>
              </a:ext>
            </a:extLst>
          </p:cNvPr>
          <p:cNvSpPr>
            <a:spLocks noGrp="1"/>
          </p:cNvSpPr>
          <p:nvPr>
            <p:ph sz="quarter" idx="10" hasCustomPrompt="1"/>
          </p:nvPr>
        </p:nvSpPr>
        <p:spPr>
          <a:xfrm>
            <a:off x="457200" y="6238823"/>
            <a:ext cx="8229600" cy="300038"/>
          </a:xfrm>
        </p:spPr>
        <p:txBody>
          <a:bodyPr lIns="0" tIns="0" rIns="0" bIns="0" anchor="b">
            <a:noAutofit/>
          </a:bodyPr>
          <a:lstStyle>
            <a:lvl2pPr marL="0" indent="0">
              <a:buFont typeface="Arial" panose="020B0604020202020204" pitchFamily="34" charset="0"/>
              <a:buNone/>
              <a:defRPr sz="600">
                <a:solidFill>
                  <a:schemeClr val="tx2">
                    <a:lumMod val="50000"/>
                  </a:schemeClr>
                </a:solidFill>
              </a:defRPr>
            </a:lvl2pPr>
          </a:lstStyle>
          <a:p>
            <a:pPr lvl="1"/>
            <a:r>
              <a:rPr lang="en-US"/>
              <a:t>References</a:t>
            </a:r>
          </a:p>
        </p:txBody>
      </p:sp>
      <p:sp>
        <p:nvSpPr>
          <p:cNvPr id="4" name="Title 3">
            <a:extLst>
              <a:ext uri="{FF2B5EF4-FFF2-40B4-BE49-F238E27FC236}">
                <a16:creationId xmlns:a16="http://schemas.microsoft.com/office/drawing/2014/main" id="{148FE766-302E-45CB-8C85-D2BFB2F630A3}"/>
              </a:ext>
            </a:extLst>
          </p:cNvPr>
          <p:cNvSpPr>
            <a:spLocks noGrp="1"/>
          </p:cNvSpPr>
          <p:nvPr>
            <p:ph type="title"/>
          </p:nvPr>
        </p:nvSpPr>
        <p:spPr/>
        <p:txBody>
          <a:bodyPr/>
          <a:lstStyle/>
          <a:p>
            <a:r>
              <a:rPr lang="en-US"/>
              <a:t>Click to edit Master title style</a:t>
            </a:r>
            <a:endParaRPr lang="en-IN"/>
          </a:p>
        </p:txBody>
      </p:sp>
    </p:spTree>
    <p:extLst>
      <p:ext uri="{BB962C8B-B14F-4D97-AF65-F5344CB8AC3E}">
        <p14:creationId xmlns:p14="http://schemas.microsoft.com/office/powerpoint/2010/main" val="2664900355"/>
      </p:ext>
    </p:extLst>
  </p:cSld>
  <p:clrMapOvr>
    <a:masterClrMapping/>
  </p:clrMapOvr>
  <p:hf hdr="0"/>
</p:sldLayout>
</file>

<file path=ppt/slideLayouts/slideLayout102.xml><?xml version="1.0" encoding="utf-8"?>
<p:sldLayout xmlns:a="http://schemas.openxmlformats.org/drawingml/2006/main" xmlns:r="http://schemas.openxmlformats.org/officeDocument/2006/relationships" xmlns:p="http://schemas.openxmlformats.org/presentationml/2006/main" userDrawn="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5"/>
            <a:ext cx="4040188" cy="639761"/>
          </a:xfrm>
        </p:spPr>
        <p:txBody>
          <a:bodyPr anchor="b"/>
          <a:lstStyle>
            <a:lvl1pPr marL="0" indent="0">
              <a:buNone/>
              <a:defRPr sz="2100" b="1"/>
            </a:lvl1pPr>
            <a:lvl2pPr marL="408184" indent="0">
              <a:buNone/>
              <a:defRPr sz="1800" b="1"/>
            </a:lvl2pPr>
            <a:lvl3pPr marL="816368" indent="0">
              <a:buNone/>
              <a:defRPr sz="1600" b="1"/>
            </a:lvl3pPr>
            <a:lvl4pPr marL="1224551" indent="0">
              <a:buNone/>
              <a:defRPr sz="1400" b="1"/>
            </a:lvl4pPr>
            <a:lvl5pPr marL="1632735" indent="0">
              <a:buNone/>
              <a:defRPr sz="1400" b="1"/>
            </a:lvl5pPr>
            <a:lvl6pPr marL="2040918" indent="0">
              <a:buNone/>
              <a:defRPr sz="1400" b="1"/>
            </a:lvl6pPr>
            <a:lvl7pPr marL="2449102" indent="0">
              <a:buNone/>
              <a:defRPr sz="1400" b="1"/>
            </a:lvl7pPr>
            <a:lvl8pPr marL="2857286" indent="0">
              <a:buNone/>
              <a:defRPr sz="1400" b="1"/>
            </a:lvl8pPr>
            <a:lvl9pPr marL="3265469" indent="0">
              <a:buNone/>
              <a:defRPr sz="14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535115"/>
            <a:ext cx="4041775" cy="639761"/>
          </a:xfrm>
        </p:spPr>
        <p:txBody>
          <a:bodyPr anchor="b"/>
          <a:lstStyle>
            <a:lvl1pPr marL="0" indent="0">
              <a:buNone/>
              <a:defRPr sz="2100" b="1"/>
            </a:lvl1pPr>
            <a:lvl2pPr marL="408184" indent="0">
              <a:buNone/>
              <a:defRPr sz="1800" b="1"/>
            </a:lvl2pPr>
            <a:lvl3pPr marL="816368" indent="0">
              <a:buNone/>
              <a:defRPr sz="1600" b="1"/>
            </a:lvl3pPr>
            <a:lvl4pPr marL="1224551" indent="0">
              <a:buNone/>
              <a:defRPr sz="1400" b="1"/>
            </a:lvl4pPr>
            <a:lvl5pPr marL="1632735" indent="0">
              <a:buNone/>
              <a:defRPr sz="1400" b="1"/>
            </a:lvl5pPr>
            <a:lvl6pPr marL="2040918" indent="0">
              <a:buNone/>
              <a:defRPr sz="1400" b="1"/>
            </a:lvl6pPr>
            <a:lvl7pPr marL="2449102" indent="0">
              <a:buNone/>
              <a:defRPr sz="1400" b="1"/>
            </a:lvl7pPr>
            <a:lvl8pPr marL="2857286" indent="0">
              <a:buNone/>
              <a:defRPr sz="1400" b="1"/>
            </a:lvl8pPr>
            <a:lvl9pPr marL="3265469" indent="0">
              <a:buNone/>
              <a:defRPr sz="1400" b="1"/>
            </a:lvl9pPr>
          </a:lstStyle>
          <a:p>
            <a:pPr lvl="0"/>
            <a:r>
              <a:rPr lang="en-US"/>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6">
            <a:extLst>
              <a:ext uri="{FF2B5EF4-FFF2-40B4-BE49-F238E27FC236}">
                <a16:creationId xmlns:a16="http://schemas.microsoft.com/office/drawing/2014/main" id="{57F7B6DE-0B48-4D2D-93D3-51090AE37660}"/>
              </a:ext>
            </a:extLst>
          </p:cNvPr>
          <p:cNvSpPr>
            <a:spLocks noGrp="1"/>
          </p:cNvSpPr>
          <p:nvPr>
            <p:ph sz="quarter" idx="10" hasCustomPrompt="1"/>
          </p:nvPr>
        </p:nvSpPr>
        <p:spPr>
          <a:xfrm>
            <a:off x="457200" y="6238823"/>
            <a:ext cx="8229600" cy="300038"/>
          </a:xfrm>
        </p:spPr>
        <p:txBody>
          <a:bodyPr lIns="0" tIns="0" rIns="0" bIns="0" anchor="b">
            <a:noAutofit/>
          </a:bodyPr>
          <a:lstStyle>
            <a:lvl2pPr marL="0" indent="0">
              <a:buFont typeface="Arial" panose="020B0604020202020204" pitchFamily="34" charset="0"/>
              <a:buNone/>
              <a:defRPr sz="600">
                <a:solidFill>
                  <a:schemeClr val="tx2">
                    <a:lumMod val="50000"/>
                  </a:schemeClr>
                </a:solidFill>
              </a:defRPr>
            </a:lvl2pPr>
          </a:lstStyle>
          <a:p>
            <a:pPr lvl="1"/>
            <a:r>
              <a:rPr lang="en-US"/>
              <a:t>References</a:t>
            </a:r>
          </a:p>
        </p:txBody>
      </p:sp>
    </p:spTree>
    <p:extLst>
      <p:ext uri="{BB962C8B-B14F-4D97-AF65-F5344CB8AC3E}">
        <p14:creationId xmlns:p14="http://schemas.microsoft.com/office/powerpoint/2010/main" val="3324807714"/>
      </p:ext>
    </p:extLst>
  </p:cSld>
  <p:clrMapOvr>
    <a:masterClrMapping/>
  </p:clrMapOvr>
  <p:hf hdr="0"/>
</p:sldLayout>
</file>

<file path=ppt/slideLayouts/slideLayout103.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2"/>
            <a:ext cx="7543800" cy="2593975"/>
          </a:xfrm>
        </p:spPr>
        <p:txBody>
          <a:bodyPr anchor="b"/>
          <a:lstStyle>
            <a:lvl1pPr>
              <a:defRPr sz="4950">
                <a:ln>
                  <a:noFill/>
                </a:ln>
                <a:solidFill>
                  <a:schemeClr val="tx2"/>
                </a:solidFill>
              </a:defRPr>
            </a:lvl1pPr>
          </a:lstStyle>
          <a:p>
            <a:r>
              <a:rPr lang="it-IT"/>
              <a:t>Fare clic per modificare lo stile del titolo</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15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F458DE67-9CE7-46E7-B790-A904135CDCFC}" type="datetimeFigureOut">
              <a:rPr lang="it-IT" smtClean="0">
                <a:solidFill>
                  <a:srgbClr val="DEDEE0"/>
                </a:solidFill>
              </a:rPr>
              <a:pPr/>
              <a:t>18/09/2026</a:t>
            </a:fld>
            <a:endParaRPr lang="it-IT">
              <a:solidFill>
                <a:srgbClr val="DEDEE0"/>
              </a:solidFill>
            </a:endParaRPr>
          </a:p>
        </p:txBody>
      </p:sp>
      <p:sp>
        <p:nvSpPr>
          <p:cNvPr id="5" name="Footer Placeholder 4"/>
          <p:cNvSpPr>
            <a:spLocks noGrp="1"/>
          </p:cNvSpPr>
          <p:nvPr>
            <p:ph type="ftr" sz="quarter" idx="11"/>
          </p:nvPr>
        </p:nvSpPr>
        <p:spPr/>
        <p:txBody>
          <a:bodyPr/>
          <a:lstStyle/>
          <a:p>
            <a:endParaRPr lang="it-IT">
              <a:solidFill>
                <a:srgbClr val="DEDEE0"/>
              </a:solidFill>
            </a:endParaRPr>
          </a:p>
        </p:txBody>
      </p:sp>
      <p:sp>
        <p:nvSpPr>
          <p:cNvPr id="6" name="Slide Number Placeholder 5"/>
          <p:cNvSpPr>
            <a:spLocks noGrp="1"/>
          </p:cNvSpPr>
          <p:nvPr>
            <p:ph type="sldNum" sz="quarter" idx="12"/>
          </p:nvPr>
        </p:nvSpPr>
        <p:spPr/>
        <p:txBody>
          <a:bodyPr/>
          <a:lstStyle/>
          <a:p>
            <a:fld id="{114E20FB-907A-4FDC-8BE7-BFD0B13126EB}" type="slidenum">
              <a:rPr lang="it-IT" smtClean="0"/>
              <a:pPr/>
              <a:t>‹N›</a:t>
            </a:fld>
            <a:endParaRPr lang="it-IT"/>
          </a:p>
        </p:txBody>
      </p:sp>
    </p:spTree>
    <p:extLst>
      <p:ext uri="{BB962C8B-B14F-4D97-AF65-F5344CB8AC3E}">
        <p14:creationId xmlns:p14="http://schemas.microsoft.com/office/powerpoint/2010/main" val="823188767"/>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a:p>
        </p:txBody>
      </p:sp>
      <p:sp>
        <p:nvSpPr>
          <p:cNvPr id="3" name="Content Placeholder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Date Placeholder 3"/>
          <p:cNvSpPr>
            <a:spLocks noGrp="1"/>
          </p:cNvSpPr>
          <p:nvPr>
            <p:ph type="dt" sz="half" idx="10"/>
          </p:nvPr>
        </p:nvSpPr>
        <p:spPr/>
        <p:txBody>
          <a:bodyPr/>
          <a:lstStyle/>
          <a:p>
            <a:fld id="{F458DE67-9CE7-46E7-B790-A904135CDCFC}" type="datetimeFigureOut">
              <a:rPr lang="it-IT" smtClean="0">
                <a:solidFill>
                  <a:srgbClr val="DEDEE0"/>
                </a:solidFill>
              </a:rPr>
              <a:pPr/>
              <a:t>18/09/2026</a:t>
            </a:fld>
            <a:endParaRPr lang="it-IT">
              <a:solidFill>
                <a:srgbClr val="DEDEE0"/>
              </a:solidFill>
            </a:endParaRPr>
          </a:p>
        </p:txBody>
      </p:sp>
      <p:sp>
        <p:nvSpPr>
          <p:cNvPr id="5" name="Footer Placeholder 4"/>
          <p:cNvSpPr>
            <a:spLocks noGrp="1"/>
          </p:cNvSpPr>
          <p:nvPr>
            <p:ph type="ftr" sz="quarter" idx="11"/>
          </p:nvPr>
        </p:nvSpPr>
        <p:spPr/>
        <p:txBody>
          <a:bodyPr/>
          <a:lstStyle/>
          <a:p>
            <a:endParaRPr lang="it-IT">
              <a:solidFill>
                <a:srgbClr val="DEDEE0"/>
              </a:solidFill>
            </a:endParaRPr>
          </a:p>
        </p:txBody>
      </p:sp>
      <p:sp>
        <p:nvSpPr>
          <p:cNvPr id="6" name="Slide Number Placeholder 5"/>
          <p:cNvSpPr>
            <a:spLocks noGrp="1"/>
          </p:cNvSpPr>
          <p:nvPr>
            <p:ph type="sldNum" sz="quarter" idx="12"/>
          </p:nvPr>
        </p:nvSpPr>
        <p:spPr/>
        <p:txBody>
          <a:bodyPr/>
          <a:lstStyle/>
          <a:p>
            <a:fld id="{114E20FB-907A-4FDC-8BE7-BFD0B13126EB}" type="slidenum">
              <a:rPr lang="it-IT" smtClean="0"/>
              <a:pPr/>
              <a:t>‹N›</a:t>
            </a:fld>
            <a:endParaRPr lang="it-IT"/>
          </a:p>
        </p:txBody>
      </p:sp>
    </p:spTree>
    <p:extLst>
      <p:ext uri="{BB962C8B-B14F-4D97-AF65-F5344CB8AC3E}">
        <p14:creationId xmlns:p14="http://schemas.microsoft.com/office/powerpoint/2010/main" val="2993081474"/>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722314" y="5486400"/>
            <a:ext cx="7659687" cy="1168400"/>
          </a:xfrm>
        </p:spPr>
        <p:txBody>
          <a:bodyPr anchor="t"/>
          <a:lstStyle>
            <a:lvl1pPr algn="l">
              <a:defRPr sz="2700" b="0" cap="all"/>
            </a:lvl1pPr>
          </a:lstStyle>
          <a:p>
            <a:r>
              <a:rPr lang="it-IT"/>
              <a:t>Fare clic per modificare lo stile del titolo</a:t>
            </a:r>
            <a:endParaRPr lang="en-US" dirty="0"/>
          </a:p>
        </p:txBody>
      </p:sp>
      <p:sp>
        <p:nvSpPr>
          <p:cNvPr id="3" name="Text Placeholder 2"/>
          <p:cNvSpPr>
            <a:spLocks noGrp="1"/>
          </p:cNvSpPr>
          <p:nvPr>
            <p:ph type="body" idx="1"/>
          </p:nvPr>
        </p:nvSpPr>
        <p:spPr>
          <a:xfrm>
            <a:off x="722314" y="3852863"/>
            <a:ext cx="6135687" cy="1633538"/>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it-IT"/>
              <a:t>Fare clic per modificare stili del testo dello schema</a:t>
            </a:r>
          </a:p>
        </p:txBody>
      </p:sp>
      <p:sp>
        <p:nvSpPr>
          <p:cNvPr id="4" name="Date Placeholder 3"/>
          <p:cNvSpPr>
            <a:spLocks noGrp="1"/>
          </p:cNvSpPr>
          <p:nvPr>
            <p:ph type="dt" sz="half" idx="10"/>
          </p:nvPr>
        </p:nvSpPr>
        <p:spPr/>
        <p:txBody>
          <a:bodyPr/>
          <a:lstStyle/>
          <a:p>
            <a:fld id="{F458DE67-9CE7-46E7-B790-A904135CDCFC}" type="datetimeFigureOut">
              <a:rPr lang="it-IT" smtClean="0">
                <a:solidFill>
                  <a:srgbClr val="DEDEE0"/>
                </a:solidFill>
              </a:rPr>
              <a:pPr/>
              <a:t>18/09/2026</a:t>
            </a:fld>
            <a:endParaRPr lang="it-IT">
              <a:solidFill>
                <a:srgbClr val="DEDEE0"/>
              </a:solidFill>
            </a:endParaRPr>
          </a:p>
        </p:txBody>
      </p:sp>
      <p:sp>
        <p:nvSpPr>
          <p:cNvPr id="5" name="Footer Placeholder 4"/>
          <p:cNvSpPr>
            <a:spLocks noGrp="1"/>
          </p:cNvSpPr>
          <p:nvPr>
            <p:ph type="ftr" sz="quarter" idx="11"/>
          </p:nvPr>
        </p:nvSpPr>
        <p:spPr/>
        <p:txBody>
          <a:bodyPr/>
          <a:lstStyle/>
          <a:p>
            <a:endParaRPr lang="it-IT">
              <a:solidFill>
                <a:srgbClr val="DEDEE0"/>
              </a:solidFill>
            </a:endParaRPr>
          </a:p>
        </p:txBody>
      </p:sp>
      <p:sp>
        <p:nvSpPr>
          <p:cNvPr id="6" name="Slide Number Placeholder 5"/>
          <p:cNvSpPr>
            <a:spLocks noGrp="1"/>
          </p:cNvSpPr>
          <p:nvPr>
            <p:ph type="sldNum" sz="quarter" idx="12"/>
          </p:nvPr>
        </p:nvSpPr>
        <p:spPr/>
        <p:txBody>
          <a:bodyPr/>
          <a:lstStyle/>
          <a:p>
            <a:fld id="{114E20FB-907A-4FDC-8BE7-BFD0B13126EB}" type="slidenum">
              <a:rPr lang="it-IT" smtClean="0"/>
              <a:pPr/>
              <a:t>‹N›</a:t>
            </a:fld>
            <a:endParaRPr lang="it-IT"/>
          </a:p>
        </p:txBody>
      </p:sp>
    </p:spTree>
    <p:extLst>
      <p:ext uri="{BB962C8B-B14F-4D97-AF65-F5344CB8AC3E}">
        <p14:creationId xmlns:p14="http://schemas.microsoft.com/office/powerpoint/2010/main" val="39855040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a:p>
        </p:txBody>
      </p:sp>
      <p:sp>
        <p:nvSpPr>
          <p:cNvPr id="3" name="Content Placeholder 2"/>
          <p:cNvSpPr>
            <a:spLocks noGrp="1"/>
          </p:cNvSpPr>
          <p:nvPr>
            <p:ph sz="half" idx="1"/>
          </p:nvPr>
        </p:nvSpPr>
        <p:spPr>
          <a:xfrm>
            <a:off x="457200" y="1536192"/>
            <a:ext cx="3657600" cy="4590288"/>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F458DE67-9CE7-46E7-B790-A904135CDCFC}" type="datetimeFigureOut">
              <a:rPr lang="it-IT" smtClean="0">
                <a:solidFill>
                  <a:srgbClr val="DEDEE0"/>
                </a:solidFill>
              </a:rPr>
              <a:pPr/>
              <a:t>18/09/2026</a:t>
            </a:fld>
            <a:endParaRPr lang="it-IT">
              <a:solidFill>
                <a:srgbClr val="DEDEE0"/>
              </a:solidFill>
            </a:endParaRPr>
          </a:p>
        </p:txBody>
      </p:sp>
      <p:sp>
        <p:nvSpPr>
          <p:cNvPr id="6" name="Footer Placeholder 5"/>
          <p:cNvSpPr>
            <a:spLocks noGrp="1"/>
          </p:cNvSpPr>
          <p:nvPr>
            <p:ph type="ftr" sz="quarter" idx="11"/>
          </p:nvPr>
        </p:nvSpPr>
        <p:spPr/>
        <p:txBody>
          <a:bodyPr/>
          <a:lstStyle/>
          <a:p>
            <a:endParaRPr lang="it-IT">
              <a:solidFill>
                <a:srgbClr val="DEDEE0"/>
              </a:solidFill>
            </a:endParaRPr>
          </a:p>
        </p:txBody>
      </p:sp>
      <p:sp>
        <p:nvSpPr>
          <p:cNvPr id="7" name="Slide Number Placeholder 6"/>
          <p:cNvSpPr>
            <a:spLocks noGrp="1"/>
          </p:cNvSpPr>
          <p:nvPr>
            <p:ph type="sldNum" sz="quarter" idx="12"/>
          </p:nvPr>
        </p:nvSpPr>
        <p:spPr/>
        <p:txBody>
          <a:bodyPr/>
          <a:lstStyle/>
          <a:p>
            <a:fld id="{114E20FB-907A-4FDC-8BE7-BFD0B13126EB}" type="slidenum">
              <a:rPr lang="it-IT" smtClean="0"/>
              <a:pPr/>
              <a:t>‹N›</a:t>
            </a:fld>
            <a:endParaRPr lang="it-IT"/>
          </a:p>
        </p:txBody>
      </p:sp>
    </p:spTree>
    <p:extLst>
      <p:ext uri="{BB962C8B-B14F-4D97-AF65-F5344CB8AC3E}">
        <p14:creationId xmlns:p14="http://schemas.microsoft.com/office/powerpoint/2010/main" val="1892260651"/>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a:t>Fare clic per modificare lo stile del titolo</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1500" b="1">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it-IT"/>
              <a:t>Fare clic per modificare stili del testo dello schema</a:t>
            </a:r>
          </a:p>
        </p:txBody>
      </p:sp>
      <p:sp>
        <p:nvSpPr>
          <p:cNvPr id="4" name="Content Placeholder 3"/>
          <p:cNvSpPr>
            <a:spLocks noGrp="1"/>
          </p:cNvSpPr>
          <p:nvPr>
            <p:ph sz="half" idx="2"/>
          </p:nvPr>
        </p:nvSpPr>
        <p:spPr>
          <a:xfrm>
            <a:off x="457200" y="2174875"/>
            <a:ext cx="3657600"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1500" b="1">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it-IT"/>
              <a:t>Fare clic per modificare stili del testo dello schema</a:t>
            </a:r>
          </a:p>
        </p:txBody>
      </p:sp>
      <p:sp>
        <p:nvSpPr>
          <p:cNvPr id="6" name="Content Placeholder 5"/>
          <p:cNvSpPr>
            <a:spLocks noGrp="1"/>
          </p:cNvSpPr>
          <p:nvPr>
            <p:ph sz="quarter" idx="4"/>
          </p:nvPr>
        </p:nvSpPr>
        <p:spPr>
          <a:xfrm>
            <a:off x="4419600" y="2174875"/>
            <a:ext cx="3657600"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7" name="Date Placeholder 6"/>
          <p:cNvSpPr>
            <a:spLocks noGrp="1"/>
          </p:cNvSpPr>
          <p:nvPr>
            <p:ph type="dt" sz="half" idx="10"/>
          </p:nvPr>
        </p:nvSpPr>
        <p:spPr/>
        <p:txBody>
          <a:bodyPr/>
          <a:lstStyle/>
          <a:p>
            <a:fld id="{F458DE67-9CE7-46E7-B790-A904135CDCFC}" type="datetimeFigureOut">
              <a:rPr lang="it-IT" smtClean="0">
                <a:solidFill>
                  <a:srgbClr val="DEDEE0"/>
                </a:solidFill>
              </a:rPr>
              <a:pPr/>
              <a:t>18/09/2026</a:t>
            </a:fld>
            <a:endParaRPr lang="it-IT">
              <a:solidFill>
                <a:srgbClr val="DEDEE0"/>
              </a:solidFill>
            </a:endParaRPr>
          </a:p>
        </p:txBody>
      </p:sp>
      <p:sp>
        <p:nvSpPr>
          <p:cNvPr id="8" name="Footer Placeholder 7"/>
          <p:cNvSpPr>
            <a:spLocks noGrp="1"/>
          </p:cNvSpPr>
          <p:nvPr>
            <p:ph type="ftr" sz="quarter" idx="11"/>
          </p:nvPr>
        </p:nvSpPr>
        <p:spPr/>
        <p:txBody>
          <a:bodyPr/>
          <a:lstStyle/>
          <a:p>
            <a:endParaRPr lang="it-IT">
              <a:solidFill>
                <a:srgbClr val="DEDEE0"/>
              </a:solidFill>
            </a:endParaRPr>
          </a:p>
        </p:txBody>
      </p:sp>
      <p:sp>
        <p:nvSpPr>
          <p:cNvPr id="9" name="Slide Number Placeholder 8"/>
          <p:cNvSpPr>
            <a:spLocks noGrp="1"/>
          </p:cNvSpPr>
          <p:nvPr>
            <p:ph type="sldNum" sz="quarter" idx="12"/>
          </p:nvPr>
        </p:nvSpPr>
        <p:spPr/>
        <p:txBody>
          <a:bodyPr/>
          <a:lstStyle/>
          <a:p>
            <a:fld id="{114E20FB-907A-4FDC-8BE7-BFD0B13126EB}" type="slidenum">
              <a:rPr lang="it-IT" smtClean="0"/>
              <a:pPr/>
              <a:t>‹N›</a:t>
            </a:fld>
            <a:endParaRPr lang="it-IT"/>
          </a:p>
        </p:txBody>
      </p:sp>
    </p:spTree>
    <p:extLst>
      <p:ext uri="{BB962C8B-B14F-4D97-AF65-F5344CB8AC3E}">
        <p14:creationId xmlns:p14="http://schemas.microsoft.com/office/powerpoint/2010/main" val="3959491768"/>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a:p>
        </p:txBody>
      </p:sp>
      <p:sp>
        <p:nvSpPr>
          <p:cNvPr id="3" name="Date Placeholder 2"/>
          <p:cNvSpPr>
            <a:spLocks noGrp="1"/>
          </p:cNvSpPr>
          <p:nvPr>
            <p:ph type="dt" sz="half" idx="10"/>
          </p:nvPr>
        </p:nvSpPr>
        <p:spPr/>
        <p:txBody>
          <a:bodyPr/>
          <a:lstStyle/>
          <a:p>
            <a:fld id="{F458DE67-9CE7-46E7-B790-A904135CDCFC}" type="datetimeFigureOut">
              <a:rPr lang="it-IT" smtClean="0">
                <a:solidFill>
                  <a:srgbClr val="DEDEE0"/>
                </a:solidFill>
              </a:rPr>
              <a:pPr/>
              <a:t>18/09/2026</a:t>
            </a:fld>
            <a:endParaRPr lang="it-IT">
              <a:solidFill>
                <a:srgbClr val="DEDEE0"/>
              </a:solidFill>
            </a:endParaRPr>
          </a:p>
        </p:txBody>
      </p:sp>
      <p:sp>
        <p:nvSpPr>
          <p:cNvPr id="4" name="Footer Placeholder 3"/>
          <p:cNvSpPr>
            <a:spLocks noGrp="1"/>
          </p:cNvSpPr>
          <p:nvPr>
            <p:ph type="ftr" sz="quarter" idx="11"/>
          </p:nvPr>
        </p:nvSpPr>
        <p:spPr/>
        <p:txBody>
          <a:bodyPr/>
          <a:lstStyle/>
          <a:p>
            <a:endParaRPr lang="it-IT">
              <a:solidFill>
                <a:srgbClr val="DEDEE0"/>
              </a:solidFill>
            </a:endParaRPr>
          </a:p>
        </p:txBody>
      </p:sp>
      <p:sp>
        <p:nvSpPr>
          <p:cNvPr id="5" name="Slide Number Placeholder 4"/>
          <p:cNvSpPr>
            <a:spLocks noGrp="1"/>
          </p:cNvSpPr>
          <p:nvPr>
            <p:ph type="sldNum" sz="quarter" idx="12"/>
          </p:nvPr>
        </p:nvSpPr>
        <p:spPr/>
        <p:txBody>
          <a:bodyPr/>
          <a:lstStyle/>
          <a:p>
            <a:fld id="{114E20FB-907A-4FDC-8BE7-BFD0B13126EB}" type="slidenum">
              <a:rPr lang="it-IT" smtClean="0"/>
              <a:pPr/>
              <a:t>‹N›</a:t>
            </a:fld>
            <a:endParaRPr lang="it-IT"/>
          </a:p>
        </p:txBody>
      </p:sp>
    </p:spTree>
    <p:extLst>
      <p:ext uri="{BB962C8B-B14F-4D97-AF65-F5344CB8AC3E}">
        <p14:creationId xmlns:p14="http://schemas.microsoft.com/office/powerpoint/2010/main" val="2967615554"/>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58DE67-9CE7-46E7-B790-A904135CDCFC}" type="datetimeFigureOut">
              <a:rPr lang="it-IT" smtClean="0">
                <a:solidFill>
                  <a:srgbClr val="DEDEE0"/>
                </a:solidFill>
              </a:rPr>
              <a:pPr/>
              <a:t>18/09/2026</a:t>
            </a:fld>
            <a:endParaRPr lang="it-IT">
              <a:solidFill>
                <a:srgbClr val="DEDEE0"/>
              </a:solidFill>
            </a:endParaRPr>
          </a:p>
        </p:txBody>
      </p:sp>
      <p:sp>
        <p:nvSpPr>
          <p:cNvPr id="3" name="Footer Placeholder 2"/>
          <p:cNvSpPr>
            <a:spLocks noGrp="1"/>
          </p:cNvSpPr>
          <p:nvPr>
            <p:ph type="ftr" sz="quarter" idx="11"/>
          </p:nvPr>
        </p:nvSpPr>
        <p:spPr/>
        <p:txBody>
          <a:bodyPr/>
          <a:lstStyle/>
          <a:p>
            <a:endParaRPr lang="it-IT">
              <a:solidFill>
                <a:srgbClr val="DEDEE0"/>
              </a:solidFill>
            </a:endParaRPr>
          </a:p>
        </p:txBody>
      </p:sp>
      <p:sp>
        <p:nvSpPr>
          <p:cNvPr id="4" name="Slide Number Placeholder 3"/>
          <p:cNvSpPr>
            <a:spLocks noGrp="1"/>
          </p:cNvSpPr>
          <p:nvPr>
            <p:ph type="sldNum" sz="quarter" idx="12"/>
          </p:nvPr>
        </p:nvSpPr>
        <p:spPr/>
        <p:txBody>
          <a:bodyPr/>
          <a:lstStyle/>
          <a:p>
            <a:fld id="{114E20FB-907A-4FDC-8BE7-BFD0B13126EB}" type="slidenum">
              <a:rPr lang="it-IT" smtClean="0"/>
              <a:pPr/>
              <a:t>‹N›</a:t>
            </a:fld>
            <a:endParaRPr lang="it-IT"/>
          </a:p>
        </p:txBody>
      </p:sp>
    </p:spTree>
    <p:extLst>
      <p:ext uri="{BB962C8B-B14F-4D97-AF65-F5344CB8AC3E}">
        <p14:creationId xmlns:p14="http://schemas.microsoft.com/office/powerpoint/2010/main" val="1638287306"/>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1650" b="1"/>
            </a:lvl1pPr>
          </a:lstStyle>
          <a:p>
            <a:r>
              <a:rPr lang="it-IT"/>
              <a:t>Fare clic per modificare lo stile del titolo</a:t>
            </a:r>
            <a:endParaRPr lang="en-US" dirty="0"/>
          </a:p>
        </p:txBody>
      </p:sp>
      <p:sp>
        <p:nvSpPr>
          <p:cNvPr id="4" name="Text Placeholder 3"/>
          <p:cNvSpPr>
            <a:spLocks noGrp="1"/>
          </p:cNvSpPr>
          <p:nvPr>
            <p:ph type="body" sz="half" idx="2"/>
          </p:nvPr>
        </p:nvSpPr>
        <p:spPr>
          <a:xfrm>
            <a:off x="304800" y="6096000"/>
            <a:ext cx="7772401" cy="609600"/>
          </a:xfrm>
        </p:spPr>
        <p:txBody>
          <a:bodyPr>
            <a:normAutofit/>
          </a:bodyPr>
          <a:lstStyle>
            <a:lvl1pPr marL="0" indent="0" algn="ctr">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F458DE67-9CE7-46E7-B790-A904135CDCFC}" type="datetimeFigureOut">
              <a:rPr lang="it-IT" smtClean="0">
                <a:solidFill>
                  <a:srgbClr val="DEDEE0"/>
                </a:solidFill>
              </a:rPr>
              <a:pPr/>
              <a:t>18/09/2026</a:t>
            </a:fld>
            <a:endParaRPr lang="it-IT">
              <a:solidFill>
                <a:srgbClr val="DEDEE0"/>
              </a:solidFill>
            </a:endParaRPr>
          </a:p>
        </p:txBody>
      </p:sp>
      <p:sp>
        <p:nvSpPr>
          <p:cNvPr id="6" name="Footer Placeholder 5"/>
          <p:cNvSpPr>
            <a:spLocks noGrp="1"/>
          </p:cNvSpPr>
          <p:nvPr>
            <p:ph type="ftr" sz="quarter" idx="11"/>
          </p:nvPr>
        </p:nvSpPr>
        <p:spPr/>
        <p:txBody>
          <a:bodyPr/>
          <a:lstStyle/>
          <a:p>
            <a:endParaRPr lang="it-IT">
              <a:solidFill>
                <a:srgbClr val="DEDEE0"/>
              </a:solidFill>
            </a:endParaRPr>
          </a:p>
        </p:txBody>
      </p:sp>
      <p:sp>
        <p:nvSpPr>
          <p:cNvPr id="7" name="Slide Number Placeholder 6"/>
          <p:cNvSpPr>
            <a:spLocks noGrp="1"/>
          </p:cNvSpPr>
          <p:nvPr>
            <p:ph type="sldNum" sz="quarter" idx="12"/>
          </p:nvPr>
        </p:nvSpPr>
        <p:spPr/>
        <p:txBody>
          <a:bodyPr/>
          <a:lstStyle/>
          <a:p>
            <a:fld id="{114E20FB-907A-4FDC-8BE7-BFD0B13126EB}" type="slidenum">
              <a:rPr lang="it-IT" smtClean="0"/>
              <a:pPr/>
              <a:t>‹N›</a:t>
            </a:fld>
            <a:endParaRPr lang="it-IT"/>
          </a:p>
        </p:txBody>
      </p:sp>
      <p:sp>
        <p:nvSpPr>
          <p:cNvPr id="9" name="Content Placeholder 8"/>
          <p:cNvSpPr>
            <a:spLocks noGrp="1"/>
          </p:cNvSpPr>
          <p:nvPr>
            <p:ph sz="quarter" idx="13"/>
          </p:nvPr>
        </p:nvSpPr>
        <p:spPr>
          <a:xfrm>
            <a:off x="304800" y="381000"/>
            <a:ext cx="7772400" cy="4942840"/>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Tree>
    <p:extLst>
      <p:ext uri="{BB962C8B-B14F-4D97-AF65-F5344CB8AC3E}">
        <p14:creationId xmlns:p14="http://schemas.microsoft.com/office/powerpoint/2010/main" val="2329748249"/>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1650" b="1">
                <a:ln>
                  <a:noFill/>
                </a:ln>
                <a:solidFill>
                  <a:schemeClr val="tx2"/>
                </a:solidFill>
              </a:defRPr>
            </a:lvl1pPr>
          </a:lstStyle>
          <a:p>
            <a:r>
              <a:rPr lang="it-IT"/>
              <a:t>Fare clic per modificare lo stile del titolo</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it-IT"/>
              <a:t>Fare clic sull'icona per inserire un'immagine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it-IT"/>
              <a:t>Fare clic per modificare stili del testo dello schema</a:t>
            </a:r>
          </a:p>
        </p:txBody>
      </p:sp>
      <p:sp>
        <p:nvSpPr>
          <p:cNvPr id="8" name="Date Placeholder 7"/>
          <p:cNvSpPr>
            <a:spLocks noGrp="1"/>
          </p:cNvSpPr>
          <p:nvPr>
            <p:ph type="dt" sz="half" idx="10"/>
          </p:nvPr>
        </p:nvSpPr>
        <p:spPr/>
        <p:txBody>
          <a:bodyPr/>
          <a:lstStyle/>
          <a:p>
            <a:fld id="{F458DE67-9CE7-46E7-B790-A904135CDCFC}" type="datetimeFigureOut">
              <a:rPr lang="it-IT" smtClean="0">
                <a:solidFill>
                  <a:srgbClr val="DEDEE0"/>
                </a:solidFill>
              </a:rPr>
              <a:pPr/>
              <a:t>18/09/2026</a:t>
            </a:fld>
            <a:endParaRPr lang="it-IT">
              <a:solidFill>
                <a:srgbClr val="DEDEE0"/>
              </a:solidFill>
            </a:endParaRPr>
          </a:p>
        </p:txBody>
      </p:sp>
      <p:sp>
        <p:nvSpPr>
          <p:cNvPr id="9" name="Slide Number Placeholder 8"/>
          <p:cNvSpPr>
            <a:spLocks noGrp="1"/>
          </p:cNvSpPr>
          <p:nvPr>
            <p:ph type="sldNum" sz="quarter" idx="11"/>
          </p:nvPr>
        </p:nvSpPr>
        <p:spPr/>
        <p:txBody>
          <a:bodyPr/>
          <a:lstStyle/>
          <a:p>
            <a:fld id="{114E20FB-907A-4FDC-8BE7-BFD0B13126EB}" type="slidenum">
              <a:rPr lang="it-IT" smtClean="0"/>
              <a:pPr/>
              <a:t>‹N›</a:t>
            </a:fld>
            <a:endParaRPr lang="it-IT"/>
          </a:p>
        </p:txBody>
      </p:sp>
      <p:sp>
        <p:nvSpPr>
          <p:cNvPr id="10" name="Footer Placeholder 9"/>
          <p:cNvSpPr>
            <a:spLocks noGrp="1"/>
          </p:cNvSpPr>
          <p:nvPr>
            <p:ph type="ftr" sz="quarter" idx="12"/>
          </p:nvPr>
        </p:nvSpPr>
        <p:spPr/>
        <p:txBody>
          <a:bodyPr/>
          <a:lstStyle/>
          <a:p>
            <a:endParaRPr lang="it-IT">
              <a:solidFill>
                <a:srgbClr val="DEDEE0"/>
              </a:solidFill>
            </a:endParaRPr>
          </a:p>
        </p:txBody>
      </p:sp>
    </p:spTree>
    <p:extLst>
      <p:ext uri="{BB962C8B-B14F-4D97-AF65-F5344CB8AC3E}">
        <p14:creationId xmlns:p14="http://schemas.microsoft.com/office/powerpoint/2010/main" val="322587527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a:p>
        </p:txBody>
      </p:sp>
      <p:sp>
        <p:nvSpPr>
          <p:cNvPr id="3" name="Vertical Text Placeholder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Date Placeholder 3"/>
          <p:cNvSpPr>
            <a:spLocks noGrp="1"/>
          </p:cNvSpPr>
          <p:nvPr>
            <p:ph type="dt" sz="half" idx="10"/>
          </p:nvPr>
        </p:nvSpPr>
        <p:spPr/>
        <p:txBody>
          <a:bodyPr/>
          <a:lstStyle/>
          <a:p>
            <a:fld id="{F458DE67-9CE7-46E7-B790-A904135CDCFC}" type="datetimeFigureOut">
              <a:rPr lang="it-IT" smtClean="0">
                <a:solidFill>
                  <a:srgbClr val="DEDEE0"/>
                </a:solidFill>
              </a:rPr>
              <a:pPr/>
              <a:t>18/09/2026</a:t>
            </a:fld>
            <a:endParaRPr lang="it-IT">
              <a:solidFill>
                <a:srgbClr val="DEDEE0"/>
              </a:solidFill>
            </a:endParaRPr>
          </a:p>
        </p:txBody>
      </p:sp>
      <p:sp>
        <p:nvSpPr>
          <p:cNvPr id="5" name="Footer Placeholder 4"/>
          <p:cNvSpPr>
            <a:spLocks noGrp="1"/>
          </p:cNvSpPr>
          <p:nvPr>
            <p:ph type="ftr" sz="quarter" idx="11"/>
          </p:nvPr>
        </p:nvSpPr>
        <p:spPr/>
        <p:txBody>
          <a:bodyPr/>
          <a:lstStyle/>
          <a:p>
            <a:endParaRPr lang="it-IT">
              <a:solidFill>
                <a:srgbClr val="DEDEE0"/>
              </a:solidFill>
            </a:endParaRPr>
          </a:p>
        </p:txBody>
      </p:sp>
      <p:sp>
        <p:nvSpPr>
          <p:cNvPr id="6" name="Slide Number Placeholder 5"/>
          <p:cNvSpPr>
            <a:spLocks noGrp="1"/>
          </p:cNvSpPr>
          <p:nvPr>
            <p:ph type="sldNum" sz="quarter" idx="12"/>
          </p:nvPr>
        </p:nvSpPr>
        <p:spPr/>
        <p:txBody>
          <a:bodyPr/>
          <a:lstStyle/>
          <a:p>
            <a:fld id="{114E20FB-907A-4FDC-8BE7-BFD0B13126EB}" type="slidenum">
              <a:rPr lang="it-IT" smtClean="0"/>
              <a:pPr/>
              <a:t>‹N›</a:t>
            </a:fld>
            <a:endParaRPr lang="it-IT"/>
          </a:p>
        </p:txBody>
      </p:sp>
    </p:spTree>
    <p:extLst>
      <p:ext uri="{BB962C8B-B14F-4D97-AF65-F5344CB8AC3E}">
        <p14:creationId xmlns:p14="http://schemas.microsoft.com/office/powerpoint/2010/main" val="146930180"/>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1752600" cy="5851525"/>
          </a:xfrm>
        </p:spPr>
        <p:txBody>
          <a:bodyPr vert="eaVert" anchor="b" anchorCtr="0"/>
          <a:lstStyle/>
          <a:p>
            <a:r>
              <a:rPr lang="it-IT"/>
              <a:t>Fare clic per modificare lo stile del titolo</a:t>
            </a:r>
            <a:endParaRPr lang="en-US" dirty="0"/>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Date Placeholder 3"/>
          <p:cNvSpPr>
            <a:spLocks noGrp="1"/>
          </p:cNvSpPr>
          <p:nvPr>
            <p:ph type="dt" sz="half" idx="10"/>
          </p:nvPr>
        </p:nvSpPr>
        <p:spPr/>
        <p:txBody>
          <a:bodyPr/>
          <a:lstStyle/>
          <a:p>
            <a:fld id="{F458DE67-9CE7-46E7-B790-A904135CDCFC}" type="datetimeFigureOut">
              <a:rPr lang="it-IT" smtClean="0">
                <a:solidFill>
                  <a:srgbClr val="DEDEE0"/>
                </a:solidFill>
              </a:rPr>
              <a:pPr/>
              <a:t>18/09/2026</a:t>
            </a:fld>
            <a:endParaRPr lang="it-IT">
              <a:solidFill>
                <a:srgbClr val="DEDEE0"/>
              </a:solidFill>
            </a:endParaRPr>
          </a:p>
        </p:txBody>
      </p:sp>
      <p:sp>
        <p:nvSpPr>
          <p:cNvPr id="5" name="Footer Placeholder 4"/>
          <p:cNvSpPr>
            <a:spLocks noGrp="1"/>
          </p:cNvSpPr>
          <p:nvPr>
            <p:ph type="ftr" sz="quarter" idx="11"/>
          </p:nvPr>
        </p:nvSpPr>
        <p:spPr/>
        <p:txBody>
          <a:bodyPr/>
          <a:lstStyle/>
          <a:p>
            <a:endParaRPr lang="it-IT">
              <a:solidFill>
                <a:srgbClr val="DEDEE0"/>
              </a:solidFill>
            </a:endParaRPr>
          </a:p>
        </p:txBody>
      </p:sp>
      <p:sp>
        <p:nvSpPr>
          <p:cNvPr id="6" name="Slide Number Placeholder 5"/>
          <p:cNvSpPr>
            <a:spLocks noGrp="1"/>
          </p:cNvSpPr>
          <p:nvPr>
            <p:ph type="sldNum" sz="quarter" idx="12"/>
          </p:nvPr>
        </p:nvSpPr>
        <p:spPr/>
        <p:txBody>
          <a:bodyPr/>
          <a:lstStyle/>
          <a:p>
            <a:fld id="{114E20FB-907A-4FDC-8BE7-BFD0B13126EB}" type="slidenum">
              <a:rPr lang="it-IT" smtClean="0"/>
              <a:pPr/>
              <a:t>‹N›</a:t>
            </a:fld>
            <a:endParaRPr lang="it-IT"/>
          </a:p>
        </p:txBody>
      </p:sp>
    </p:spTree>
    <p:extLst>
      <p:ext uri="{BB962C8B-B14F-4D97-AF65-F5344CB8AC3E}">
        <p14:creationId xmlns:p14="http://schemas.microsoft.com/office/powerpoint/2010/main" val="3032073591"/>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9DFB5A8-E1A7-BF71-496D-EDB28EBF14F1}"/>
              </a:ext>
            </a:extLst>
          </p:cNvPr>
          <p:cNvSpPr>
            <a:spLocks noGrp="1"/>
          </p:cNvSpPr>
          <p:nvPr>
            <p:ph type="ctrTitle"/>
          </p:nvPr>
        </p:nvSpPr>
        <p:spPr>
          <a:xfrm>
            <a:off x="1143000" y="1122363"/>
            <a:ext cx="6858000" cy="2387600"/>
          </a:xfrm>
        </p:spPr>
        <p:txBody>
          <a:bodyPr anchor="b"/>
          <a:lstStyle>
            <a:lvl1pPr algn="ctr">
              <a:defRPr sz="45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7DD3F7D4-4F3A-98BE-ED2A-9EA6C1A90A50}"/>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034D7BFC-C689-13B4-FBF7-D8FBF2EEAC9A}"/>
              </a:ext>
            </a:extLst>
          </p:cNvPr>
          <p:cNvSpPr>
            <a:spLocks noGrp="1"/>
          </p:cNvSpPr>
          <p:nvPr>
            <p:ph type="dt" sz="half" idx="10"/>
          </p:nvPr>
        </p:nvSpPr>
        <p:spPr/>
        <p:txBody>
          <a:bodyPr/>
          <a:lstStyle/>
          <a:p>
            <a:fld id="{BEA7AF4C-3955-42DF-B34A-E076F35B64E8}" type="datetimeFigureOut">
              <a:rPr lang="it-IT" smtClean="0"/>
              <a:t>18/09/2026</a:t>
            </a:fld>
            <a:endParaRPr lang="it-IT"/>
          </a:p>
        </p:txBody>
      </p:sp>
      <p:sp>
        <p:nvSpPr>
          <p:cNvPr id="5" name="Segnaposto piè di pagina 4">
            <a:extLst>
              <a:ext uri="{FF2B5EF4-FFF2-40B4-BE49-F238E27FC236}">
                <a16:creationId xmlns:a16="http://schemas.microsoft.com/office/drawing/2014/main" id="{06246DC9-CE00-567D-6812-CED313826BE4}"/>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E7A35E5F-249C-C858-2540-E4D7458B033C}"/>
              </a:ext>
            </a:extLst>
          </p:cNvPr>
          <p:cNvSpPr>
            <a:spLocks noGrp="1"/>
          </p:cNvSpPr>
          <p:nvPr>
            <p:ph type="sldNum" sz="quarter" idx="12"/>
          </p:nvPr>
        </p:nvSpPr>
        <p:spPr/>
        <p:txBody>
          <a:bodyPr/>
          <a:lstStyle/>
          <a:p>
            <a:fld id="{882ECCDE-FDB1-43AE-9CD9-7DF22183D48B}" type="slidenum">
              <a:rPr lang="it-IT" smtClean="0"/>
              <a:t>‹N›</a:t>
            </a:fld>
            <a:endParaRPr lang="it-IT"/>
          </a:p>
        </p:txBody>
      </p:sp>
    </p:spTree>
    <p:extLst>
      <p:ext uri="{BB962C8B-B14F-4D97-AF65-F5344CB8AC3E}">
        <p14:creationId xmlns:p14="http://schemas.microsoft.com/office/powerpoint/2010/main" val="1397692369"/>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3397E56-F4CE-0615-EADC-BBDD153F5F04}"/>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646C0C46-E800-DF38-C803-D12A6B55A825}"/>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9C956924-0256-92C4-195A-1AC5360EA328}"/>
              </a:ext>
            </a:extLst>
          </p:cNvPr>
          <p:cNvSpPr>
            <a:spLocks noGrp="1"/>
          </p:cNvSpPr>
          <p:nvPr>
            <p:ph type="dt" sz="half" idx="10"/>
          </p:nvPr>
        </p:nvSpPr>
        <p:spPr/>
        <p:txBody>
          <a:bodyPr/>
          <a:lstStyle/>
          <a:p>
            <a:fld id="{BEA7AF4C-3955-42DF-B34A-E076F35B64E8}" type="datetimeFigureOut">
              <a:rPr lang="it-IT" smtClean="0"/>
              <a:t>18/09/2026</a:t>
            </a:fld>
            <a:endParaRPr lang="it-IT"/>
          </a:p>
        </p:txBody>
      </p:sp>
      <p:sp>
        <p:nvSpPr>
          <p:cNvPr id="5" name="Segnaposto piè di pagina 4">
            <a:extLst>
              <a:ext uri="{FF2B5EF4-FFF2-40B4-BE49-F238E27FC236}">
                <a16:creationId xmlns:a16="http://schemas.microsoft.com/office/drawing/2014/main" id="{09102964-9936-B13B-0DDF-631C9767439B}"/>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E90B4B51-7508-5E80-C17B-8321F033E6D1}"/>
              </a:ext>
            </a:extLst>
          </p:cNvPr>
          <p:cNvSpPr>
            <a:spLocks noGrp="1"/>
          </p:cNvSpPr>
          <p:nvPr>
            <p:ph type="sldNum" sz="quarter" idx="12"/>
          </p:nvPr>
        </p:nvSpPr>
        <p:spPr/>
        <p:txBody>
          <a:bodyPr/>
          <a:lstStyle/>
          <a:p>
            <a:fld id="{882ECCDE-FDB1-43AE-9CD9-7DF22183D48B}" type="slidenum">
              <a:rPr lang="it-IT" smtClean="0"/>
              <a:t>‹N›</a:t>
            </a:fld>
            <a:endParaRPr lang="it-IT"/>
          </a:p>
        </p:txBody>
      </p:sp>
    </p:spTree>
    <p:extLst>
      <p:ext uri="{BB962C8B-B14F-4D97-AF65-F5344CB8AC3E}">
        <p14:creationId xmlns:p14="http://schemas.microsoft.com/office/powerpoint/2010/main" val="2454806604"/>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538C489-17DF-2749-D2A4-A279BBB5A65B}"/>
              </a:ext>
            </a:extLst>
          </p:cNvPr>
          <p:cNvSpPr>
            <a:spLocks noGrp="1"/>
          </p:cNvSpPr>
          <p:nvPr>
            <p:ph type="title"/>
          </p:nvPr>
        </p:nvSpPr>
        <p:spPr>
          <a:xfrm>
            <a:off x="623888" y="1709739"/>
            <a:ext cx="7886700" cy="2852737"/>
          </a:xfrm>
        </p:spPr>
        <p:txBody>
          <a:bodyPr anchor="b"/>
          <a:lstStyle>
            <a:lvl1pPr>
              <a:defRPr sz="45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5782996E-B86D-B34C-6C74-A31D53929E09}"/>
              </a:ext>
            </a:extLst>
          </p:cNvPr>
          <p:cNvSpPr>
            <a:spLocks noGrp="1"/>
          </p:cNvSpPr>
          <p:nvPr>
            <p:ph type="body" idx="1"/>
          </p:nvPr>
        </p:nvSpPr>
        <p:spPr>
          <a:xfrm>
            <a:off x="623888" y="4589464"/>
            <a:ext cx="7886700" cy="1500187"/>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12010049-0F77-8F3C-625D-762FFF07E082}"/>
              </a:ext>
            </a:extLst>
          </p:cNvPr>
          <p:cNvSpPr>
            <a:spLocks noGrp="1"/>
          </p:cNvSpPr>
          <p:nvPr>
            <p:ph type="dt" sz="half" idx="10"/>
          </p:nvPr>
        </p:nvSpPr>
        <p:spPr/>
        <p:txBody>
          <a:bodyPr/>
          <a:lstStyle/>
          <a:p>
            <a:fld id="{BEA7AF4C-3955-42DF-B34A-E076F35B64E8}" type="datetimeFigureOut">
              <a:rPr lang="it-IT" smtClean="0"/>
              <a:t>18/09/2026</a:t>
            </a:fld>
            <a:endParaRPr lang="it-IT"/>
          </a:p>
        </p:txBody>
      </p:sp>
      <p:sp>
        <p:nvSpPr>
          <p:cNvPr id="5" name="Segnaposto piè di pagina 4">
            <a:extLst>
              <a:ext uri="{FF2B5EF4-FFF2-40B4-BE49-F238E27FC236}">
                <a16:creationId xmlns:a16="http://schemas.microsoft.com/office/drawing/2014/main" id="{6AD17BBA-4E79-357A-F7BF-34F3DC8F07B4}"/>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7C7FCDC1-4EBB-6843-641A-739F9C88FF59}"/>
              </a:ext>
            </a:extLst>
          </p:cNvPr>
          <p:cNvSpPr>
            <a:spLocks noGrp="1"/>
          </p:cNvSpPr>
          <p:nvPr>
            <p:ph type="sldNum" sz="quarter" idx="12"/>
          </p:nvPr>
        </p:nvSpPr>
        <p:spPr/>
        <p:txBody>
          <a:bodyPr/>
          <a:lstStyle/>
          <a:p>
            <a:fld id="{882ECCDE-FDB1-43AE-9CD9-7DF22183D48B}" type="slidenum">
              <a:rPr lang="it-IT" smtClean="0"/>
              <a:t>‹N›</a:t>
            </a:fld>
            <a:endParaRPr lang="it-IT"/>
          </a:p>
        </p:txBody>
      </p:sp>
    </p:spTree>
    <p:extLst>
      <p:ext uri="{BB962C8B-B14F-4D97-AF65-F5344CB8AC3E}">
        <p14:creationId xmlns:p14="http://schemas.microsoft.com/office/powerpoint/2010/main" val="1388171422"/>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257DA58-FED7-5F90-4198-5292B7233566}"/>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1E6A272F-C4AF-668D-8DDE-92D101AE6A48}"/>
              </a:ext>
            </a:extLst>
          </p:cNvPr>
          <p:cNvSpPr>
            <a:spLocks noGrp="1"/>
          </p:cNvSpPr>
          <p:nvPr>
            <p:ph sz="half" idx="1"/>
          </p:nvPr>
        </p:nvSpPr>
        <p:spPr>
          <a:xfrm>
            <a:off x="628650" y="1825625"/>
            <a:ext cx="38862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2F74DAD4-E7DA-3617-910E-5A08D460C12D}"/>
              </a:ext>
            </a:extLst>
          </p:cNvPr>
          <p:cNvSpPr>
            <a:spLocks noGrp="1"/>
          </p:cNvSpPr>
          <p:nvPr>
            <p:ph sz="half" idx="2"/>
          </p:nvPr>
        </p:nvSpPr>
        <p:spPr>
          <a:xfrm>
            <a:off x="4629150" y="1825625"/>
            <a:ext cx="38862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BEAA9E54-84BB-0EB4-BE80-FB0D8D63F2FE}"/>
              </a:ext>
            </a:extLst>
          </p:cNvPr>
          <p:cNvSpPr>
            <a:spLocks noGrp="1"/>
          </p:cNvSpPr>
          <p:nvPr>
            <p:ph type="dt" sz="half" idx="10"/>
          </p:nvPr>
        </p:nvSpPr>
        <p:spPr/>
        <p:txBody>
          <a:bodyPr/>
          <a:lstStyle/>
          <a:p>
            <a:fld id="{BEA7AF4C-3955-42DF-B34A-E076F35B64E8}" type="datetimeFigureOut">
              <a:rPr lang="it-IT" smtClean="0"/>
              <a:t>18/09/2026</a:t>
            </a:fld>
            <a:endParaRPr lang="it-IT"/>
          </a:p>
        </p:txBody>
      </p:sp>
      <p:sp>
        <p:nvSpPr>
          <p:cNvPr id="6" name="Segnaposto piè di pagina 5">
            <a:extLst>
              <a:ext uri="{FF2B5EF4-FFF2-40B4-BE49-F238E27FC236}">
                <a16:creationId xmlns:a16="http://schemas.microsoft.com/office/drawing/2014/main" id="{CAC8D954-D643-75D9-F728-B697FDCFAD6B}"/>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47E67D03-9DD3-BE34-F1D0-5EB4EA810AE6}"/>
              </a:ext>
            </a:extLst>
          </p:cNvPr>
          <p:cNvSpPr>
            <a:spLocks noGrp="1"/>
          </p:cNvSpPr>
          <p:nvPr>
            <p:ph type="sldNum" sz="quarter" idx="12"/>
          </p:nvPr>
        </p:nvSpPr>
        <p:spPr/>
        <p:txBody>
          <a:bodyPr/>
          <a:lstStyle/>
          <a:p>
            <a:fld id="{882ECCDE-FDB1-43AE-9CD9-7DF22183D48B}" type="slidenum">
              <a:rPr lang="it-IT" smtClean="0"/>
              <a:t>‹N›</a:t>
            </a:fld>
            <a:endParaRPr lang="it-IT"/>
          </a:p>
        </p:txBody>
      </p:sp>
    </p:spTree>
    <p:extLst>
      <p:ext uri="{BB962C8B-B14F-4D97-AF65-F5344CB8AC3E}">
        <p14:creationId xmlns:p14="http://schemas.microsoft.com/office/powerpoint/2010/main" val="2653613654"/>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B9F0FAC-8FF8-FC81-ED22-9240317BF79B}"/>
              </a:ext>
            </a:extLst>
          </p:cNvPr>
          <p:cNvSpPr>
            <a:spLocks noGrp="1"/>
          </p:cNvSpPr>
          <p:nvPr>
            <p:ph type="title"/>
          </p:nvPr>
        </p:nvSpPr>
        <p:spPr>
          <a:xfrm>
            <a:off x="629841" y="365126"/>
            <a:ext cx="78867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284C152C-4F51-E430-7ABD-159403664A74}"/>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3CCDB9F9-2BA7-DE51-A972-EDC806088BE4}"/>
              </a:ext>
            </a:extLst>
          </p:cNvPr>
          <p:cNvSpPr>
            <a:spLocks noGrp="1"/>
          </p:cNvSpPr>
          <p:nvPr>
            <p:ph sz="half" idx="2"/>
          </p:nvPr>
        </p:nvSpPr>
        <p:spPr>
          <a:xfrm>
            <a:off x="629842" y="2505075"/>
            <a:ext cx="3868340"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B7926C04-1888-C2E4-8098-03D7F31393AD}"/>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6C3E8F3D-71F9-9CA2-C824-9D235C37769A}"/>
              </a:ext>
            </a:extLst>
          </p:cNvPr>
          <p:cNvSpPr>
            <a:spLocks noGrp="1"/>
          </p:cNvSpPr>
          <p:nvPr>
            <p:ph sz="quarter" idx="4"/>
          </p:nvPr>
        </p:nvSpPr>
        <p:spPr>
          <a:xfrm>
            <a:off x="4629150" y="2505075"/>
            <a:ext cx="3887391"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BCE0108C-357F-4E85-EEFB-89F3B8478578}"/>
              </a:ext>
            </a:extLst>
          </p:cNvPr>
          <p:cNvSpPr>
            <a:spLocks noGrp="1"/>
          </p:cNvSpPr>
          <p:nvPr>
            <p:ph type="dt" sz="half" idx="10"/>
          </p:nvPr>
        </p:nvSpPr>
        <p:spPr/>
        <p:txBody>
          <a:bodyPr/>
          <a:lstStyle/>
          <a:p>
            <a:fld id="{BEA7AF4C-3955-42DF-B34A-E076F35B64E8}" type="datetimeFigureOut">
              <a:rPr lang="it-IT" smtClean="0"/>
              <a:t>18/09/2026</a:t>
            </a:fld>
            <a:endParaRPr lang="it-IT"/>
          </a:p>
        </p:txBody>
      </p:sp>
      <p:sp>
        <p:nvSpPr>
          <p:cNvPr id="8" name="Segnaposto piè di pagina 7">
            <a:extLst>
              <a:ext uri="{FF2B5EF4-FFF2-40B4-BE49-F238E27FC236}">
                <a16:creationId xmlns:a16="http://schemas.microsoft.com/office/drawing/2014/main" id="{C22AB488-5480-19E3-DFB3-27AE1B017BCE}"/>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2A580ECE-11FE-5B33-17FB-0D16EB6F8FE7}"/>
              </a:ext>
            </a:extLst>
          </p:cNvPr>
          <p:cNvSpPr>
            <a:spLocks noGrp="1"/>
          </p:cNvSpPr>
          <p:nvPr>
            <p:ph type="sldNum" sz="quarter" idx="12"/>
          </p:nvPr>
        </p:nvSpPr>
        <p:spPr/>
        <p:txBody>
          <a:bodyPr/>
          <a:lstStyle/>
          <a:p>
            <a:fld id="{882ECCDE-FDB1-43AE-9CD9-7DF22183D48B}" type="slidenum">
              <a:rPr lang="it-IT" smtClean="0"/>
              <a:t>‹N›</a:t>
            </a:fld>
            <a:endParaRPr lang="it-IT"/>
          </a:p>
        </p:txBody>
      </p:sp>
    </p:spTree>
    <p:extLst>
      <p:ext uri="{BB962C8B-B14F-4D97-AF65-F5344CB8AC3E}">
        <p14:creationId xmlns:p14="http://schemas.microsoft.com/office/powerpoint/2010/main" val="1538029946"/>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FA4BB9E-88A1-2F90-10FB-C949C0BB499F}"/>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D8C46F4F-93A0-C4CF-1D2B-EAD23C66138C}"/>
              </a:ext>
            </a:extLst>
          </p:cNvPr>
          <p:cNvSpPr>
            <a:spLocks noGrp="1"/>
          </p:cNvSpPr>
          <p:nvPr>
            <p:ph type="dt" sz="half" idx="10"/>
          </p:nvPr>
        </p:nvSpPr>
        <p:spPr/>
        <p:txBody>
          <a:bodyPr/>
          <a:lstStyle/>
          <a:p>
            <a:fld id="{BEA7AF4C-3955-42DF-B34A-E076F35B64E8}" type="datetimeFigureOut">
              <a:rPr lang="it-IT" smtClean="0"/>
              <a:t>18/09/2026</a:t>
            </a:fld>
            <a:endParaRPr lang="it-IT"/>
          </a:p>
        </p:txBody>
      </p:sp>
      <p:sp>
        <p:nvSpPr>
          <p:cNvPr id="4" name="Segnaposto piè di pagina 3">
            <a:extLst>
              <a:ext uri="{FF2B5EF4-FFF2-40B4-BE49-F238E27FC236}">
                <a16:creationId xmlns:a16="http://schemas.microsoft.com/office/drawing/2014/main" id="{951CF1E9-E5AD-FBDF-24BB-CDCC3BB5682C}"/>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4FDC4822-3001-AB89-48ED-7223E5E15284}"/>
              </a:ext>
            </a:extLst>
          </p:cNvPr>
          <p:cNvSpPr>
            <a:spLocks noGrp="1"/>
          </p:cNvSpPr>
          <p:nvPr>
            <p:ph type="sldNum" sz="quarter" idx="12"/>
          </p:nvPr>
        </p:nvSpPr>
        <p:spPr/>
        <p:txBody>
          <a:bodyPr/>
          <a:lstStyle/>
          <a:p>
            <a:fld id="{882ECCDE-FDB1-43AE-9CD9-7DF22183D48B}" type="slidenum">
              <a:rPr lang="it-IT" smtClean="0"/>
              <a:t>‹N›</a:t>
            </a:fld>
            <a:endParaRPr lang="it-IT"/>
          </a:p>
        </p:txBody>
      </p:sp>
    </p:spTree>
    <p:extLst>
      <p:ext uri="{BB962C8B-B14F-4D97-AF65-F5344CB8AC3E}">
        <p14:creationId xmlns:p14="http://schemas.microsoft.com/office/powerpoint/2010/main" val="929515480"/>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0072E1AB-FC67-BB01-C12D-8819BCEDE247}"/>
              </a:ext>
            </a:extLst>
          </p:cNvPr>
          <p:cNvSpPr>
            <a:spLocks noGrp="1"/>
          </p:cNvSpPr>
          <p:nvPr>
            <p:ph type="dt" sz="half" idx="10"/>
          </p:nvPr>
        </p:nvSpPr>
        <p:spPr/>
        <p:txBody>
          <a:bodyPr/>
          <a:lstStyle/>
          <a:p>
            <a:fld id="{BEA7AF4C-3955-42DF-B34A-E076F35B64E8}" type="datetimeFigureOut">
              <a:rPr lang="it-IT" smtClean="0"/>
              <a:t>18/09/2026</a:t>
            </a:fld>
            <a:endParaRPr lang="it-IT"/>
          </a:p>
        </p:txBody>
      </p:sp>
      <p:sp>
        <p:nvSpPr>
          <p:cNvPr id="3" name="Segnaposto piè di pagina 2">
            <a:extLst>
              <a:ext uri="{FF2B5EF4-FFF2-40B4-BE49-F238E27FC236}">
                <a16:creationId xmlns:a16="http://schemas.microsoft.com/office/drawing/2014/main" id="{128A3292-E4D9-BAB7-0AA0-945B44284CEA}"/>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11A9090D-3EB5-DD52-8EB8-E75BB36DDCDA}"/>
              </a:ext>
            </a:extLst>
          </p:cNvPr>
          <p:cNvSpPr>
            <a:spLocks noGrp="1"/>
          </p:cNvSpPr>
          <p:nvPr>
            <p:ph type="sldNum" sz="quarter" idx="12"/>
          </p:nvPr>
        </p:nvSpPr>
        <p:spPr/>
        <p:txBody>
          <a:bodyPr/>
          <a:lstStyle/>
          <a:p>
            <a:fld id="{882ECCDE-FDB1-43AE-9CD9-7DF22183D48B}" type="slidenum">
              <a:rPr lang="it-IT" smtClean="0"/>
              <a:t>‹N›</a:t>
            </a:fld>
            <a:endParaRPr lang="it-IT"/>
          </a:p>
        </p:txBody>
      </p:sp>
    </p:spTree>
    <p:extLst>
      <p:ext uri="{BB962C8B-B14F-4D97-AF65-F5344CB8AC3E}">
        <p14:creationId xmlns:p14="http://schemas.microsoft.com/office/powerpoint/2010/main" val="88137076"/>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47766FD-6B7B-3D8A-1903-CB3764B290E3}"/>
              </a:ext>
            </a:extLst>
          </p:cNvPr>
          <p:cNvSpPr>
            <a:spLocks noGrp="1"/>
          </p:cNvSpPr>
          <p:nvPr>
            <p:ph type="title"/>
          </p:nvPr>
        </p:nvSpPr>
        <p:spPr>
          <a:xfrm>
            <a:off x="629841" y="457200"/>
            <a:ext cx="2949178" cy="1600200"/>
          </a:xfrm>
        </p:spPr>
        <p:txBody>
          <a:bodyPr anchor="b"/>
          <a:lstStyle>
            <a:lvl1pPr>
              <a:defRPr sz="24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1E1F10A8-8358-0503-7A3D-C235DC06475F}"/>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7DE81F0B-8807-B4A0-16EC-0CD02DB194C0}"/>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6DC74DA5-32CE-2E4A-BC35-D447E49406FB}"/>
              </a:ext>
            </a:extLst>
          </p:cNvPr>
          <p:cNvSpPr>
            <a:spLocks noGrp="1"/>
          </p:cNvSpPr>
          <p:nvPr>
            <p:ph type="dt" sz="half" idx="10"/>
          </p:nvPr>
        </p:nvSpPr>
        <p:spPr/>
        <p:txBody>
          <a:bodyPr/>
          <a:lstStyle/>
          <a:p>
            <a:fld id="{BEA7AF4C-3955-42DF-B34A-E076F35B64E8}" type="datetimeFigureOut">
              <a:rPr lang="it-IT" smtClean="0"/>
              <a:t>18/09/2026</a:t>
            </a:fld>
            <a:endParaRPr lang="it-IT"/>
          </a:p>
        </p:txBody>
      </p:sp>
      <p:sp>
        <p:nvSpPr>
          <p:cNvPr id="6" name="Segnaposto piè di pagina 5">
            <a:extLst>
              <a:ext uri="{FF2B5EF4-FFF2-40B4-BE49-F238E27FC236}">
                <a16:creationId xmlns:a16="http://schemas.microsoft.com/office/drawing/2014/main" id="{71DC8274-A738-46EF-2DB5-34794B1A5047}"/>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8664EA23-9939-9CD4-789D-33E5CBB39D3F}"/>
              </a:ext>
            </a:extLst>
          </p:cNvPr>
          <p:cNvSpPr>
            <a:spLocks noGrp="1"/>
          </p:cNvSpPr>
          <p:nvPr>
            <p:ph type="sldNum" sz="quarter" idx="12"/>
          </p:nvPr>
        </p:nvSpPr>
        <p:spPr/>
        <p:txBody>
          <a:bodyPr/>
          <a:lstStyle/>
          <a:p>
            <a:fld id="{882ECCDE-FDB1-43AE-9CD9-7DF22183D48B}" type="slidenum">
              <a:rPr lang="it-IT" smtClean="0"/>
              <a:t>‹N›</a:t>
            </a:fld>
            <a:endParaRPr lang="it-IT"/>
          </a:p>
        </p:txBody>
      </p:sp>
    </p:spTree>
    <p:extLst>
      <p:ext uri="{BB962C8B-B14F-4D97-AF65-F5344CB8AC3E}">
        <p14:creationId xmlns:p14="http://schemas.microsoft.com/office/powerpoint/2010/main" val="4061745830"/>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34F09A6-AB03-24D6-02C9-2131F36D1876}"/>
              </a:ext>
            </a:extLst>
          </p:cNvPr>
          <p:cNvSpPr>
            <a:spLocks noGrp="1"/>
          </p:cNvSpPr>
          <p:nvPr>
            <p:ph type="title"/>
          </p:nvPr>
        </p:nvSpPr>
        <p:spPr>
          <a:xfrm>
            <a:off x="629841" y="457200"/>
            <a:ext cx="2949178" cy="1600200"/>
          </a:xfrm>
        </p:spPr>
        <p:txBody>
          <a:bodyPr anchor="b"/>
          <a:lstStyle>
            <a:lvl1pPr>
              <a:defRPr sz="24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3D4596DB-FE58-FA42-2C7E-9DA843E30742}"/>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it-IT"/>
          </a:p>
        </p:txBody>
      </p:sp>
      <p:sp>
        <p:nvSpPr>
          <p:cNvPr id="4" name="Segnaposto testo 3">
            <a:extLst>
              <a:ext uri="{FF2B5EF4-FFF2-40B4-BE49-F238E27FC236}">
                <a16:creationId xmlns:a16="http://schemas.microsoft.com/office/drawing/2014/main" id="{922DC405-6F1F-B751-DF82-A8D8F5973882}"/>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931EB776-5370-272A-5255-BC293539E63B}"/>
              </a:ext>
            </a:extLst>
          </p:cNvPr>
          <p:cNvSpPr>
            <a:spLocks noGrp="1"/>
          </p:cNvSpPr>
          <p:nvPr>
            <p:ph type="dt" sz="half" idx="10"/>
          </p:nvPr>
        </p:nvSpPr>
        <p:spPr/>
        <p:txBody>
          <a:bodyPr/>
          <a:lstStyle/>
          <a:p>
            <a:fld id="{BEA7AF4C-3955-42DF-B34A-E076F35B64E8}" type="datetimeFigureOut">
              <a:rPr lang="it-IT" smtClean="0"/>
              <a:t>18/09/2026</a:t>
            </a:fld>
            <a:endParaRPr lang="it-IT"/>
          </a:p>
        </p:txBody>
      </p:sp>
      <p:sp>
        <p:nvSpPr>
          <p:cNvPr id="6" name="Segnaposto piè di pagina 5">
            <a:extLst>
              <a:ext uri="{FF2B5EF4-FFF2-40B4-BE49-F238E27FC236}">
                <a16:creationId xmlns:a16="http://schemas.microsoft.com/office/drawing/2014/main" id="{73BE2851-A84C-DFE0-7CDB-FD23DB0E0E8B}"/>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47563C88-BF25-CF73-57E0-DA5EE082A185}"/>
              </a:ext>
            </a:extLst>
          </p:cNvPr>
          <p:cNvSpPr>
            <a:spLocks noGrp="1"/>
          </p:cNvSpPr>
          <p:nvPr>
            <p:ph type="sldNum" sz="quarter" idx="12"/>
          </p:nvPr>
        </p:nvSpPr>
        <p:spPr/>
        <p:txBody>
          <a:bodyPr/>
          <a:lstStyle/>
          <a:p>
            <a:fld id="{882ECCDE-FDB1-43AE-9CD9-7DF22183D48B}" type="slidenum">
              <a:rPr lang="it-IT" smtClean="0"/>
              <a:t>‹N›</a:t>
            </a:fld>
            <a:endParaRPr lang="it-IT"/>
          </a:p>
        </p:txBody>
      </p:sp>
    </p:spTree>
    <p:extLst>
      <p:ext uri="{BB962C8B-B14F-4D97-AF65-F5344CB8AC3E}">
        <p14:creationId xmlns:p14="http://schemas.microsoft.com/office/powerpoint/2010/main" val="3224525687"/>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84FA4C4-BD9B-ECC5-AA38-0C690BE8C21F}"/>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99A12B79-F6FD-DA22-9C6D-144A7268ED6A}"/>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DFCCD0B2-EFF3-AD93-EFE8-0ACD12C95279}"/>
              </a:ext>
            </a:extLst>
          </p:cNvPr>
          <p:cNvSpPr>
            <a:spLocks noGrp="1"/>
          </p:cNvSpPr>
          <p:nvPr>
            <p:ph type="dt" sz="half" idx="10"/>
          </p:nvPr>
        </p:nvSpPr>
        <p:spPr/>
        <p:txBody>
          <a:bodyPr/>
          <a:lstStyle/>
          <a:p>
            <a:fld id="{BEA7AF4C-3955-42DF-B34A-E076F35B64E8}" type="datetimeFigureOut">
              <a:rPr lang="it-IT" smtClean="0"/>
              <a:t>18/09/2026</a:t>
            </a:fld>
            <a:endParaRPr lang="it-IT"/>
          </a:p>
        </p:txBody>
      </p:sp>
      <p:sp>
        <p:nvSpPr>
          <p:cNvPr id="5" name="Segnaposto piè di pagina 4">
            <a:extLst>
              <a:ext uri="{FF2B5EF4-FFF2-40B4-BE49-F238E27FC236}">
                <a16:creationId xmlns:a16="http://schemas.microsoft.com/office/drawing/2014/main" id="{C886D6AB-219E-C32A-F45C-552CA3D6FE51}"/>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B3E93669-50C7-B121-8A30-20CA64EAD250}"/>
              </a:ext>
            </a:extLst>
          </p:cNvPr>
          <p:cNvSpPr>
            <a:spLocks noGrp="1"/>
          </p:cNvSpPr>
          <p:nvPr>
            <p:ph type="sldNum" sz="quarter" idx="12"/>
          </p:nvPr>
        </p:nvSpPr>
        <p:spPr/>
        <p:txBody>
          <a:bodyPr/>
          <a:lstStyle/>
          <a:p>
            <a:fld id="{882ECCDE-FDB1-43AE-9CD9-7DF22183D48B}" type="slidenum">
              <a:rPr lang="it-IT" smtClean="0"/>
              <a:t>‹N›</a:t>
            </a:fld>
            <a:endParaRPr lang="it-IT"/>
          </a:p>
        </p:txBody>
      </p:sp>
    </p:spTree>
    <p:extLst>
      <p:ext uri="{BB962C8B-B14F-4D97-AF65-F5344CB8AC3E}">
        <p14:creationId xmlns:p14="http://schemas.microsoft.com/office/powerpoint/2010/main" val="2654563901"/>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EB7C8ECD-6AEA-E385-9035-E1B1F38EEE6C}"/>
              </a:ext>
            </a:extLst>
          </p:cNvPr>
          <p:cNvSpPr>
            <a:spLocks noGrp="1"/>
          </p:cNvSpPr>
          <p:nvPr>
            <p:ph type="title" orient="vert"/>
          </p:nvPr>
        </p:nvSpPr>
        <p:spPr>
          <a:xfrm>
            <a:off x="6543675" y="365125"/>
            <a:ext cx="1971675"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9466CD9A-D9B4-E6BA-91FD-D4D40EA709B7}"/>
              </a:ext>
            </a:extLst>
          </p:cNvPr>
          <p:cNvSpPr>
            <a:spLocks noGrp="1"/>
          </p:cNvSpPr>
          <p:nvPr>
            <p:ph type="body" orient="vert" idx="1"/>
          </p:nvPr>
        </p:nvSpPr>
        <p:spPr>
          <a:xfrm>
            <a:off x="628650" y="365125"/>
            <a:ext cx="5800725"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23799CEC-C8AA-8F44-715A-8BE360478B21}"/>
              </a:ext>
            </a:extLst>
          </p:cNvPr>
          <p:cNvSpPr>
            <a:spLocks noGrp="1"/>
          </p:cNvSpPr>
          <p:nvPr>
            <p:ph type="dt" sz="half" idx="10"/>
          </p:nvPr>
        </p:nvSpPr>
        <p:spPr/>
        <p:txBody>
          <a:bodyPr/>
          <a:lstStyle/>
          <a:p>
            <a:fld id="{BEA7AF4C-3955-42DF-B34A-E076F35B64E8}" type="datetimeFigureOut">
              <a:rPr lang="it-IT" smtClean="0"/>
              <a:t>18/09/2026</a:t>
            </a:fld>
            <a:endParaRPr lang="it-IT"/>
          </a:p>
        </p:txBody>
      </p:sp>
      <p:sp>
        <p:nvSpPr>
          <p:cNvPr id="5" name="Segnaposto piè di pagina 4">
            <a:extLst>
              <a:ext uri="{FF2B5EF4-FFF2-40B4-BE49-F238E27FC236}">
                <a16:creationId xmlns:a16="http://schemas.microsoft.com/office/drawing/2014/main" id="{0D97EA76-BE60-C90D-4797-4994A0BA0876}"/>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10E9D761-D16A-E042-0687-A2FB8649BC6C}"/>
              </a:ext>
            </a:extLst>
          </p:cNvPr>
          <p:cNvSpPr>
            <a:spLocks noGrp="1"/>
          </p:cNvSpPr>
          <p:nvPr>
            <p:ph type="sldNum" sz="quarter" idx="12"/>
          </p:nvPr>
        </p:nvSpPr>
        <p:spPr/>
        <p:txBody>
          <a:bodyPr/>
          <a:lstStyle/>
          <a:p>
            <a:fld id="{882ECCDE-FDB1-43AE-9CD9-7DF22183D48B}" type="slidenum">
              <a:rPr lang="it-IT" smtClean="0"/>
              <a:t>‹N›</a:t>
            </a:fld>
            <a:endParaRPr lang="it-IT"/>
          </a:p>
        </p:txBody>
      </p:sp>
    </p:spTree>
    <p:extLst>
      <p:ext uri="{BB962C8B-B14F-4D97-AF65-F5344CB8AC3E}">
        <p14:creationId xmlns:p14="http://schemas.microsoft.com/office/powerpoint/2010/main" val="2313983566"/>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preserve="1" userDrawn="1">
  <p:cSld name="Diapositiva titolo">
    <p:spTree>
      <p:nvGrpSpPr>
        <p:cNvPr id="1" name=""/>
        <p:cNvGrpSpPr/>
        <p:nvPr/>
      </p:nvGrpSpPr>
      <p:grpSpPr>
        <a:xfrm>
          <a:off x="0" y="0"/>
          <a:ext cx="0" cy="0"/>
          <a:chOff x="0" y="0"/>
          <a:chExt cx="0" cy="0"/>
        </a:xfrm>
      </p:grpSpPr>
      <p:sp>
        <p:nvSpPr>
          <p:cNvPr id="11" name="Segnaposto immagine 9">
            <a:extLst>
              <a:ext uri="{FF2B5EF4-FFF2-40B4-BE49-F238E27FC236}">
                <a16:creationId xmlns:a16="http://schemas.microsoft.com/office/drawing/2014/main" id="{D1D313A2-A4D4-40DF-A0C2-C29F64168525}"/>
              </a:ext>
            </a:extLst>
          </p:cNvPr>
          <p:cNvSpPr>
            <a:spLocks noGrp="1"/>
          </p:cNvSpPr>
          <p:nvPr>
            <p:ph type="pic" sz="quarter" idx="13"/>
          </p:nvPr>
        </p:nvSpPr>
        <p:spPr>
          <a:xfrm>
            <a:off x="0" y="0"/>
            <a:ext cx="9144000" cy="6858000"/>
          </a:xfrm>
        </p:spPr>
        <p:txBody>
          <a:bodyPr rtlCol="0"/>
          <a:lstStyle/>
          <a:p>
            <a:pPr rtl="0"/>
            <a:r>
              <a:rPr lang="it-IT" noProof="0"/>
              <a:t>Fare clic sull'icona per inserire un'immagine</a:t>
            </a:r>
            <a:endParaRPr lang="it-IT" noProof="0" dirty="0"/>
          </a:p>
        </p:txBody>
      </p:sp>
      <p:sp>
        <p:nvSpPr>
          <p:cNvPr id="4" name="Segnaposto data 3">
            <a:extLst>
              <a:ext uri="{FF2B5EF4-FFF2-40B4-BE49-F238E27FC236}">
                <a16:creationId xmlns:a16="http://schemas.microsoft.com/office/drawing/2014/main" id="{9925CCF1-92C0-4AF3-BFAF-4921631915AB}"/>
              </a:ext>
            </a:extLst>
          </p:cNvPr>
          <p:cNvSpPr>
            <a:spLocks noGrp="1"/>
          </p:cNvSpPr>
          <p:nvPr>
            <p:ph type="dt" sz="half" idx="10"/>
          </p:nvPr>
        </p:nvSpPr>
        <p:spPr/>
        <p:txBody>
          <a:bodyPr rtlCol="0"/>
          <a:lstStyle/>
          <a:p>
            <a:pPr rtl="0"/>
            <a:fld id="{54DB44FF-F9B4-4E5D-9888-DD07079D4562}" type="datetime1">
              <a:rPr lang="it-IT" noProof="0" smtClean="0"/>
              <a:t>18/09/2026</a:t>
            </a:fld>
            <a:endParaRPr lang="it-IT" noProof="0" dirty="0"/>
          </a:p>
        </p:txBody>
      </p:sp>
      <p:sp>
        <p:nvSpPr>
          <p:cNvPr id="5" name="Segnaposto piè di pagina 4">
            <a:extLst>
              <a:ext uri="{FF2B5EF4-FFF2-40B4-BE49-F238E27FC236}">
                <a16:creationId xmlns:a16="http://schemas.microsoft.com/office/drawing/2014/main" id="{051A78A9-3DFF-4937-A9F2-5D8CF495F367}"/>
              </a:ext>
            </a:extLst>
          </p:cNvPr>
          <p:cNvSpPr>
            <a:spLocks noGrp="1"/>
          </p:cNvSpPr>
          <p:nvPr>
            <p:ph type="ftr" sz="quarter" idx="11"/>
          </p:nvPr>
        </p:nvSpPr>
        <p:spPr/>
        <p:txBody>
          <a:bodyPr rtlCol="0"/>
          <a:lstStyle/>
          <a:p>
            <a:pPr rtl="0"/>
            <a:r>
              <a:rPr lang="it-IT" noProof="0" dirty="0"/>
              <a:t>Piè di pagina</a:t>
            </a:r>
          </a:p>
        </p:txBody>
      </p:sp>
      <p:sp>
        <p:nvSpPr>
          <p:cNvPr id="6" name="Segnaposto numero diapositiva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rtlCol="0"/>
          <a:lstStyle/>
          <a:p>
            <a:pPr rtl="0"/>
            <a:fld id="{3A98EE3D-8CD1-4C3F-BD1C-C98C9596463C}" type="slidenum">
              <a:rPr lang="it-IT" noProof="0" smtClean="0"/>
              <a:t>‹N›</a:t>
            </a:fld>
            <a:endParaRPr lang="it-IT" noProof="0" dirty="0"/>
          </a:p>
        </p:txBody>
      </p:sp>
      <p:sp>
        <p:nvSpPr>
          <p:cNvPr id="3" name="Sottotitolo 2"/>
          <p:cNvSpPr>
            <a:spLocks noGrp="1"/>
          </p:cNvSpPr>
          <p:nvPr>
            <p:ph type="subTitle" idx="1"/>
          </p:nvPr>
        </p:nvSpPr>
        <p:spPr>
          <a:xfrm>
            <a:off x="909638" y="4508500"/>
            <a:ext cx="3838575" cy="1279652"/>
          </a:xfrm>
        </p:spPr>
        <p:txBody>
          <a:bodyPr lIns="91440" rIns="91440" rtlCol="0">
            <a:normAutofit/>
          </a:bodyPr>
          <a:lstStyle>
            <a:lvl1pPr marL="0" indent="0" algn="l">
              <a:buNone/>
              <a:defRPr sz="1800" cap="all" spc="150" baseline="0">
                <a:solidFill>
                  <a:schemeClr val="bg1"/>
                </a:solidFill>
                <a:latin typeface="+mn-lt"/>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pPr rtl="0"/>
            <a:r>
              <a:rPr lang="it-IT" noProof="0"/>
              <a:t>Fare clic per modificare lo stile del sottotitolo dello schema</a:t>
            </a:r>
            <a:endParaRPr lang="it-IT" noProof="0" dirty="0"/>
          </a:p>
        </p:txBody>
      </p:sp>
      <p:sp>
        <p:nvSpPr>
          <p:cNvPr id="2" name="Titolo 1"/>
          <p:cNvSpPr>
            <a:spLocks noGrp="1"/>
          </p:cNvSpPr>
          <p:nvPr>
            <p:ph type="ctrTitle"/>
          </p:nvPr>
        </p:nvSpPr>
        <p:spPr>
          <a:xfrm>
            <a:off x="909638" y="2057400"/>
            <a:ext cx="3838575" cy="1929066"/>
          </a:xfrm>
        </p:spPr>
        <p:txBody>
          <a:bodyPr rtlCol="0" anchor="b">
            <a:noAutofit/>
          </a:bodyPr>
          <a:lstStyle>
            <a:lvl1pPr algn="l">
              <a:lnSpc>
                <a:spcPct val="90000"/>
              </a:lnSpc>
              <a:defRPr sz="4050" b="1" spc="-38" baseline="0">
                <a:solidFill>
                  <a:schemeClr val="bg1"/>
                </a:solidFill>
                <a:latin typeface="+mn-lt"/>
              </a:defRPr>
            </a:lvl1pPr>
          </a:lstStyle>
          <a:p>
            <a:pPr rtl="0"/>
            <a:r>
              <a:rPr lang="it-IT" noProof="0"/>
              <a:t>Fare clic per modificare lo stile del titolo dello schema</a:t>
            </a:r>
            <a:endParaRPr lang="it-IT" noProof="0" dirty="0"/>
          </a:p>
        </p:txBody>
      </p:sp>
    </p:spTree>
    <p:extLst>
      <p:ext uri="{BB962C8B-B14F-4D97-AF65-F5344CB8AC3E}">
        <p14:creationId xmlns:p14="http://schemas.microsoft.com/office/powerpoint/2010/main" val="3531422966"/>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preserve="1" userDrawn="1">
  <p:cSld name="1_Diapositiva titolo">
    <p:spTree>
      <p:nvGrpSpPr>
        <p:cNvPr id="1" name=""/>
        <p:cNvGrpSpPr/>
        <p:nvPr/>
      </p:nvGrpSpPr>
      <p:grpSpPr>
        <a:xfrm>
          <a:off x="0" y="0"/>
          <a:ext cx="0" cy="0"/>
          <a:chOff x="0" y="0"/>
          <a:chExt cx="0" cy="0"/>
        </a:xfrm>
      </p:grpSpPr>
      <p:sp>
        <p:nvSpPr>
          <p:cNvPr id="13" name="Parallelogramma 14">
            <a:extLst>
              <a:ext uri="{FF2B5EF4-FFF2-40B4-BE49-F238E27FC236}">
                <a16:creationId xmlns:a16="http://schemas.microsoft.com/office/drawing/2014/main" id="{F5AA8A10-E19C-430B-9D5D-8D12F92BFEC5}"/>
              </a:ext>
            </a:extLst>
          </p:cNvPr>
          <p:cNvSpPr/>
          <p:nvPr userDrawn="1"/>
        </p:nvSpPr>
        <p:spPr>
          <a:xfrm>
            <a:off x="5979091" y="0"/>
            <a:ext cx="2143125"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it-IT" sz="1350" noProof="0" dirty="0"/>
          </a:p>
        </p:txBody>
      </p:sp>
      <p:sp>
        <p:nvSpPr>
          <p:cNvPr id="12" name="Rettangolo 11">
            <a:extLst>
              <a:ext uri="{FF2B5EF4-FFF2-40B4-BE49-F238E27FC236}">
                <a16:creationId xmlns:a16="http://schemas.microsoft.com/office/drawing/2014/main" id="{A7C93D4F-3003-4D58-9AFB-356A0F800F42}"/>
              </a:ext>
            </a:extLst>
          </p:cNvPr>
          <p:cNvSpPr/>
          <p:nvPr userDrawn="1"/>
        </p:nvSpPr>
        <p:spPr>
          <a:xfrm>
            <a:off x="3795706" y="0"/>
            <a:ext cx="115445" cy="6858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sz="1350" noProof="0" dirty="0"/>
          </a:p>
        </p:txBody>
      </p:sp>
      <p:sp>
        <p:nvSpPr>
          <p:cNvPr id="4" name="Segnaposto data 3">
            <a:extLst>
              <a:ext uri="{FF2B5EF4-FFF2-40B4-BE49-F238E27FC236}">
                <a16:creationId xmlns:a16="http://schemas.microsoft.com/office/drawing/2014/main" id="{9925CCF1-92C0-4AF3-BFAF-4921631915AB}"/>
              </a:ext>
            </a:extLst>
          </p:cNvPr>
          <p:cNvSpPr>
            <a:spLocks noGrp="1"/>
          </p:cNvSpPr>
          <p:nvPr>
            <p:ph type="dt" sz="half" idx="10"/>
          </p:nvPr>
        </p:nvSpPr>
        <p:spPr/>
        <p:txBody>
          <a:bodyPr rtlCol="0"/>
          <a:lstStyle/>
          <a:p>
            <a:pPr rtl="0"/>
            <a:fld id="{C3F388D4-15DF-446A-91AA-72876CD48301}" type="datetime1">
              <a:rPr lang="it-IT" noProof="0" smtClean="0"/>
              <a:t>18/09/2026</a:t>
            </a:fld>
            <a:endParaRPr lang="it-IT" noProof="0" dirty="0"/>
          </a:p>
        </p:txBody>
      </p:sp>
      <p:sp>
        <p:nvSpPr>
          <p:cNvPr id="5" name="Segnaposto piè di pagina 4">
            <a:extLst>
              <a:ext uri="{FF2B5EF4-FFF2-40B4-BE49-F238E27FC236}">
                <a16:creationId xmlns:a16="http://schemas.microsoft.com/office/drawing/2014/main" id="{051A78A9-3DFF-4937-A9F2-5D8CF495F367}"/>
              </a:ext>
            </a:extLst>
          </p:cNvPr>
          <p:cNvSpPr>
            <a:spLocks noGrp="1"/>
          </p:cNvSpPr>
          <p:nvPr>
            <p:ph type="ftr" sz="quarter" idx="11"/>
          </p:nvPr>
        </p:nvSpPr>
        <p:spPr/>
        <p:txBody>
          <a:bodyPr rtlCol="0"/>
          <a:lstStyle/>
          <a:p>
            <a:pPr rtl="0"/>
            <a:r>
              <a:rPr lang="it-IT" noProof="0" dirty="0"/>
              <a:t>Piè di pagina</a:t>
            </a:r>
          </a:p>
        </p:txBody>
      </p:sp>
      <p:sp>
        <p:nvSpPr>
          <p:cNvPr id="6" name="Segnaposto numero diapositiva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rtlCol="0"/>
          <a:lstStyle/>
          <a:p>
            <a:pPr rtl="0"/>
            <a:fld id="{3A98EE3D-8CD1-4C3F-BD1C-C98C9596463C}" type="slidenum">
              <a:rPr lang="it-IT" noProof="0" smtClean="0"/>
              <a:t>‹N›</a:t>
            </a:fld>
            <a:endParaRPr lang="it-IT" noProof="0" dirty="0"/>
          </a:p>
        </p:txBody>
      </p:sp>
      <p:sp>
        <p:nvSpPr>
          <p:cNvPr id="2" name="Titolo 1"/>
          <p:cNvSpPr>
            <a:spLocks noGrp="1"/>
          </p:cNvSpPr>
          <p:nvPr>
            <p:ph type="ctrTitle"/>
          </p:nvPr>
        </p:nvSpPr>
        <p:spPr>
          <a:xfrm>
            <a:off x="4972050" y="758952"/>
            <a:ext cx="3394710" cy="3227514"/>
          </a:xfrm>
        </p:spPr>
        <p:txBody>
          <a:bodyPr rtlCol="0" anchor="b">
            <a:normAutofit/>
          </a:bodyPr>
          <a:lstStyle>
            <a:lvl1pPr algn="l">
              <a:lnSpc>
                <a:spcPct val="90000"/>
              </a:lnSpc>
              <a:defRPr sz="4500" b="1" spc="-38" baseline="0">
                <a:solidFill>
                  <a:srgbClr val="013D61"/>
                </a:solidFill>
                <a:latin typeface="+mn-lt"/>
              </a:defRPr>
            </a:lvl1pPr>
          </a:lstStyle>
          <a:p>
            <a:pPr rtl="0"/>
            <a:r>
              <a:rPr lang="it-IT" noProof="0" dirty="0"/>
              <a:t>Fare clic per modificare lo stile del titolo dello schema</a:t>
            </a:r>
          </a:p>
        </p:txBody>
      </p:sp>
      <p:sp>
        <p:nvSpPr>
          <p:cNvPr id="3" name="Sottotitolo 2"/>
          <p:cNvSpPr>
            <a:spLocks noGrp="1"/>
          </p:cNvSpPr>
          <p:nvPr>
            <p:ph type="subTitle" idx="1"/>
          </p:nvPr>
        </p:nvSpPr>
        <p:spPr>
          <a:xfrm>
            <a:off x="4974128" y="4508500"/>
            <a:ext cx="3394710" cy="1279652"/>
          </a:xfrm>
        </p:spPr>
        <p:txBody>
          <a:bodyPr lIns="91440" rIns="91440" rtlCol="0">
            <a:normAutofit/>
          </a:bodyPr>
          <a:lstStyle>
            <a:lvl1pPr marL="0" indent="0" algn="l">
              <a:buNone/>
              <a:defRPr sz="1800" cap="all" spc="150" baseline="0">
                <a:solidFill>
                  <a:schemeClr val="tx1">
                    <a:lumMod val="75000"/>
                    <a:lumOff val="25000"/>
                  </a:schemeClr>
                </a:solidFill>
                <a:latin typeface="+mn-lt"/>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pPr rtl="0"/>
            <a:r>
              <a:rPr lang="it-IT" noProof="0" dirty="0"/>
              <a:t>Fare clic per modificare lo stile del sottotitolo dello schema</a:t>
            </a:r>
          </a:p>
        </p:txBody>
      </p:sp>
      <p:sp>
        <p:nvSpPr>
          <p:cNvPr id="11" name="Rettangolo 10">
            <a:extLst>
              <a:ext uri="{FF2B5EF4-FFF2-40B4-BE49-F238E27FC236}">
                <a16:creationId xmlns:a16="http://schemas.microsoft.com/office/drawing/2014/main" id="{6D3E1BBA-670B-4CAE-B839-50ADB23DDBC6}"/>
              </a:ext>
            </a:extLst>
          </p:cNvPr>
          <p:cNvSpPr/>
          <p:nvPr userDrawn="1"/>
        </p:nvSpPr>
        <p:spPr>
          <a:xfrm>
            <a:off x="3738627" y="3841"/>
            <a:ext cx="115445" cy="6858000"/>
          </a:xfrm>
          <a:prstGeom prst="rect">
            <a:avLst/>
          </a:prstGeom>
          <a:solidFill>
            <a:srgbClr val="00AC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sz="1350" noProof="0" dirty="0"/>
          </a:p>
        </p:txBody>
      </p:sp>
      <p:pic>
        <p:nvPicPr>
          <p:cNvPr id="8" name="Immagine 7">
            <a:extLst>
              <a:ext uri="{FF2B5EF4-FFF2-40B4-BE49-F238E27FC236}">
                <a16:creationId xmlns:a16="http://schemas.microsoft.com/office/drawing/2014/main" id="{5D945A0D-0BC2-5D67-1B64-3021BAD7BFF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704" y="0"/>
            <a:ext cx="3763566" cy="6858000"/>
          </a:xfrm>
          <a:prstGeom prst="rect">
            <a:avLst/>
          </a:prstGeom>
        </p:spPr>
      </p:pic>
    </p:spTree>
    <p:extLst>
      <p:ext uri="{BB962C8B-B14F-4D97-AF65-F5344CB8AC3E}">
        <p14:creationId xmlns:p14="http://schemas.microsoft.com/office/powerpoint/2010/main" val="2495732214"/>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rtlCol="0"/>
          <a:lstStyle/>
          <a:p>
            <a:pPr rtl="0"/>
            <a:r>
              <a:rPr lang="it-IT" noProof="0"/>
              <a:t>Fare clic per modificare lo stile del titolo dello schema</a:t>
            </a:r>
            <a:endParaRPr lang="it-IT" noProof="0" dirty="0"/>
          </a:p>
        </p:txBody>
      </p:sp>
      <p:sp>
        <p:nvSpPr>
          <p:cNvPr id="3" name="Segnaposto contenuto 2"/>
          <p:cNvSpPr>
            <a:spLocks noGrp="1"/>
          </p:cNvSpPr>
          <p:nvPr>
            <p:ph idx="1"/>
          </p:nvPr>
        </p:nvSpPr>
        <p:spPr/>
        <p:txBody>
          <a:bodyPr rtlCol="0"/>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7" name="Segnaposto data 6">
            <a:extLst>
              <a:ext uri="{FF2B5EF4-FFF2-40B4-BE49-F238E27FC236}">
                <a16:creationId xmlns:a16="http://schemas.microsoft.com/office/drawing/2014/main" id="{354D8B55-9EA8-4B81-8E84-9B93B0A27559}"/>
              </a:ext>
            </a:extLst>
          </p:cNvPr>
          <p:cNvSpPr>
            <a:spLocks noGrp="1"/>
          </p:cNvSpPr>
          <p:nvPr>
            <p:ph type="dt" sz="half" idx="10"/>
          </p:nvPr>
        </p:nvSpPr>
        <p:spPr/>
        <p:txBody>
          <a:bodyPr rtlCol="0"/>
          <a:lstStyle/>
          <a:p>
            <a:pPr rtl="0"/>
            <a:fld id="{74542C42-F0C8-417A-980A-09B6C1CD6C24}" type="datetime1">
              <a:rPr lang="it-IT" noProof="0" smtClean="0"/>
              <a:t>18/09/2026</a:t>
            </a:fld>
            <a:endParaRPr lang="it-IT" noProof="0" dirty="0"/>
          </a:p>
        </p:txBody>
      </p:sp>
      <p:sp>
        <p:nvSpPr>
          <p:cNvPr id="8" name="Segnaposto piè di pagina 7">
            <a:extLst>
              <a:ext uri="{FF2B5EF4-FFF2-40B4-BE49-F238E27FC236}">
                <a16:creationId xmlns:a16="http://schemas.microsoft.com/office/drawing/2014/main" id="{062CA021-2578-47CB-822C-BDDFF7223B28}"/>
              </a:ext>
            </a:extLst>
          </p:cNvPr>
          <p:cNvSpPr>
            <a:spLocks noGrp="1"/>
          </p:cNvSpPr>
          <p:nvPr>
            <p:ph type="ftr" sz="quarter" idx="11"/>
          </p:nvPr>
        </p:nvSpPr>
        <p:spPr/>
        <p:txBody>
          <a:bodyPr rtlCol="0"/>
          <a:lstStyle/>
          <a:p>
            <a:pPr rtl="0"/>
            <a:r>
              <a:rPr lang="it-IT" noProof="0" dirty="0"/>
              <a:t>Piè di pagina</a:t>
            </a:r>
          </a:p>
        </p:txBody>
      </p:sp>
      <p:sp>
        <p:nvSpPr>
          <p:cNvPr id="9" name="Segnaposto numero diapositiva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rtlCol="0"/>
          <a:lstStyle/>
          <a:p>
            <a:pPr rtl="0"/>
            <a:fld id="{3A98EE3D-8CD1-4C3F-BD1C-C98C9596463C}" type="slidenum">
              <a:rPr lang="it-IT" noProof="0" smtClean="0"/>
              <a:t>‹N›</a:t>
            </a:fld>
            <a:endParaRPr lang="it-IT" noProof="0" dirty="0"/>
          </a:p>
        </p:txBody>
      </p:sp>
    </p:spTree>
    <p:extLst>
      <p:ext uri="{BB962C8B-B14F-4D97-AF65-F5344CB8AC3E}">
        <p14:creationId xmlns:p14="http://schemas.microsoft.com/office/powerpoint/2010/main" val="2355622778"/>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preserve="1" userDrawn="1">
  <p:cSld name="Intestazione sezione">
    <p:bg>
      <p:bgPr>
        <a:solidFill>
          <a:schemeClr val="bg1"/>
        </a:solidFill>
        <a:effectLst/>
      </p:bgPr>
    </p:bg>
    <p:spTree>
      <p:nvGrpSpPr>
        <p:cNvPr id="1" name=""/>
        <p:cNvGrpSpPr/>
        <p:nvPr/>
      </p:nvGrpSpPr>
      <p:grpSpPr>
        <a:xfrm>
          <a:off x="0" y="0"/>
          <a:ext cx="0" cy="0"/>
          <a:chOff x="0" y="0"/>
          <a:chExt cx="0" cy="0"/>
        </a:xfrm>
      </p:grpSpPr>
      <p:sp>
        <p:nvSpPr>
          <p:cNvPr id="15" name="Parallelogramma 14">
            <a:extLst>
              <a:ext uri="{FF2B5EF4-FFF2-40B4-BE49-F238E27FC236}">
                <a16:creationId xmlns:a16="http://schemas.microsoft.com/office/drawing/2014/main" id="{98B82A56-7790-48EC-983D-AB8F703699B2}"/>
              </a:ext>
            </a:extLst>
          </p:cNvPr>
          <p:cNvSpPr/>
          <p:nvPr userDrawn="1"/>
        </p:nvSpPr>
        <p:spPr>
          <a:xfrm>
            <a:off x="5979091" y="0"/>
            <a:ext cx="2143125"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it-IT" sz="1350" noProof="0" dirty="0"/>
          </a:p>
        </p:txBody>
      </p:sp>
      <p:sp>
        <p:nvSpPr>
          <p:cNvPr id="7" name="Segnaposto data 6">
            <a:extLst>
              <a:ext uri="{FF2B5EF4-FFF2-40B4-BE49-F238E27FC236}">
                <a16:creationId xmlns:a16="http://schemas.microsoft.com/office/drawing/2014/main" id="{AAF2E137-EC28-48F8-9198-1F02539029B6}"/>
              </a:ext>
            </a:extLst>
          </p:cNvPr>
          <p:cNvSpPr>
            <a:spLocks noGrp="1"/>
          </p:cNvSpPr>
          <p:nvPr>
            <p:ph type="dt" sz="half" idx="10"/>
          </p:nvPr>
        </p:nvSpPr>
        <p:spPr/>
        <p:txBody>
          <a:bodyPr rtlCol="0"/>
          <a:lstStyle>
            <a:lvl1pPr>
              <a:defRPr>
                <a:solidFill>
                  <a:schemeClr val="tx1">
                    <a:lumMod val="75000"/>
                    <a:lumOff val="25000"/>
                  </a:schemeClr>
                </a:solidFill>
              </a:defRPr>
            </a:lvl1pPr>
          </a:lstStyle>
          <a:p>
            <a:pPr rtl="0"/>
            <a:fld id="{01D72669-6745-4AA0-A173-7F6CEB97CF08}" type="datetime1">
              <a:rPr lang="it-IT" noProof="0" smtClean="0"/>
              <a:t>18/09/2026</a:t>
            </a:fld>
            <a:endParaRPr lang="it-IT" noProof="0" dirty="0"/>
          </a:p>
        </p:txBody>
      </p:sp>
      <p:sp>
        <p:nvSpPr>
          <p:cNvPr id="8" name="Segnaposto piè di pagina 7">
            <a:extLst>
              <a:ext uri="{FF2B5EF4-FFF2-40B4-BE49-F238E27FC236}">
                <a16:creationId xmlns:a16="http://schemas.microsoft.com/office/drawing/2014/main" id="{189422CD-6F62-4DD6-89EF-07A60B42D219}"/>
              </a:ext>
            </a:extLst>
          </p:cNvPr>
          <p:cNvSpPr>
            <a:spLocks noGrp="1"/>
          </p:cNvSpPr>
          <p:nvPr>
            <p:ph type="ftr" sz="quarter" idx="11"/>
          </p:nvPr>
        </p:nvSpPr>
        <p:spPr/>
        <p:txBody>
          <a:bodyPr rtlCol="0"/>
          <a:lstStyle>
            <a:lvl1pPr>
              <a:defRPr>
                <a:solidFill>
                  <a:schemeClr val="tx1">
                    <a:lumMod val="75000"/>
                    <a:lumOff val="25000"/>
                  </a:schemeClr>
                </a:solidFill>
              </a:defRPr>
            </a:lvl1pPr>
          </a:lstStyle>
          <a:p>
            <a:pPr rtl="0"/>
            <a:r>
              <a:rPr lang="it-IT" noProof="0" dirty="0"/>
              <a:t>Piè di pagina</a:t>
            </a:r>
          </a:p>
        </p:txBody>
      </p:sp>
      <p:sp>
        <p:nvSpPr>
          <p:cNvPr id="11" name="Segnaposto numero diapositiva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rtlCol="0"/>
          <a:lstStyle>
            <a:lvl1pPr>
              <a:defRPr>
                <a:solidFill>
                  <a:schemeClr val="tx1">
                    <a:lumMod val="75000"/>
                    <a:lumOff val="25000"/>
                  </a:schemeClr>
                </a:solidFill>
              </a:defRPr>
            </a:lvl1pPr>
          </a:lstStyle>
          <a:p>
            <a:pPr rtl="0"/>
            <a:fld id="{3A98EE3D-8CD1-4C3F-BD1C-C98C9596463C}" type="slidenum">
              <a:rPr lang="it-IT" noProof="0" smtClean="0"/>
              <a:pPr/>
              <a:t>‹N›</a:t>
            </a:fld>
            <a:endParaRPr lang="it-IT" noProof="0" dirty="0"/>
          </a:p>
        </p:txBody>
      </p:sp>
      <p:sp>
        <p:nvSpPr>
          <p:cNvPr id="12" name="Segnaposto immagine 9">
            <a:extLst>
              <a:ext uri="{FF2B5EF4-FFF2-40B4-BE49-F238E27FC236}">
                <a16:creationId xmlns:a16="http://schemas.microsoft.com/office/drawing/2014/main" id="{E76B772A-7600-4ECE-B5A2-34827D4C7103}"/>
              </a:ext>
            </a:extLst>
          </p:cNvPr>
          <p:cNvSpPr>
            <a:spLocks noGrp="1"/>
          </p:cNvSpPr>
          <p:nvPr>
            <p:ph type="pic" sz="quarter" idx="13"/>
          </p:nvPr>
        </p:nvSpPr>
        <p:spPr>
          <a:xfrm>
            <a:off x="0" y="0"/>
            <a:ext cx="4733925" cy="6858000"/>
          </a:xfrm>
        </p:spPr>
        <p:txBody>
          <a:bodyPr rtlCol="0"/>
          <a:lstStyle/>
          <a:p>
            <a:pPr rtl="0"/>
            <a:r>
              <a:rPr lang="it-IT" noProof="0"/>
              <a:t>Fare clic sull'icona per inserire un'immagine</a:t>
            </a:r>
            <a:endParaRPr lang="it-IT" noProof="0" dirty="0"/>
          </a:p>
        </p:txBody>
      </p:sp>
      <p:sp>
        <p:nvSpPr>
          <p:cNvPr id="13" name="Rettangolo 12">
            <a:extLst>
              <a:ext uri="{FF2B5EF4-FFF2-40B4-BE49-F238E27FC236}">
                <a16:creationId xmlns:a16="http://schemas.microsoft.com/office/drawing/2014/main" id="{33820398-8D1F-4543-ABA0-7A67C38769B3}"/>
              </a:ext>
            </a:extLst>
          </p:cNvPr>
          <p:cNvSpPr/>
          <p:nvPr userDrawn="1"/>
        </p:nvSpPr>
        <p:spPr>
          <a:xfrm>
            <a:off x="1838325" y="3568701"/>
            <a:ext cx="6541294" cy="23082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rtl="0"/>
            <a:endParaRPr lang="it-IT" sz="1050" noProof="0" dirty="0"/>
          </a:p>
        </p:txBody>
      </p:sp>
      <p:sp>
        <p:nvSpPr>
          <p:cNvPr id="2" name="Titolo 1"/>
          <p:cNvSpPr>
            <a:spLocks noGrp="1"/>
          </p:cNvSpPr>
          <p:nvPr>
            <p:ph type="title"/>
          </p:nvPr>
        </p:nvSpPr>
        <p:spPr>
          <a:xfrm>
            <a:off x="1981199" y="3746500"/>
            <a:ext cx="6248402" cy="1308100"/>
          </a:xfrm>
        </p:spPr>
        <p:txBody>
          <a:bodyPr rtlCol="0" anchor="b" anchorCtr="0">
            <a:noAutofit/>
          </a:bodyPr>
          <a:lstStyle>
            <a:lvl1pPr>
              <a:lnSpc>
                <a:spcPct val="90000"/>
              </a:lnSpc>
              <a:defRPr sz="3600" b="1">
                <a:solidFill>
                  <a:schemeClr val="bg1"/>
                </a:solidFill>
                <a:latin typeface="+mn-lt"/>
              </a:defRPr>
            </a:lvl1pPr>
          </a:lstStyle>
          <a:p>
            <a:pPr rtl="0"/>
            <a:r>
              <a:rPr lang="it-IT" noProof="0"/>
              <a:t>Fare clic per modificare lo stile del titolo dello schema</a:t>
            </a:r>
            <a:endParaRPr lang="it-IT" noProof="0" dirty="0"/>
          </a:p>
        </p:txBody>
      </p:sp>
      <p:sp>
        <p:nvSpPr>
          <p:cNvPr id="3" name="Segnaposto testo 2"/>
          <p:cNvSpPr>
            <a:spLocks noGrp="1"/>
          </p:cNvSpPr>
          <p:nvPr>
            <p:ph type="body" idx="1"/>
          </p:nvPr>
        </p:nvSpPr>
        <p:spPr>
          <a:xfrm>
            <a:off x="1981200" y="5219700"/>
            <a:ext cx="6248401" cy="586740"/>
          </a:xfrm>
        </p:spPr>
        <p:txBody>
          <a:bodyPr lIns="91440" rIns="91440" rtlCol="0" anchor="t" anchorCtr="0">
            <a:normAutofit/>
          </a:bodyPr>
          <a:lstStyle>
            <a:lvl1pPr marL="0" indent="0">
              <a:buNone/>
              <a:defRPr sz="1800" cap="all" spc="150" baseline="0">
                <a:solidFill>
                  <a:schemeClr val="bg1"/>
                </a:solidFill>
                <a:latin typeface="+mn-lt"/>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rtl="0"/>
            <a:r>
              <a:rPr lang="it-IT" noProof="0"/>
              <a:t>Fare clic per modificare gli stili del testo dello schema</a:t>
            </a:r>
          </a:p>
        </p:txBody>
      </p:sp>
      <p:sp>
        <p:nvSpPr>
          <p:cNvPr id="14" name="Rettangolo 13">
            <a:extLst>
              <a:ext uri="{FF2B5EF4-FFF2-40B4-BE49-F238E27FC236}">
                <a16:creationId xmlns:a16="http://schemas.microsoft.com/office/drawing/2014/main" id="{45757C57-BBBA-44C6-9A4D-12F5D1E400AA}"/>
              </a:ext>
            </a:extLst>
          </p:cNvPr>
          <p:cNvSpPr/>
          <p:nvPr userDrawn="1"/>
        </p:nvSpPr>
        <p:spPr>
          <a:xfrm>
            <a:off x="2814638" y="3469101"/>
            <a:ext cx="3838575" cy="1256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sz="1350" noProof="0" dirty="0"/>
          </a:p>
        </p:txBody>
      </p:sp>
    </p:spTree>
    <p:extLst>
      <p:ext uri="{BB962C8B-B14F-4D97-AF65-F5344CB8AC3E}">
        <p14:creationId xmlns:p14="http://schemas.microsoft.com/office/powerpoint/2010/main" val="2097516618"/>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preserve="1" userDrawn="1">
  <p:cSld name="1_Intestazione della sezione">
    <p:bg>
      <p:bgPr>
        <a:solidFill>
          <a:schemeClr val="bg1"/>
        </a:solidFill>
        <a:effectLst/>
      </p:bgPr>
    </p:bg>
    <p:spTree>
      <p:nvGrpSpPr>
        <p:cNvPr id="1" name=""/>
        <p:cNvGrpSpPr/>
        <p:nvPr/>
      </p:nvGrpSpPr>
      <p:grpSpPr>
        <a:xfrm>
          <a:off x="0" y="0"/>
          <a:ext cx="0" cy="0"/>
          <a:chOff x="0" y="0"/>
          <a:chExt cx="0" cy="0"/>
        </a:xfrm>
      </p:grpSpPr>
      <p:sp>
        <p:nvSpPr>
          <p:cNvPr id="7" name="Segnaposto data 6">
            <a:extLst>
              <a:ext uri="{FF2B5EF4-FFF2-40B4-BE49-F238E27FC236}">
                <a16:creationId xmlns:a16="http://schemas.microsoft.com/office/drawing/2014/main" id="{AAF2E137-EC28-48F8-9198-1F02539029B6}"/>
              </a:ext>
            </a:extLst>
          </p:cNvPr>
          <p:cNvSpPr>
            <a:spLocks noGrp="1"/>
          </p:cNvSpPr>
          <p:nvPr>
            <p:ph type="dt" sz="half" idx="10"/>
          </p:nvPr>
        </p:nvSpPr>
        <p:spPr/>
        <p:txBody>
          <a:bodyPr rtlCol="0"/>
          <a:lstStyle>
            <a:lvl1pPr>
              <a:defRPr>
                <a:solidFill>
                  <a:schemeClr val="tx1">
                    <a:lumMod val="75000"/>
                    <a:lumOff val="25000"/>
                  </a:schemeClr>
                </a:solidFill>
              </a:defRPr>
            </a:lvl1pPr>
          </a:lstStyle>
          <a:p>
            <a:pPr rtl="0"/>
            <a:fld id="{081A99FD-A18D-4AC6-92B0-69E29E35743B}" type="datetime1">
              <a:rPr lang="it-IT" noProof="0" smtClean="0"/>
              <a:t>18/09/2026</a:t>
            </a:fld>
            <a:endParaRPr lang="it-IT" noProof="0" dirty="0"/>
          </a:p>
        </p:txBody>
      </p:sp>
      <p:sp>
        <p:nvSpPr>
          <p:cNvPr id="8" name="Segnaposto piè di pagina 7">
            <a:extLst>
              <a:ext uri="{FF2B5EF4-FFF2-40B4-BE49-F238E27FC236}">
                <a16:creationId xmlns:a16="http://schemas.microsoft.com/office/drawing/2014/main" id="{189422CD-6F62-4DD6-89EF-07A60B42D219}"/>
              </a:ext>
            </a:extLst>
          </p:cNvPr>
          <p:cNvSpPr>
            <a:spLocks noGrp="1"/>
          </p:cNvSpPr>
          <p:nvPr>
            <p:ph type="ftr" sz="quarter" idx="11"/>
          </p:nvPr>
        </p:nvSpPr>
        <p:spPr/>
        <p:txBody>
          <a:bodyPr rtlCol="0"/>
          <a:lstStyle>
            <a:lvl1pPr>
              <a:defRPr>
                <a:solidFill>
                  <a:schemeClr val="tx1">
                    <a:lumMod val="75000"/>
                    <a:lumOff val="25000"/>
                  </a:schemeClr>
                </a:solidFill>
              </a:defRPr>
            </a:lvl1pPr>
          </a:lstStyle>
          <a:p>
            <a:pPr rtl="0"/>
            <a:r>
              <a:rPr lang="it-IT" noProof="0" dirty="0"/>
              <a:t>Piè di pagina</a:t>
            </a:r>
          </a:p>
        </p:txBody>
      </p:sp>
      <p:sp>
        <p:nvSpPr>
          <p:cNvPr id="11" name="Segnaposto numero diapositiva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rtlCol="0"/>
          <a:lstStyle>
            <a:lvl1pPr>
              <a:defRPr>
                <a:solidFill>
                  <a:schemeClr val="tx1">
                    <a:lumMod val="75000"/>
                    <a:lumOff val="25000"/>
                  </a:schemeClr>
                </a:solidFill>
              </a:defRPr>
            </a:lvl1pPr>
          </a:lstStyle>
          <a:p>
            <a:pPr rtl="0"/>
            <a:fld id="{3A98EE3D-8CD1-4C3F-BD1C-C98C9596463C}" type="slidenum">
              <a:rPr lang="it-IT" noProof="0" smtClean="0"/>
              <a:pPr/>
              <a:t>‹N›</a:t>
            </a:fld>
            <a:endParaRPr lang="it-IT" noProof="0" dirty="0"/>
          </a:p>
        </p:txBody>
      </p:sp>
      <p:sp>
        <p:nvSpPr>
          <p:cNvPr id="12" name="Segnaposto immagine 9">
            <a:extLst>
              <a:ext uri="{FF2B5EF4-FFF2-40B4-BE49-F238E27FC236}">
                <a16:creationId xmlns:a16="http://schemas.microsoft.com/office/drawing/2014/main" id="{E76B772A-7600-4ECE-B5A2-34827D4C7103}"/>
              </a:ext>
            </a:extLst>
          </p:cNvPr>
          <p:cNvSpPr>
            <a:spLocks noGrp="1"/>
          </p:cNvSpPr>
          <p:nvPr>
            <p:ph type="pic" sz="quarter" idx="13"/>
          </p:nvPr>
        </p:nvSpPr>
        <p:spPr>
          <a:xfrm>
            <a:off x="0" y="0"/>
            <a:ext cx="9144000" cy="6858000"/>
          </a:xfrm>
        </p:spPr>
        <p:txBody>
          <a:bodyPr rtlCol="0"/>
          <a:lstStyle/>
          <a:p>
            <a:pPr rtl="0"/>
            <a:r>
              <a:rPr lang="it-IT" noProof="0"/>
              <a:t>Fare clic sull'icona per inserire un'immagine</a:t>
            </a:r>
            <a:endParaRPr lang="it-IT" noProof="0" dirty="0"/>
          </a:p>
        </p:txBody>
      </p:sp>
      <p:sp>
        <p:nvSpPr>
          <p:cNvPr id="13" name="Rettangolo 12">
            <a:extLst>
              <a:ext uri="{FF2B5EF4-FFF2-40B4-BE49-F238E27FC236}">
                <a16:creationId xmlns:a16="http://schemas.microsoft.com/office/drawing/2014/main" id="{33820398-8D1F-4543-ABA0-7A67C38769B3}"/>
              </a:ext>
            </a:extLst>
          </p:cNvPr>
          <p:cNvSpPr/>
          <p:nvPr userDrawn="1"/>
        </p:nvSpPr>
        <p:spPr>
          <a:xfrm>
            <a:off x="1301354" y="3568701"/>
            <a:ext cx="6541294" cy="23082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rtl="0"/>
            <a:endParaRPr lang="it-IT" sz="1050" noProof="0" dirty="0"/>
          </a:p>
        </p:txBody>
      </p:sp>
      <p:sp>
        <p:nvSpPr>
          <p:cNvPr id="2" name="Titolo 1"/>
          <p:cNvSpPr>
            <a:spLocks noGrp="1"/>
          </p:cNvSpPr>
          <p:nvPr>
            <p:ph type="title"/>
          </p:nvPr>
        </p:nvSpPr>
        <p:spPr>
          <a:xfrm>
            <a:off x="1447799" y="3746500"/>
            <a:ext cx="6248402" cy="1308100"/>
          </a:xfrm>
        </p:spPr>
        <p:txBody>
          <a:bodyPr rtlCol="0" anchor="b" anchorCtr="0">
            <a:noAutofit/>
          </a:bodyPr>
          <a:lstStyle>
            <a:lvl1pPr algn="ctr">
              <a:lnSpc>
                <a:spcPct val="90000"/>
              </a:lnSpc>
              <a:defRPr sz="3600" b="1">
                <a:solidFill>
                  <a:schemeClr val="bg1"/>
                </a:solidFill>
                <a:latin typeface="+mn-lt"/>
              </a:defRPr>
            </a:lvl1pPr>
          </a:lstStyle>
          <a:p>
            <a:pPr rtl="0"/>
            <a:r>
              <a:rPr lang="it-IT" noProof="0"/>
              <a:t>Fare clic per modificare lo stile del titolo dello schema</a:t>
            </a:r>
            <a:endParaRPr lang="it-IT" noProof="0" dirty="0"/>
          </a:p>
        </p:txBody>
      </p:sp>
      <p:sp>
        <p:nvSpPr>
          <p:cNvPr id="3" name="Segnaposto testo 2"/>
          <p:cNvSpPr>
            <a:spLocks noGrp="1"/>
          </p:cNvSpPr>
          <p:nvPr>
            <p:ph type="body" idx="1"/>
          </p:nvPr>
        </p:nvSpPr>
        <p:spPr>
          <a:xfrm>
            <a:off x="1447800" y="5219700"/>
            <a:ext cx="6248401" cy="586740"/>
          </a:xfrm>
        </p:spPr>
        <p:txBody>
          <a:bodyPr lIns="91440" rIns="91440" rtlCol="0" anchor="t" anchorCtr="0">
            <a:normAutofit/>
          </a:bodyPr>
          <a:lstStyle>
            <a:lvl1pPr marL="0" indent="0" algn="ctr">
              <a:buNone/>
              <a:defRPr sz="1800" cap="all" spc="150" baseline="0">
                <a:solidFill>
                  <a:schemeClr val="bg1"/>
                </a:solidFill>
                <a:latin typeface="+mn-lt"/>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rtl="0"/>
            <a:r>
              <a:rPr lang="it-IT" noProof="0"/>
              <a:t>Fare clic per modificare gli stili del testo dello schema</a:t>
            </a:r>
          </a:p>
        </p:txBody>
      </p:sp>
      <p:sp>
        <p:nvSpPr>
          <p:cNvPr id="14" name="Rettangolo 13">
            <a:extLst>
              <a:ext uri="{FF2B5EF4-FFF2-40B4-BE49-F238E27FC236}">
                <a16:creationId xmlns:a16="http://schemas.microsoft.com/office/drawing/2014/main" id="{45757C57-BBBA-44C6-9A4D-12F5D1E400AA}"/>
              </a:ext>
            </a:extLst>
          </p:cNvPr>
          <p:cNvSpPr/>
          <p:nvPr userDrawn="1"/>
        </p:nvSpPr>
        <p:spPr>
          <a:xfrm>
            <a:off x="2652713" y="3469101"/>
            <a:ext cx="3838575" cy="1256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sz="1350" noProof="0" dirty="0"/>
          </a:p>
        </p:txBody>
      </p:sp>
    </p:spTree>
    <p:extLst>
      <p:ext uri="{BB962C8B-B14F-4D97-AF65-F5344CB8AC3E}">
        <p14:creationId xmlns:p14="http://schemas.microsoft.com/office/powerpoint/2010/main" val="1773212595"/>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8" name="Titolo 7"/>
          <p:cNvSpPr>
            <a:spLocks noGrp="1"/>
          </p:cNvSpPr>
          <p:nvPr>
            <p:ph type="title"/>
          </p:nvPr>
        </p:nvSpPr>
        <p:spPr>
          <a:xfrm>
            <a:off x="822960" y="286604"/>
            <a:ext cx="7543800" cy="1450757"/>
          </a:xfrm>
        </p:spPr>
        <p:txBody>
          <a:bodyPr rtlCol="0"/>
          <a:lstStyle/>
          <a:p>
            <a:pPr rtl="0"/>
            <a:r>
              <a:rPr lang="it-IT" noProof="0"/>
              <a:t>Fare clic per modificare lo stile del titolo dello schema</a:t>
            </a:r>
            <a:endParaRPr lang="it-IT" noProof="0" dirty="0"/>
          </a:p>
        </p:txBody>
      </p:sp>
      <p:sp>
        <p:nvSpPr>
          <p:cNvPr id="3" name="Segnaposto contenuto 2"/>
          <p:cNvSpPr>
            <a:spLocks noGrp="1"/>
          </p:cNvSpPr>
          <p:nvPr>
            <p:ph sz="half" idx="1"/>
          </p:nvPr>
        </p:nvSpPr>
        <p:spPr>
          <a:xfrm>
            <a:off x="822960" y="2120900"/>
            <a:ext cx="3479802" cy="3748193"/>
          </a:xfrm>
        </p:spPr>
        <p:txBody>
          <a:bodyPr rtlCol="0"/>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4" name="Segnaposto contenuto 3"/>
          <p:cNvSpPr>
            <a:spLocks noGrp="1"/>
          </p:cNvSpPr>
          <p:nvPr>
            <p:ph sz="half" idx="2"/>
          </p:nvPr>
        </p:nvSpPr>
        <p:spPr>
          <a:xfrm>
            <a:off x="4886958" y="2120900"/>
            <a:ext cx="3479802" cy="3748194"/>
          </a:xfrm>
        </p:spPr>
        <p:txBody>
          <a:bodyPr rtlCol="0"/>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2" name="Segnaposto data 1">
            <a:extLst>
              <a:ext uri="{FF2B5EF4-FFF2-40B4-BE49-F238E27FC236}">
                <a16:creationId xmlns:a16="http://schemas.microsoft.com/office/drawing/2014/main" id="{5782D47D-B0DC-4C40-BCC6-BBBA32584A38}"/>
              </a:ext>
            </a:extLst>
          </p:cNvPr>
          <p:cNvSpPr>
            <a:spLocks noGrp="1"/>
          </p:cNvSpPr>
          <p:nvPr>
            <p:ph type="dt" sz="half" idx="10"/>
          </p:nvPr>
        </p:nvSpPr>
        <p:spPr/>
        <p:txBody>
          <a:bodyPr rtlCol="0"/>
          <a:lstStyle/>
          <a:p>
            <a:pPr rtl="0"/>
            <a:fld id="{43B79944-34CF-4A72-AC1B-909189585767}" type="datetime1">
              <a:rPr lang="it-IT" noProof="0" smtClean="0"/>
              <a:t>18/09/2026</a:t>
            </a:fld>
            <a:endParaRPr lang="it-IT" noProof="0" dirty="0"/>
          </a:p>
        </p:txBody>
      </p:sp>
      <p:sp>
        <p:nvSpPr>
          <p:cNvPr id="9" name="Segnaposto piè di pagina 8">
            <a:extLst>
              <a:ext uri="{FF2B5EF4-FFF2-40B4-BE49-F238E27FC236}">
                <a16:creationId xmlns:a16="http://schemas.microsoft.com/office/drawing/2014/main" id="{4690D34E-7EBD-44B2-83CA-4C126A18D7EF}"/>
              </a:ext>
            </a:extLst>
          </p:cNvPr>
          <p:cNvSpPr>
            <a:spLocks noGrp="1"/>
          </p:cNvSpPr>
          <p:nvPr>
            <p:ph type="ftr" sz="quarter" idx="11"/>
          </p:nvPr>
        </p:nvSpPr>
        <p:spPr/>
        <p:txBody>
          <a:bodyPr rtlCol="0"/>
          <a:lstStyle/>
          <a:p>
            <a:pPr rtl="0"/>
            <a:r>
              <a:rPr lang="it-IT" noProof="0" dirty="0"/>
              <a:t>Piè di pagina</a:t>
            </a:r>
          </a:p>
        </p:txBody>
      </p:sp>
      <p:sp>
        <p:nvSpPr>
          <p:cNvPr id="10" name="Segnaposto numero diapositiva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rtlCol="0"/>
          <a:lstStyle/>
          <a:p>
            <a:pPr rtl="0"/>
            <a:fld id="{3A98EE3D-8CD1-4C3F-BD1C-C98C9596463C}" type="slidenum">
              <a:rPr lang="it-IT" noProof="0" smtClean="0"/>
              <a:t>‹N›</a:t>
            </a:fld>
            <a:endParaRPr lang="it-IT" noProof="0" dirty="0"/>
          </a:p>
        </p:txBody>
      </p:sp>
    </p:spTree>
    <p:extLst>
      <p:ext uri="{BB962C8B-B14F-4D97-AF65-F5344CB8AC3E}">
        <p14:creationId xmlns:p14="http://schemas.microsoft.com/office/powerpoint/2010/main" val="2103231392"/>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olo 9"/>
          <p:cNvSpPr>
            <a:spLocks noGrp="1"/>
          </p:cNvSpPr>
          <p:nvPr>
            <p:ph type="title"/>
          </p:nvPr>
        </p:nvSpPr>
        <p:spPr>
          <a:xfrm>
            <a:off x="822960" y="286604"/>
            <a:ext cx="7543800" cy="1450757"/>
          </a:xfrm>
        </p:spPr>
        <p:txBody>
          <a:bodyPr rtlCol="0"/>
          <a:lstStyle/>
          <a:p>
            <a:pPr rtl="0"/>
            <a:r>
              <a:rPr lang="it-IT" noProof="0"/>
              <a:t>Fare clic per modificare lo stile del titolo dello schema</a:t>
            </a:r>
            <a:endParaRPr lang="it-IT" noProof="0" dirty="0"/>
          </a:p>
        </p:txBody>
      </p:sp>
      <p:sp>
        <p:nvSpPr>
          <p:cNvPr id="3" name="Segnaposto testo 2"/>
          <p:cNvSpPr>
            <a:spLocks noGrp="1"/>
          </p:cNvSpPr>
          <p:nvPr>
            <p:ph type="body" idx="1"/>
          </p:nvPr>
        </p:nvSpPr>
        <p:spPr>
          <a:xfrm>
            <a:off x="822960" y="2057400"/>
            <a:ext cx="3479802" cy="736282"/>
          </a:xfrm>
        </p:spPr>
        <p:txBody>
          <a:bodyPr lIns="91440" rIns="91440" rtlCol="0" anchor="ctr">
            <a:noAutofit/>
          </a:bodyPr>
          <a:lstStyle>
            <a:lvl1pPr marL="0" indent="0" algn="l">
              <a:buNone/>
              <a:defRPr sz="1800" b="1"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rtl="0"/>
            <a:r>
              <a:rPr lang="it-IT" noProof="0"/>
              <a:t>Fare clic per modificare gli stili del testo dello schema</a:t>
            </a:r>
          </a:p>
        </p:txBody>
      </p:sp>
      <p:sp>
        <p:nvSpPr>
          <p:cNvPr id="4" name="Segnaposto contenuto 3"/>
          <p:cNvSpPr>
            <a:spLocks noGrp="1"/>
          </p:cNvSpPr>
          <p:nvPr>
            <p:ph sz="half" idx="2"/>
          </p:nvPr>
        </p:nvSpPr>
        <p:spPr>
          <a:xfrm>
            <a:off x="890048" y="2958275"/>
            <a:ext cx="3479802" cy="2910821"/>
          </a:xfrm>
        </p:spPr>
        <p:txBody>
          <a:bodyPr rtlCol="0"/>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5" name="Segnaposto testo 4"/>
          <p:cNvSpPr>
            <a:spLocks noGrp="1"/>
          </p:cNvSpPr>
          <p:nvPr>
            <p:ph type="body" sz="quarter" idx="3"/>
          </p:nvPr>
        </p:nvSpPr>
        <p:spPr>
          <a:xfrm>
            <a:off x="4886958" y="2057400"/>
            <a:ext cx="3479802" cy="736282"/>
          </a:xfrm>
        </p:spPr>
        <p:txBody>
          <a:bodyPr lIns="91440" rIns="91440" rtlCol="0" anchor="ctr">
            <a:noAutofit/>
          </a:bodyPr>
          <a:lstStyle>
            <a:lvl1pPr marL="0" indent="0">
              <a:buNone/>
              <a:defRPr sz="1800" b="1"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rtl="0"/>
            <a:r>
              <a:rPr lang="it-IT" noProof="0"/>
              <a:t>Fare clic per modificare gli stili del testo dello schema</a:t>
            </a:r>
          </a:p>
        </p:txBody>
      </p:sp>
      <p:sp>
        <p:nvSpPr>
          <p:cNvPr id="6" name="Segnaposto contenuto 5"/>
          <p:cNvSpPr>
            <a:spLocks noGrp="1"/>
          </p:cNvSpPr>
          <p:nvPr>
            <p:ph sz="quarter" idx="4"/>
          </p:nvPr>
        </p:nvSpPr>
        <p:spPr>
          <a:xfrm>
            <a:off x="4954046" y="2958274"/>
            <a:ext cx="3479802" cy="2910821"/>
          </a:xfrm>
        </p:spPr>
        <p:txBody>
          <a:bodyPr rtlCol="0"/>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2" name="Segnaposto data 1">
            <a:extLst>
              <a:ext uri="{FF2B5EF4-FFF2-40B4-BE49-F238E27FC236}">
                <a16:creationId xmlns:a16="http://schemas.microsoft.com/office/drawing/2014/main" id="{8AF8A515-AA94-45D1-9223-5C2272618D85}"/>
              </a:ext>
            </a:extLst>
          </p:cNvPr>
          <p:cNvSpPr>
            <a:spLocks noGrp="1"/>
          </p:cNvSpPr>
          <p:nvPr>
            <p:ph type="dt" sz="half" idx="10"/>
          </p:nvPr>
        </p:nvSpPr>
        <p:spPr/>
        <p:txBody>
          <a:bodyPr rtlCol="0"/>
          <a:lstStyle/>
          <a:p>
            <a:pPr rtl="0"/>
            <a:fld id="{AAAF3A87-C769-4508-A602-98056DD906C2}" type="datetime1">
              <a:rPr lang="it-IT" noProof="0" smtClean="0"/>
              <a:t>18/09/2026</a:t>
            </a:fld>
            <a:endParaRPr lang="it-IT" noProof="0" dirty="0"/>
          </a:p>
        </p:txBody>
      </p:sp>
      <p:sp>
        <p:nvSpPr>
          <p:cNvPr id="11" name="Segnaposto piè di pagina 10">
            <a:extLst>
              <a:ext uri="{FF2B5EF4-FFF2-40B4-BE49-F238E27FC236}">
                <a16:creationId xmlns:a16="http://schemas.microsoft.com/office/drawing/2014/main" id="{D052F5BC-98E0-4D60-AD67-9547738B7DD4}"/>
              </a:ext>
            </a:extLst>
          </p:cNvPr>
          <p:cNvSpPr>
            <a:spLocks noGrp="1"/>
          </p:cNvSpPr>
          <p:nvPr>
            <p:ph type="ftr" sz="quarter" idx="11"/>
          </p:nvPr>
        </p:nvSpPr>
        <p:spPr/>
        <p:txBody>
          <a:bodyPr rtlCol="0"/>
          <a:lstStyle/>
          <a:p>
            <a:pPr rtl="0"/>
            <a:r>
              <a:rPr lang="it-IT" noProof="0" dirty="0"/>
              <a:t>Piè di pagina</a:t>
            </a:r>
          </a:p>
        </p:txBody>
      </p:sp>
      <p:sp>
        <p:nvSpPr>
          <p:cNvPr id="12" name="Segnaposto numero diapositiva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rtlCol="0"/>
          <a:lstStyle/>
          <a:p>
            <a:pPr rtl="0"/>
            <a:fld id="{3A98EE3D-8CD1-4C3F-BD1C-C98C9596463C}" type="slidenum">
              <a:rPr lang="it-IT" noProof="0" smtClean="0"/>
              <a:t>‹N›</a:t>
            </a:fld>
            <a:endParaRPr lang="it-IT" noProof="0" dirty="0"/>
          </a:p>
        </p:txBody>
      </p:sp>
    </p:spTree>
    <p:extLst>
      <p:ext uri="{BB962C8B-B14F-4D97-AF65-F5344CB8AC3E}">
        <p14:creationId xmlns:p14="http://schemas.microsoft.com/office/powerpoint/2010/main" val="3742158732"/>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rtlCol="0"/>
          <a:lstStyle/>
          <a:p>
            <a:pPr rtl="0"/>
            <a:r>
              <a:rPr lang="it-IT" noProof="0"/>
              <a:t>Fare clic per modificare lo stile del titolo dello schema</a:t>
            </a:r>
            <a:endParaRPr lang="it-IT" noProof="0" dirty="0"/>
          </a:p>
        </p:txBody>
      </p:sp>
      <p:sp>
        <p:nvSpPr>
          <p:cNvPr id="6" name="Segnaposto data 5">
            <a:extLst>
              <a:ext uri="{FF2B5EF4-FFF2-40B4-BE49-F238E27FC236}">
                <a16:creationId xmlns:a16="http://schemas.microsoft.com/office/drawing/2014/main" id="{7392073F-158F-44A3-8913-917AFFC1BC20}"/>
              </a:ext>
            </a:extLst>
          </p:cNvPr>
          <p:cNvSpPr>
            <a:spLocks noGrp="1"/>
          </p:cNvSpPr>
          <p:nvPr>
            <p:ph type="dt" sz="half" idx="10"/>
          </p:nvPr>
        </p:nvSpPr>
        <p:spPr/>
        <p:txBody>
          <a:bodyPr rtlCol="0"/>
          <a:lstStyle/>
          <a:p>
            <a:pPr rtl="0"/>
            <a:fld id="{5F1DB439-C8A9-45DF-AFF2-9EFA3E72C152}" type="datetime1">
              <a:rPr lang="it-IT" noProof="0" smtClean="0"/>
              <a:t>18/09/2026</a:t>
            </a:fld>
            <a:endParaRPr lang="it-IT" noProof="0" dirty="0"/>
          </a:p>
        </p:txBody>
      </p:sp>
      <p:sp>
        <p:nvSpPr>
          <p:cNvPr id="7" name="Segnaposto piè di pagina 6">
            <a:extLst>
              <a:ext uri="{FF2B5EF4-FFF2-40B4-BE49-F238E27FC236}">
                <a16:creationId xmlns:a16="http://schemas.microsoft.com/office/drawing/2014/main" id="{EED72207-24CA-42B7-A975-2F8E41CBA904}"/>
              </a:ext>
            </a:extLst>
          </p:cNvPr>
          <p:cNvSpPr>
            <a:spLocks noGrp="1"/>
          </p:cNvSpPr>
          <p:nvPr>
            <p:ph type="ftr" sz="quarter" idx="11"/>
          </p:nvPr>
        </p:nvSpPr>
        <p:spPr/>
        <p:txBody>
          <a:bodyPr rtlCol="0"/>
          <a:lstStyle/>
          <a:p>
            <a:pPr rtl="0"/>
            <a:r>
              <a:rPr lang="it-IT" noProof="0" dirty="0"/>
              <a:t>Piè di pagina</a:t>
            </a:r>
          </a:p>
        </p:txBody>
      </p:sp>
      <p:sp>
        <p:nvSpPr>
          <p:cNvPr id="8" name="Segnaposto numero diapositiva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rtlCol="0"/>
          <a:lstStyle/>
          <a:p>
            <a:pPr rtl="0"/>
            <a:fld id="{3A98EE3D-8CD1-4C3F-BD1C-C98C9596463C}" type="slidenum">
              <a:rPr lang="it-IT" noProof="0" smtClean="0"/>
              <a:t>‹N›</a:t>
            </a:fld>
            <a:endParaRPr lang="it-IT" noProof="0" dirty="0"/>
          </a:p>
        </p:txBody>
      </p:sp>
    </p:spTree>
    <p:extLst>
      <p:ext uri="{BB962C8B-B14F-4D97-AF65-F5344CB8AC3E}">
        <p14:creationId xmlns:p14="http://schemas.microsoft.com/office/powerpoint/2010/main" val="3657916199"/>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type="blank" preserve="1">
  <p:cSld name="Vuoto">
    <p:spTree>
      <p:nvGrpSpPr>
        <p:cNvPr id="1" name=""/>
        <p:cNvGrpSpPr/>
        <p:nvPr/>
      </p:nvGrpSpPr>
      <p:grpSpPr>
        <a:xfrm>
          <a:off x="0" y="0"/>
          <a:ext cx="0" cy="0"/>
          <a:chOff x="0" y="0"/>
          <a:chExt cx="0" cy="0"/>
        </a:xfrm>
      </p:grpSpPr>
      <p:sp>
        <p:nvSpPr>
          <p:cNvPr id="10" name="Rettangolo 9">
            <a:extLst>
              <a:ext uri="{FF2B5EF4-FFF2-40B4-BE49-F238E27FC236}">
                <a16:creationId xmlns:a16="http://schemas.microsoft.com/office/drawing/2014/main" id="{DFAB8DF2-5E8E-AAC9-5CFB-04F9609C1AF6}"/>
              </a:ext>
            </a:extLst>
          </p:cNvPr>
          <p:cNvSpPr/>
          <p:nvPr userDrawn="1"/>
        </p:nvSpPr>
        <p:spPr>
          <a:xfrm rot="16200000">
            <a:off x="4549141" y="1584104"/>
            <a:ext cx="45719" cy="9144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sz="1350" noProof="0" dirty="0"/>
          </a:p>
        </p:txBody>
      </p:sp>
      <p:sp>
        <p:nvSpPr>
          <p:cNvPr id="8" name="Rettangolo 7">
            <a:extLst>
              <a:ext uri="{FF2B5EF4-FFF2-40B4-BE49-F238E27FC236}">
                <a16:creationId xmlns:a16="http://schemas.microsoft.com/office/drawing/2014/main" id="{90775C3D-C100-72AE-04FB-C04AC0D7DE43}"/>
              </a:ext>
            </a:extLst>
          </p:cNvPr>
          <p:cNvSpPr/>
          <p:nvPr userDrawn="1"/>
        </p:nvSpPr>
        <p:spPr>
          <a:xfrm>
            <a:off x="0" y="6174808"/>
            <a:ext cx="9144000" cy="683193"/>
          </a:xfrm>
          <a:prstGeom prst="rect">
            <a:avLst/>
          </a:prstGeom>
          <a:solidFill>
            <a:srgbClr val="113F6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sz="1350"/>
          </a:p>
        </p:txBody>
      </p:sp>
      <p:sp>
        <p:nvSpPr>
          <p:cNvPr id="6" name="Parallelogramma 14">
            <a:extLst>
              <a:ext uri="{FF2B5EF4-FFF2-40B4-BE49-F238E27FC236}">
                <a16:creationId xmlns:a16="http://schemas.microsoft.com/office/drawing/2014/main" id="{AF082EE3-41AA-4817-A1CC-C33DDB8F675F}"/>
              </a:ext>
            </a:extLst>
          </p:cNvPr>
          <p:cNvSpPr/>
          <p:nvPr userDrawn="1"/>
        </p:nvSpPr>
        <p:spPr>
          <a:xfrm>
            <a:off x="3325871" y="-124691"/>
            <a:ext cx="2143125" cy="6299498"/>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it-IT" sz="1350" noProof="0" dirty="0"/>
          </a:p>
        </p:txBody>
      </p:sp>
      <p:pic>
        <p:nvPicPr>
          <p:cNvPr id="7" name="Immagine 6">
            <a:extLst>
              <a:ext uri="{FF2B5EF4-FFF2-40B4-BE49-F238E27FC236}">
                <a16:creationId xmlns:a16="http://schemas.microsoft.com/office/drawing/2014/main" id="{B5E029AD-6703-A540-841D-BE7462E7B0B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174808"/>
            <a:ext cx="2780607" cy="683193"/>
          </a:xfrm>
          <a:prstGeom prst="rect">
            <a:avLst/>
          </a:prstGeom>
        </p:spPr>
      </p:pic>
      <p:sp>
        <p:nvSpPr>
          <p:cNvPr id="9" name="Rettangolo 8">
            <a:extLst>
              <a:ext uri="{FF2B5EF4-FFF2-40B4-BE49-F238E27FC236}">
                <a16:creationId xmlns:a16="http://schemas.microsoft.com/office/drawing/2014/main" id="{D1867750-EA89-EFEA-40CB-4FA8E18FEF5A}"/>
              </a:ext>
            </a:extLst>
          </p:cNvPr>
          <p:cNvSpPr/>
          <p:nvPr userDrawn="1"/>
        </p:nvSpPr>
        <p:spPr>
          <a:xfrm rot="16200000">
            <a:off x="4549141" y="1600729"/>
            <a:ext cx="45719" cy="9143999"/>
          </a:xfrm>
          <a:prstGeom prst="rect">
            <a:avLst/>
          </a:prstGeom>
          <a:solidFill>
            <a:srgbClr val="00AC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sz="1350" noProof="0" dirty="0"/>
          </a:p>
        </p:txBody>
      </p:sp>
    </p:spTree>
    <p:extLst>
      <p:ext uri="{BB962C8B-B14F-4D97-AF65-F5344CB8AC3E}">
        <p14:creationId xmlns:p14="http://schemas.microsoft.com/office/powerpoint/2010/main" val="2719491879"/>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10" name="Parallelogramma 14">
            <a:extLst>
              <a:ext uri="{FF2B5EF4-FFF2-40B4-BE49-F238E27FC236}">
                <a16:creationId xmlns:a16="http://schemas.microsoft.com/office/drawing/2014/main" id="{BA60C70F-7EE5-4927-B922-88B1C47FADB9}"/>
              </a:ext>
            </a:extLst>
          </p:cNvPr>
          <p:cNvSpPr/>
          <p:nvPr userDrawn="1"/>
        </p:nvSpPr>
        <p:spPr>
          <a:xfrm>
            <a:off x="5586413" y="0"/>
            <a:ext cx="2143125"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it-IT" sz="1350" noProof="0" dirty="0"/>
          </a:p>
        </p:txBody>
      </p:sp>
      <p:sp>
        <p:nvSpPr>
          <p:cNvPr id="8" name="Rettangolo 7">
            <a:extLst>
              <a:ext uri="{FF2B5EF4-FFF2-40B4-BE49-F238E27FC236}">
                <a16:creationId xmlns:a16="http://schemas.microsoft.com/office/drawing/2014/main" id="{16D90D66-BCB9-4229-A829-628874352AC0}"/>
              </a:ext>
            </a:extLst>
          </p:cNvPr>
          <p:cNvSpPr/>
          <p:nvPr/>
        </p:nvSpPr>
        <p:spPr>
          <a:xfrm>
            <a:off x="12" y="1"/>
            <a:ext cx="3490722" cy="58642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olo 1"/>
          <p:cNvSpPr>
            <a:spLocks noGrp="1"/>
          </p:cNvSpPr>
          <p:nvPr>
            <p:ph type="title"/>
          </p:nvPr>
        </p:nvSpPr>
        <p:spPr>
          <a:xfrm>
            <a:off x="819150" y="786384"/>
            <a:ext cx="2301625" cy="2093975"/>
          </a:xfrm>
        </p:spPr>
        <p:txBody>
          <a:bodyPr rtlCol="0" anchor="b">
            <a:normAutofit/>
          </a:bodyPr>
          <a:lstStyle>
            <a:lvl1pPr>
              <a:lnSpc>
                <a:spcPct val="90000"/>
              </a:lnSpc>
              <a:defRPr sz="2700" b="0">
                <a:solidFill>
                  <a:srgbClr val="FFFFFF"/>
                </a:solidFill>
              </a:defRPr>
            </a:lvl1pPr>
          </a:lstStyle>
          <a:p>
            <a:pPr rtl="0"/>
            <a:r>
              <a:rPr lang="it-IT" noProof="0"/>
              <a:t>Fare clic per modificare lo stile del titolo dello schema</a:t>
            </a:r>
            <a:endParaRPr lang="it-IT" noProof="0" dirty="0"/>
          </a:p>
        </p:txBody>
      </p:sp>
      <p:sp>
        <p:nvSpPr>
          <p:cNvPr id="3" name="Segnaposto contenuto 2"/>
          <p:cNvSpPr>
            <a:spLocks noGrp="1"/>
          </p:cNvSpPr>
          <p:nvPr>
            <p:ph idx="1"/>
          </p:nvPr>
        </p:nvSpPr>
        <p:spPr>
          <a:xfrm>
            <a:off x="4094238" y="812801"/>
            <a:ext cx="4285381" cy="4868609"/>
          </a:xfrm>
        </p:spPr>
        <p:txBody>
          <a:bodyPr rtlCol="0"/>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4" name="Segnaposto testo 3"/>
          <p:cNvSpPr>
            <a:spLocks noGrp="1"/>
          </p:cNvSpPr>
          <p:nvPr>
            <p:ph type="body" sz="half" idx="2" hasCustomPrompt="1"/>
          </p:nvPr>
        </p:nvSpPr>
        <p:spPr>
          <a:xfrm>
            <a:off x="819150" y="3043051"/>
            <a:ext cx="2301624" cy="2638359"/>
          </a:xfrm>
        </p:spPr>
        <p:txBody>
          <a:bodyPr lIns="91440" rIns="91440" rtlCol="0">
            <a:normAutofit/>
          </a:bodyPr>
          <a:lstStyle>
            <a:lvl1pPr marL="0" indent="0" rtl="0">
              <a:buNone/>
              <a:defRPr sz="1350">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rtl="0"/>
            <a:r>
              <a:rPr lang="it-IT" noProof="0" dirty="0"/>
              <a:t>Fare clic per modificare gli stili del testo dello schema</a:t>
            </a:r>
          </a:p>
        </p:txBody>
      </p:sp>
      <p:sp>
        <p:nvSpPr>
          <p:cNvPr id="9" name="Rettangolo 8">
            <a:extLst>
              <a:ext uri="{FF2B5EF4-FFF2-40B4-BE49-F238E27FC236}">
                <a16:creationId xmlns:a16="http://schemas.microsoft.com/office/drawing/2014/main" id="{4DC51BA7-A5A7-4A7F-A707-DBBDEA7705F3}"/>
              </a:ext>
            </a:extLst>
          </p:cNvPr>
          <p:cNvSpPr/>
          <p:nvPr userDrawn="1"/>
        </p:nvSpPr>
        <p:spPr>
          <a:xfrm>
            <a:off x="0" y="1397001"/>
            <a:ext cx="777240" cy="132948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sz="1350" noProof="0" dirty="0"/>
          </a:p>
        </p:txBody>
      </p:sp>
      <p:sp>
        <p:nvSpPr>
          <p:cNvPr id="11" name="Rettangolo 10">
            <a:extLst>
              <a:ext uri="{FF2B5EF4-FFF2-40B4-BE49-F238E27FC236}">
                <a16:creationId xmlns:a16="http://schemas.microsoft.com/office/drawing/2014/main" id="{D23174BA-29D0-4C1A-95C9-5A86FD25E47A}"/>
              </a:ext>
            </a:extLst>
          </p:cNvPr>
          <p:cNvSpPr/>
          <p:nvPr userDrawn="1"/>
        </p:nvSpPr>
        <p:spPr>
          <a:xfrm>
            <a:off x="4094237" y="624142"/>
            <a:ext cx="4285380" cy="1256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sz="1350" noProof="0" dirty="0"/>
          </a:p>
        </p:txBody>
      </p:sp>
      <p:sp>
        <p:nvSpPr>
          <p:cNvPr id="12" name="Segnaposto data 1">
            <a:extLst>
              <a:ext uri="{FF2B5EF4-FFF2-40B4-BE49-F238E27FC236}">
                <a16:creationId xmlns:a16="http://schemas.microsoft.com/office/drawing/2014/main" id="{F417C55D-4AE8-427B-A32E-9F54E007E686}"/>
              </a:ext>
            </a:extLst>
          </p:cNvPr>
          <p:cNvSpPr>
            <a:spLocks noGrp="1"/>
          </p:cNvSpPr>
          <p:nvPr>
            <p:ph type="dt" sz="half" idx="10"/>
          </p:nvPr>
        </p:nvSpPr>
        <p:spPr>
          <a:xfrm>
            <a:off x="5125594" y="6446839"/>
            <a:ext cx="1938638" cy="365125"/>
          </a:xfrm>
        </p:spPr>
        <p:txBody>
          <a:bodyPr rtlCol="0"/>
          <a:lstStyle>
            <a:lvl1pPr>
              <a:defRPr>
                <a:solidFill>
                  <a:schemeClr val="tx1">
                    <a:lumMod val="75000"/>
                    <a:lumOff val="25000"/>
                  </a:schemeClr>
                </a:solidFill>
              </a:defRPr>
            </a:lvl1pPr>
          </a:lstStyle>
          <a:p>
            <a:pPr rtl="0"/>
            <a:fld id="{09251FC1-1A75-47DA-9A6E-B43CF6E86A62}" type="datetime1">
              <a:rPr lang="it-IT" noProof="0" smtClean="0"/>
              <a:t>18/09/2026</a:t>
            </a:fld>
            <a:endParaRPr lang="it-IT" noProof="0" dirty="0"/>
          </a:p>
        </p:txBody>
      </p:sp>
      <p:sp>
        <p:nvSpPr>
          <p:cNvPr id="14" name="Segnaposto numero diapositiva 3">
            <a:extLst>
              <a:ext uri="{FF2B5EF4-FFF2-40B4-BE49-F238E27FC236}">
                <a16:creationId xmlns:a16="http://schemas.microsoft.com/office/drawing/2014/main" id="{B45E789F-2E61-4EC0-8973-681625FE518F}"/>
              </a:ext>
            </a:extLst>
          </p:cNvPr>
          <p:cNvSpPr>
            <a:spLocks noGrp="1"/>
          </p:cNvSpPr>
          <p:nvPr>
            <p:ph type="sldNum" sz="quarter" idx="12"/>
          </p:nvPr>
        </p:nvSpPr>
        <p:spPr>
          <a:xfrm>
            <a:off x="7781752" y="6446839"/>
            <a:ext cx="585008" cy="365125"/>
          </a:xfrm>
        </p:spPr>
        <p:txBody>
          <a:bodyPr rtlCol="0"/>
          <a:lstStyle>
            <a:lvl1pPr>
              <a:defRPr>
                <a:solidFill>
                  <a:schemeClr val="tx1">
                    <a:lumMod val="75000"/>
                    <a:lumOff val="25000"/>
                  </a:schemeClr>
                </a:solidFill>
              </a:defRPr>
            </a:lvl1pPr>
          </a:lstStyle>
          <a:p>
            <a:pPr rtl="0"/>
            <a:fld id="{3A98EE3D-8CD1-4C3F-BD1C-C98C9596463C}" type="slidenum">
              <a:rPr lang="it-IT" noProof="0" smtClean="0"/>
              <a:pPr/>
              <a:t>‹N›</a:t>
            </a:fld>
            <a:endParaRPr lang="it-IT" noProof="0" dirty="0"/>
          </a:p>
        </p:txBody>
      </p:sp>
      <p:cxnSp>
        <p:nvCxnSpPr>
          <p:cNvPr id="15" name="Connecteur droit 19">
            <a:extLst>
              <a:ext uri="{FF2B5EF4-FFF2-40B4-BE49-F238E27FC236}">
                <a16:creationId xmlns:a16="http://schemas.microsoft.com/office/drawing/2014/main" id="{D84C14C5-D99C-45CD-8001-AC745F4FB49B}"/>
              </a:ext>
            </a:extLst>
          </p:cNvPr>
          <p:cNvCxnSpPr>
            <a:cxnSpLocks/>
          </p:cNvCxnSpPr>
          <p:nvPr userDrawn="1"/>
        </p:nvCxnSpPr>
        <p:spPr>
          <a:xfrm flipH="1">
            <a:off x="819150" y="6446838"/>
            <a:ext cx="1232579"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Connecteur droit 19">
            <a:extLst>
              <a:ext uri="{FF2B5EF4-FFF2-40B4-BE49-F238E27FC236}">
                <a16:creationId xmlns:a16="http://schemas.microsoft.com/office/drawing/2014/main" id="{019842DD-D0AB-4E35-9AB2-7DBB6E266120}"/>
              </a:ext>
            </a:extLst>
          </p:cNvPr>
          <p:cNvCxnSpPr>
            <a:cxnSpLocks/>
          </p:cNvCxnSpPr>
          <p:nvPr userDrawn="1"/>
        </p:nvCxnSpPr>
        <p:spPr>
          <a:xfrm flipH="1">
            <a:off x="6315075" y="6429376"/>
            <a:ext cx="750347" cy="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7" name="Connecteur droit 19">
            <a:extLst>
              <a:ext uri="{FF2B5EF4-FFF2-40B4-BE49-F238E27FC236}">
                <a16:creationId xmlns:a16="http://schemas.microsoft.com/office/drawing/2014/main" id="{832851A7-B301-4616-9843-9A0D06646DFD}"/>
              </a:ext>
            </a:extLst>
          </p:cNvPr>
          <p:cNvCxnSpPr>
            <a:cxnSpLocks/>
          </p:cNvCxnSpPr>
          <p:nvPr userDrawn="1"/>
        </p:nvCxnSpPr>
        <p:spPr>
          <a:xfrm flipH="1" flipV="1">
            <a:off x="8074256" y="6446838"/>
            <a:ext cx="305444" cy="635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sp>
        <p:nvSpPr>
          <p:cNvPr id="5" name="Segnaposto piè di pagina 2">
            <a:extLst>
              <a:ext uri="{FF2B5EF4-FFF2-40B4-BE49-F238E27FC236}">
                <a16:creationId xmlns:a16="http://schemas.microsoft.com/office/drawing/2014/main" id="{82E39F50-459D-C3E1-C6CC-EA208D50E4FE}"/>
              </a:ext>
            </a:extLst>
          </p:cNvPr>
          <p:cNvSpPr txBox="1">
            <a:spLocks/>
          </p:cNvSpPr>
          <p:nvPr userDrawn="1"/>
        </p:nvSpPr>
        <p:spPr>
          <a:xfrm>
            <a:off x="162098" y="6446839"/>
            <a:ext cx="3634741" cy="365125"/>
          </a:xfrm>
          <a:prstGeom prst="rect">
            <a:avLst/>
          </a:prstGeom>
        </p:spPr>
        <p:txBody>
          <a:bodyPr vert="horz" lIns="68580" tIns="34290" rIns="68580" bIns="34290" rtlCol="0" anchor="ctr"/>
          <a:lstStyle>
            <a:defPPr rtl="0">
              <a:defRPr lang="it-it"/>
            </a:defPPr>
            <a:lvl1pPr marL="0" algn="l" defTabSz="914400" rtl="0" eaLnBrk="1" latinLnBrk="0" hangingPunct="1">
              <a:defRPr sz="900" kern="1200" cap="all" baseline="0">
                <a:solidFill>
                  <a:schemeClr val="tx1">
                    <a:lumMod val="75000"/>
                    <a:lumOff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675"/>
              <a:t>Direttori del Corso – M. De Luca – M.A. Zappa</a:t>
            </a:r>
            <a:endParaRPr lang="it-IT" sz="675" dirty="0"/>
          </a:p>
        </p:txBody>
      </p:sp>
    </p:spTree>
    <p:extLst>
      <p:ext uri="{BB962C8B-B14F-4D97-AF65-F5344CB8AC3E}">
        <p14:creationId xmlns:p14="http://schemas.microsoft.com/office/powerpoint/2010/main" val="2836909477"/>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obj" preserve="1">
  <p:cSld name="1_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rtlCol="0"/>
          <a:lstStyle/>
          <a:p>
            <a:pPr rtl="0"/>
            <a:r>
              <a:rPr lang="it-IT" noProof="0"/>
              <a:t>Fare clic per modificare lo stile del titolo dello schema</a:t>
            </a:r>
            <a:endParaRPr lang="it-IT" noProof="0" dirty="0"/>
          </a:p>
        </p:txBody>
      </p:sp>
      <p:sp>
        <p:nvSpPr>
          <p:cNvPr id="3" name="Segnaposto contenuto 2"/>
          <p:cNvSpPr>
            <a:spLocks noGrp="1"/>
          </p:cNvSpPr>
          <p:nvPr>
            <p:ph idx="1"/>
          </p:nvPr>
        </p:nvSpPr>
        <p:spPr/>
        <p:txBody>
          <a:bodyPr rtlCol="0"/>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7" name="Segnaposto data 6">
            <a:extLst>
              <a:ext uri="{FF2B5EF4-FFF2-40B4-BE49-F238E27FC236}">
                <a16:creationId xmlns:a16="http://schemas.microsoft.com/office/drawing/2014/main" id="{354D8B55-9EA8-4B81-8E84-9B93B0A27559}"/>
              </a:ext>
            </a:extLst>
          </p:cNvPr>
          <p:cNvSpPr>
            <a:spLocks noGrp="1"/>
          </p:cNvSpPr>
          <p:nvPr>
            <p:ph type="dt" sz="half" idx="10"/>
          </p:nvPr>
        </p:nvSpPr>
        <p:spPr/>
        <p:txBody>
          <a:bodyPr rtlCol="0"/>
          <a:lstStyle/>
          <a:p>
            <a:pPr rtl="0"/>
            <a:fld id="{B74319CE-E5CF-4FF9-86AE-7437B4FD3174}" type="datetime1">
              <a:rPr lang="it-IT" noProof="0" smtClean="0"/>
              <a:t>18/09/2026</a:t>
            </a:fld>
            <a:endParaRPr lang="it-IT" noProof="0" dirty="0"/>
          </a:p>
        </p:txBody>
      </p:sp>
      <p:sp>
        <p:nvSpPr>
          <p:cNvPr id="9" name="Segnaposto numero diapositiva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rtlCol="0"/>
          <a:lstStyle/>
          <a:p>
            <a:pPr rtl="0"/>
            <a:fld id="{3A98EE3D-8CD1-4C3F-BD1C-C98C9596463C}" type="slidenum">
              <a:rPr lang="it-IT" noProof="0" smtClean="0"/>
              <a:t>‹N›</a:t>
            </a:fld>
            <a:endParaRPr lang="it-IT" noProof="0" dirty="0"/>
          </a:p>
        </p:txBody>
      </p:sp>
      <p:sp>
        <p:nvSpPr>
          <p:cNvPr id="4" name="Segnaposto piè di pagina 2">
            <a:extLst>
              <a:ext uri="{FF2B5EF4-FFF2-40B4-BE49-F238E27FC236}">
                <a16:creationId xmlns:a16="http://schemas.microsoft.com/office/drawing/2014/main" id="{DC7E41FD-853D-F717-1775-E30235610CE8}"/>
              </a:ext>
            </a:extLst>
          </p:cNvPr>
          <p:cNvSpPr txBox="1">
            <a:spLocks/>
          </p:cNvSpPr>
          <p:nvPr userDrawn="1"/>
        </p:nvSpPr>
        <p:spPr>
          <a:xfrm>
            <a:off x="162098" y="6446839"/>
            <a:ext cx="3634741" cy="365125"/>
          </a:xfrm>
          <a:prstGeom prst="rect">
            <a:avLst/>
          </a:prstGeom>
        </p:spPr>
        <p:txBody>
          <a:bodyPr vert="horz" lIns="68580" tIns="34290" rIns="68580" bIns="34290" rtlCol="0" anchor="ctr"/>
          <a:lstStyle>
            <a:defPPr rtl="0">
              <a:defRPr lang="it-it"/>
            </a:defPPr>
            <a:lvl1pPr marL="0" algn="l" defTabSz="914400" rtl="0" eaLnBrk="1" latinLnBrk="0" hangingPunct="1">
              <a:defRPr sz="900" kern="1200" cap="all" baseline="0">
                <a:solidFill>
                  <a:schemeClr val="tx1">
                    <a:lumMod val="75000"/>
                    <a:lumOff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675"/>
              <a:t>Direttori del Corso – M. De Luca – M.A. Zappa</a:t>
            </a:r>
            <a:endParaRPr lang="it-IT" sz="675" dirty="0"/>
          </a:p>
        </p:txBody>
      </p:sp>
    </p:spTree>
    <p:extLst>
      <p:ext uri="{BB962C8B-B14F-4D97-AF65-F5344CB8AC3E}">
        <p14:creationId xmlns:p14="http://schemas.microsoft.com/office/powerpoint/2010/main" val="3028176930"/>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preserve="1" userDrawn="1">
  <p:cSld name="1_Contenuto con didascalia">
    <p:spTree>
      <p:nvGrpSpPr>
        <p:cNvPr id="1" name=""/>
        <p:cNvGrpSpPr/>
        <p:nvPr/>
      </p:nvGrpSpPr>
      <p:grpSpPr>
        <a:xfrm>
          <a:off x="0" y="0"/>
          <a:ext cx="0" cy="0"/>
          <a:chOff x="0" y="0"/>
          <a:chExt cx="0" cy="0"/>
        </a:xfrm>
      </p:grpSpPr>
      <p:sp>
        <p:nvSpPr>
          <p:cNvPr id="10" name="Parallelogramma 14">
            <a:extLst>
              <a:ext uri="{FF2B5EF4-FFF2-40B4-BE49-F238E27FC236}">
                <a16:creationId xmlns:a16="http://schemas.microsoft.com/office/drawing/2014/main" id="{BA60C70F-7EE5-4927-B922-88B1C47FADB9}"/>
              </a:ext>
            </a:extLst>
          </p:cNvPr>
          <p:cNvSpPr/>
          <p:nvPr userDrawn="1"/>
        </p:nvSpPr>
        <p:spPr>
          <a:xfrm>
            <a:off x="5586413" y="0"/>
            <a:ext cx="2143125"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it-IT" sz="1350" noProof="0" dirty="0"/>
          </a:p>
        </p:txBody>
      </p:sp>
      <p:sp>
        <p:nvSpPr>
          <p:cNvPr id="8" name="Rettangolo 7">
            <a:extLst>
              <a:ext uri="{FF2B5EF4-FFF2-40B4-BE49-F238E27FC236}">
                <a16:creationId xmlns:a16="http://schemas.microsoft.com/office/drawing/2014/main" id="{16D90D66-BCB9-4229-A829-628874352AC0}"/>
              </a:ext>
            </a:extLst>
          </p:cNvPr>
          <p:cNvSpPr/>
          <p:nvPr/>
        </p:nvSpPr>
        <p:spPr>
          <a:xfrm>
            <a:off x="12" y="1"/>
            <a:ext cx="3490722" cy="58642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Segnaposto contenuto 2"/>
          <p:cNvSpPr>
            <a:spLocks noGrp="1"/>
          </p:cNvSpPr>
          <p:nvPr>
            <p:ph idx="1"/>
          </p:nvPr>
        </p:nvSpPr>
        <p:spPr>
          <a:xfrm>
            <a:off x="4094238" y="497809"/>
            <a:ext cx="4285381" cy="4868609"/>
          </a:xfrm>
        </p:spPr>
        <p:txBody>
          <a:bodyPr rtlCol="0" anchor="ctr"/>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9" name="Rettangolo 8">
            <a:extLst>
              <a:ext uri="{FF2B5EF4-FFF2-40B4-BE49-F238E27FC236}">
                <a16:creationId xmlns:a16="http://schemas.microsoft.com/office/drawing/2014/main" id="{4DC51BA7-A5A7-4A7F-A707-DBBDEA7705F3}"/>
              </a:ext>
            </a:extLst>
          </p:cNvPr>
          <p:cNvSpPr/>
          <p:nvPr userDrawn="1"/>
        </p:nvSpPr>
        <p:spPr>
          <a:xfrm>
            <a:off x="0" y="2003424"/>
            <a:ext cx="777240" cy="18573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sz="1350" noProof="0" dirty="0"/>
          </a:p>
        </p:txBody>
      </p:sp>
      <p:sp>
        <p:nvSpPr>
          <p:cNvPr id="11" name="Rettangolo 10">
            <a:extLst>
              <a:ext uri="{FF2B5EF4-FFF2-40B4-BE49-F238E27FC236}">
                <a16:creationId xmlns:a16="http://schemas.microsoft.com/office/drawing/2014/main" id="{D23174BA-29D0-4C1A-95C9-5A86FD25E47A}"/>
              </a:ext>
            </a:extLst>
          </p:cNvPr>
          <p:cNvSpPr/>
          <p:nvPr userDrawn="1"/>
        </p:nvSpPr>
        <p:spPr>
          <a:xfrm>
            <a:off x="4094237" y="377398"/>
            <a:ext cx="4285380" cy="1256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sz="1350" noProof="0" dirty="0"/>
          </a:p>
        </p:txBody>
      </p:sp>
      <p:sp>
        <p:nvSpPr>
          <p:cNvPr id="12" name="Segnaposto data 1">
            <a:extLst>
              <a:ext uri="{FF2B5EF4-FFF2-40B4-BE49-F238E27FC236}">
                <a16:creationId xmlns:a16="http://schemas.microsoft.com/office/drawing/2014/main" id="{F417C55D-4AE8-427B-A32E-9F54E007E686}"/>
              </a:ext>
            </a:extLst>
          </p:cNvPr>
          <p:cNvSpPr>
            <a:spLocks noGrp="1"/>
          </p:cNvSpPr>
          <p:nvPr>
            <p:ph type="dt" sz="half" idx="10"/>
          </p:nvPr>
        </p:nvSpPr>
        <p:spPr>
          <a:xfrm>
            <a:off x="5125594" y="6446839"/>
            <a:ext cx="1938638" cy="365125"/>
          </a:xfrm>
        </p:spPr>
        <p:txBody>
          <a:bodyPr rtlCol="0"/>
          <a:lstStyle>
            <a:lvl1pPr>
              <a:defRPr>
                <a:solidFill>
                  <a:schemeClr val="tx1">
                    <a:lumMod val="75000"/>
                    <a:lumOff val="25000"/>
                  </a:schemeClr>
                </a:solidFill>
              </a:defRPr>
            </a:lvl1pPr>
          </a:lstStyle>
          <a:p>
            <a:pPr rtl="0"/>
            <a:fld id="{82620384-FC06-4245-8A4E-BD9C5C3038C1}" type="datetime1">
              <a:rPr lang="it-IT" noProof="0" smtClean="0"/>
              <a:t>18/09/2026</a:t>
            </a:fld>
            <a:endParaRPr lang="it-IT" noProof="0" dirty="0"/>
          </a:p>
        </p:txBody>
      </p:sp>
      <p:sp>
        <p:nvSpPr>
          <p:cNvPr id="14" name="Segnaposto numero diapositiva 3">
            <a:extLst>
              <a:ext uri="{FF2B5EF4-FFF2-40B4-BE49-F238E27FC236}">
                <a16:creationId xmlns:a16="http://schemas.microsoft.com/office/drawing/2014/main" id="{B45E789F-2E61-4EC0-8973-681625FE518F}"/>
              </a:ext>
            </a:extLst>
          </p:cNvPr>
          <p:cNvSpPr>
            <a:spLocks noGrp="1"/>
          </p:cNvSpPr>
          <p:nvPr>
            <p:ph type="sldNum" sz="quarter" idx="12"/>
          </p:nvPr>
        </p:nvSpPr>
        <p:spPr>
          <a:xfrm>
            <a:off x="7781752" y="6446839"/>
            <a:ext cx="585008" cy="365125"/>
          </a:xfrm>
        </p:spPr>
        <p:txBody>
          <a:bodyPr rtlCol="0"/>
          <a:lstStyle>
            <a:lvl1pPr>
              <a:defRPr>
                <a:solidFill>
                  <a:schemeClr val="tx1">
                    <a:lumMod val="75000"/>
                    <a:lumOff val="25000"/>
                  </a:schemeClr>
                </a:solidFill>
              </a:defRPr>
            </a:lvl1pPr>
          </a:lstStyle>
          <a:p>
            <a:pPr rtl="0"/>
            <a:fld id="{3A98EE3D-8CD1-4C3F-BD1C-C98C9596463C}" type="slidenum">
              <a:rPr lang="it-IT" noProof="0" smtClean="0"/>
              <a:pPr/>
              <a:t>‹N›</a:t>
            </a:fld>
            <a:endParaRPr lang="it-IT" noProof="0" dirty="0"/>
          </a:p>
        </p:txBody>
      </p:sp>
      <p:sp>
        <p:nvSpPr>
          <p:cNvPr id="5" name="Rettangolo 4">
            <a:extLst>
              <a:ext uri="{FF2B5EF4-FFF2-40B4-BE49-F238E27FC236}">
                <a16:creationId xmlns:a16="http://schemas.microsoft.com/office/drawing/2014/main" id="{6BC7DA98-7B92-4F45-80F8-1AEF72A601CF}"/>
              </a:ext>
            </a:extLst>
          </p:cNvPr>
          <p:cNvSpPr/>
          <p:nvPr userDrawn="1"/>
        </p:nvSpPr>
        <p:spPr>
          <a:xfrm>
            <a:off x="808672" y="2003423"/>
            <a:ext cx="2682062" cy="1857378"/>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sz="1350" noProof="0" dirty="0"/>
          </a:p>
        </p:txBody>
      </p:sp>
      <p:sp>
        <p:nvSpPr>
          <p:cNvPr id="2" name="Titolo 1"/>
          <p:cNvSpPr>
            <a:spLocks noGrp="1"/>
          </p:cNvSpPr>
          <p:nvPr>
            <p:ph type="title"/>
          </p:nvPr>
        </p:nvSpPr>
        <p:spPr>
          <a:xfrm>
            <a:off x="819150" y="1885126"/>
            <a:ext cx="2486025" cy="2093975"/>
          </a:xfrm>
        </p:spPr>
        <p:txBody>
          <a:bodyPr rtlCol="0" anchor="ctr">
            <a:normAutofit/>
          </a:bodyPr>
          <a:lstStyle>
            <a:lvl1pPr>
              <a:lnSpc>
                <a:spcPct val="90000"/>
              </a:lnSpc>
              <a:defRPr sz="3300" b="1">
                <a:solidFill>
                  <a:srgbClr val="FFFFFF"/>
                </a:solidFill>
                <a:latin typeface="+mn-lt"/>
              </a:defRPr>
            </a:lvl1pPr>
          </a:lstStyle>
          <a:p>
            <a:pPr rtl="0"/>
            <a:r>
              <a:rPr lang="it-IT" noProof="0"/>
              <a:t>Fare clic per modificare lo stile del titolo dello schema</a:t>
            </a:r>
            <a:endParaRPr lang="it-IT" noProof="0" dirty="0"/>
          </a:p>
        </p:txBody>
      </p:sp>
      <p:sp>
        <p:nvSpPr>
          <p:cNvPr id="18" name="Rettangolo 17">
            <a:extLst>
              <a:ext uri="{FF2B5EF4-FFF2-40B4-BE49-F238E27FC236}">
                <a16:creationId xmlns:a16="http://schemas.microsoft.com/office/drawing/2014/main" id="{DF96815B-4256-4CE0-9FCF-3A2967CF5792}"/>
              </a:ext>
            </a:extLst>
          </p:cNvPr>
          <p:cNvSpPr/>
          <p:nvPr userDrawn="1"/>
        </p:nvSpPr>
        <p:spPr>
          <a:xfrm>
            <a:off x="819150" y="993775"/>
            <a:ext cx="777240" cy="936626"/>
          </a:xfrm>
          <a:prstGeom prst="rect">
            <a:avLst/>
          </a:prstGeom>
          <a:solidFill>
            <a:schemeClr val="tx2">
              <a:lumMod val="20000"/>
              <a:lumOff val="80000"/>
              <a:alpha val="2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sz="1350" noProof="0" dirty="0"/>
          </a:p>
        </p:txBody>
      </p:sp>
      <p:sp>
        <p:nvSpPr>
          <p:cNvPr id="4" name="Segnaposto piè di pagina 2">
            <a:extLst>
              <a:ext uri="{FF2B5EF4-FFF2-40B4-BE49-F238E27FC236}">
                <a16:creationId xmlns:a16="http://schemas.microsoft.com/office/drawing/2014/main" id="{DB5FC7EB-9809-9909-8D31-7667D27CFE29}"/>
              </a:ext>
            </a:extLst>
          </p:cNvPr>
          <p:cNvSpPr txBox="1">
            <a:spLocks/>
          </p:cNvSpPr>
          <p:nvPr userDrawn="1"/>
        </p:nvSpPr>
        <p:spPr>
          <a:xfrm>
            <a:off x="162098" y="6446839"/>
            <a:ext cx="3634741" cy="365125"/>
          </a:xfrm>
          <a:prstGeom prst="rect">
            <a:avLst/>
          </a:prstGeom>
        </p:spPr>
        <p:txBody>
          <a:bodyPr vert="horz" lIns="68580" tIns="34290" rIns="68580" bIns="34290" rtlCol="0" anchor="ctr"/>
          <a:lstStyle>
            <a:defPPr rtl="0">
              <a:defRPr lang="it-it"/>
            </a:defPPr>
            <a:lvl1pPr marL="0" algn="l" defTabSz="914400" rtl="0" eaLnBrk="1" latinLnBrk="0" hangingPunct="1">
              <a:defRPr sz="900" kern="1200" cap="all" baseline="0">
                <a:solidFill>
                  <a:schemeClr val="tx1">
                    <a:lumMod val="75000"/>
                    <a:lumOff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675"/>
              <a:t>Direttori del Corso – M. De Luca – M.A. Zappa</a:t>
            </a:r>
            <a:endParaRPr lang="it-IT" sz="675" dirty="0"/>
          </a:p>
        </p:txBody>
      </p:sp>
    </p:spTree>
    <p:extLst>
      <p:ext uri="{BB962C8B-B14F-4D97-AF65-F5344CB8AC3E}">
        <p14:creationId xmlns:p14="http://schemas.microsoft.com/office/powerpoint/2010/main" val="2708204206"/>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preserve="1" userDrawn="1">
  <p:cSld name="2_Contenuto con didascalia">
    <p:spTree>
      <p:nvGrpSpPr>
        <p:cNvPr id="1" name=""/>
        <p:cNvGrpSpPr/>
        <p:nvPr/>
      </p:nvGrpSpPr>
      <p:grpSpPr>
        <a:xfrm>
          <a:off x="0" y="0"/>
          <a:ext cx="0" cy="0"/>
          <a:chOff x="0" y="0"/>
          <a:chExt cx="0" cy="0"/>
        </a:xfrm>
      </p:grpSpPr>
      <p:sp>
        <p:nvSpPr>
          <p:cNvPr id="18" name="Segnaposto immagine 9">
            <a:extLst>
              <a:ext uri="{FF2B5EF4-FFF2-40B4-BE49-F238E27FC236}">
                <a16:creationId xmlns:a16="http://schemas.microsoft.com/office/drawing/2014/main" id="{4F173117-1383-4956-B947-1EA7A51D0D4A}"/>
              </a:ext>
            </a:extLst>
          </p:cNvPr>
          <p:cNvSpPr>
            <a:spLocks noGrp="1"/>
          </p:cNvSpPr>
          <p:nvPr>
            <p:ph type="pic" sz="quarter" idx="13"/>
          </p:nvPr>
        </p:nvSpPr>
        <p:spPr>
          <a:xfrm>
            <a:off x="0" y="1"/>
            <a:ext cx="3490722" cy="5864225"/>
          </a:xfrm>
        </p:spPr>
        <p:txBody>
          <a:bodyPr rtlCol="0"/>
          <a:lstStyle>
            <a:lvl1pPr>
              <a:defRPr>
                <a:solidFill>
                  <a:schemeClr val="bg1"/>
                </a:solidFill>
              </a:defRPr>
            </a:lvl1pPr>
          </a:lstStyle>
          <a:p>
            <a:pPr rtl="0"/>
            <a:r>
              <a:rPr lang="it-IT" noProof="0"/>
              <a:t>Fare clic sull'icona per inserire un'immagine</a:t>
            </a:r>
            <a:endParaRPr lang="it-IT" noProof="0" dirty="0"/>
          </a:p>
        </p:txBody>
      </p:sp>
      <p:sp>
        <p:nvSpPr>
          <p:cNvPr id="10" name="Parallelogramma 14">
            <a:extLst>
              <a:ext uri="{FF2B5EF4-FFF2-40B4-BE49-F238E27FC236}">
                <a16:creationId xmlns:a16="http://schemas.microsoft.com/office/drawing/2014/main" id="{BA60C70F-7EE5-4927-B922-88B1C47FADB9}"/>
              </a:ext>
            </a:extLst>
          </p:cNvPr>
          <p:cNvSpPr/>
          <p:nvPr userDrawn="1"/>
        </p:nvSpPr>
        <p:spPr>
          <a:xfrm>
            <a:off x="5586413" y="0"/>
            <a:ext cx="2143125"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it-IT" sz="1350" noProof="0" dirty="0"/>
          </a:p>
        </p:txBody>
      </p:sp>
      <p:sp>
        <p:nvSpPr>
          <p:cNvPr id="3" name="Segnaposto contenuto 2"/>
          <p:cNvSpPr>
            <a:spLocks noGrp="1"/>
          </p:cNvSpPr>
          <p:nvPr>
            <p:ph idx="1"/>
          </p:nvPr>
        </p:nvSpPr>
        <p:spPr>
          <a:xfrm>
            <a:off x="4094238" y="497809"/>
            <a:ext cx="4285381" cy="4868609"/>
          </a:xfrm>
        </p:spPr>
        <p:txBody>
          <a:bodyPr rtlCol="0" anchor="ctr"/>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12" name="Segnaposto data 1">
            <a:extLst>
              <a:ext uri="{FF2B5EF4-FFF2-40B4-BE49-F238E27FC236}">
                <a16:creationId xmlns:a16="http://schemas.microsoft.com/office/drawing/2014/main" id="{F417C55D-4AE8-427B-A32E-9F54E007E686}"/>
              </a:ext>
            </a:extLst>
          </p:cNvPr>
          <p:cNvSpPr>
            <a:spLocks noGrp="1"/>
          </p:cNvSpPr>
          <p:nvPr>
            <p:ph type="dt" sz="half" idx="10"/>
          </p:nvPr>
        </p:nvSpPr>
        <p:spPr>
          <a:xfrm>
            <a:off x="5125594" y="6446839"/>
            <a:ext cx="1938638" cy="365125"/>
          </a:xfrm>
        </p:spPr>
        <p:txBody>
          <a:bodyPr rtlCol="0"/>
          <a:lstStyle>
            <a:lvl1pPr>
              <a:defRPr>
                <a:solidFill>
                  <a:schemeClr val="tx1">
                    <a:lumMod val="75000"/>
                    <a:lumOff val="25000"/>
                  </a:schemeClr>
                </a:solidFill>
              </a:defRPr>
            </a:lvl1pPr>
          </a:lstStyle>
          <a:p>
            <a:pPr rtl="0"/>
            <a:fld id="{0997CAA8-247F-493B-9041-1EB41C0713A1}" type="datetime1">
              <a:rPr lang="it-IT" noProof="0" smtClean="0"/>
              <a:t>18/09/2026</a:t>
            </a:fld>
            <a:endParaRPr lang="it-IT" noProof="0" dirty="0"/>
          </a:p>
        </p:txBody>
      </p:sp>
      <p:sp>
        <p:nvSpPr>
          <p:cNvPr id="14" name="Segnaposto numero diapositiva 3">
            <a:extLst>
              <a:ext uri="{FF2B5EF4-FFF2-40B4-BE49-F238E27FC236}">
                <a16:creationId xmlns:a16="http://schemas.microsoft.com/office/drawing/2014/main" id="{B45E789F-2E61-4EC0-8973-681625FE518F}"/>
              </a:ext>
            </a:extLst>
          </p:cNvPr>
          <p:cNvSpPr>
            <a:spLocks noGrp="1"/>
          </p:cNvSpPr>
          <p:nvPr>
            <p:ph type="sldNum" sz="quarter" idx="12"/>
          </p:nvPr>
        </p:nvSpPr>
        <p:spPr>
          <a:xfrm>
            <a:off x="7781752" y="6446839"/>
            <a:ext cx="585008" cy="365125"/>
          </a:xfrm>
        </p:spPr>
        <p:txBody>
          <a:bodyPr rtlCol="0"/>
          <a:lstStyle>
            <a:lvl1pPr>
              <a:defRPr>
                <a:solidFill>
                  <a:schemeClr val="tx1">
                    <a:lumMod val="75000"/>
                    <a:lumOff val="25000"/>
                  </a:schemeClr>
                </a:solidFill>
              </a:defRPr>
            </a:lvl1pPr>
          </a:lstStyle>
          <a:p>
            <a:pPr rtl="0"/>
            <a:fld id="{3A98EE3D-8CD1-4C3F-BD1C-C98C9596463C}" type="slidenum">
              <a:rPr lang="it-IT" noProof="0" smtClean="0"/>
              <a:pPr/>
              <a:t>‹N›</a:t>
            </a:fld>
            <a:endParaRPr lang="it-IT" noProof="0" dirty="0"/>
          </a:p>
        </p:txBody>
      </p:sp>
      <p:sp>
        <p:nvSpPr>
          <p:cNvPr id="2" name="Titolo 1"/>
          <p:cNvSpPr>
            <a:spLocks noGrp="1"/>
          </p:cNvSpPr>
          <p:nvPr>
            <p:ph type="title"/>
          </p:nvPr>
        </p:nvSpPr>
        <p:spPr>
          <a:xfrm>
            <a:off x="819150" y="1885126"/>
            <a:ext cx="2301625" cy="2093975"/>
          </a:xfrm>
        </p:spPr>
        <p:txBody>
          <a:bodyPr rtlCol="0" anchor="ctr">
            <a:normAutofit/>
          </a:bodyPr>
          <a:lstStyle>
            <a:lvl1pPr>
              <a:lnSpc>
                <a:spcPct val="90000"/>
              </a:lnSpc>
              <a:defRPr sz="3300" b="1" i="0">
                <a:solidFill>
                  <a:srgbClr val="FFFFFF"/>
                </a:solidFill>
                <a:latin typeface="+mn-lt"/>
              </a:defRPr>
            </a:lvl1pPr>
          </a:lstStyle>
          <a:p>
            <a:pPr rtl="0"/>
            <a:r>
              <a:rPr lang="it-IT" noProof="0"/>
              <a:t>Fare clic per modificare lo stile del titolo dello schema</a:t>
            </a:r>
            <a:endParaRPr lang="it-IT" noProof="0" dirty="0"/>
          </a:p>
        </p:txBody>
      </p:sp>
      <p:sp>
        <p:nvSpPr>
          <p:cNvPr id="4" name="Segnaposto piè di pagina 2">
            <a:extLst>
              <a:ext uri="{FF2B5EF4-FFF2-40B4-BE49-F238E27FC236}">
                <a16:creationId xmlns:a16="http://schemas.microsoft.com/office/drawing/2014/main" id="{F1E388EF-366D-885A-CF06-6BEFE9E1E7F6}"/>
              </a:ext>
            </a:extLst>
          </p:cNvPr>
          <p:cNvSpPr txBox="1">
            <a:spLocks/>
          </p:cNvSpPr>
          <p:nvPr userDrawn="1"/>
        </p:nvSpPr>
        <p:spPr>
          <a:xfrm>
            <a:off x="162098" y="6446839"/>
            <a:ext cx="3634741" cy="365125"/>
          </a:xfrm>
          <a:prstGeom prst="rect">
            <a:avLst/>
          </a:prstGeom>
        </p:spPr>
        <p:txBody>
          <a:bodyPr vert="horz" lIns="68580" tIns="34290" rIns="68580" bIns="34290" rtlCol="0" anchor="ctr"/>
          <a:lstStyle>
            <a:defPPr rtl="0">
              <a:defRPr lang="it-it"/>
            </a:defPPr>
            <a:lvl1pPr marL="0" algn="l" defTabSz="914400" rtl="0" eaLnBrk="1" latinLnBrk="0" hangingPunct="1">
              <a:defRPr sz="900" kern="1200" cap="all" baseline="0">
                <a:solidFill>
                  <a:schemeClr val="tx1">
                    <a:lumMod val="75000"/>
                    <a:lumOff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sz="675"/>
              <a:t>Direttori del Corso – M. De Luca – M.A. Zappa</a:t>
            </a:r>
            <a:endParaRPr lang="it-IT" sz="675" dirty="0"/>
          </a:p>
        </p:txBody>
      </p:sp>
    </p:spTree>
    <p:extLst>
      <p:ext uri="{BB962C8B-B14F-4D97-AF65-F5344CB8AC3E}">
        <p14:creationId xmlns:p14="http://schemas.microsoft.com/office/powerpoint/2010/main" val="1451607526"/>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showMasterSp="0" preserve="1" userDrawn="1">
  <p:cSld name="6_Contenuto con didascalia">
    <p:spTree>
      <p:nvGrpSpPr>
        <p:cNvPr id="1" name=""/>
        <p:cNvGrpSpPr/>
        <p:nvPr/>
      </p:nvGrpSpPr>
      <p:grpSpPr>
        <a:xfrm>
          <a:off x="0" y="0"/>
          <a:ext cx="0" cy="0"/>
          <a:chOff x="0" y="0"/>
          <a:chExt cx="0" cy="0"/>
        </a:xfrm>
      </p:grpSpPr>
      <p:sp>
        <p:nvSpPr>
          <p:cNvPr id="10" name="Parallelogramma 14">
            <a:extLst>
              <a:ext uri="{FF2B5EF4-FFF2-40B4-BE49-F238E27FC236}">
                <a16:creationId xmlns:a16="http://schemas.microsoft.com/office/drawing/2014/main" id="{BA60C70F-7EE5-4927-B922-88B1C47FADB9}"/>
              </a:ext>
            </a:extLst>
          </p:cNvPr>
          <p:cNvSpPr/>
          <p:nvPr userDrawn="1"/>
        </p:nvSpPr>
        <p:spPr>
          <a:xfrm>
            <a:off x="5586413" y="0"/>
            <a:ext cx="2143125"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it-IT" sz="1350" noProof="0" dirty="0"/>
          </a:p>
        </p:txBody>
      </p:sp>
      <p:sp>
        <p:nvSpPr>
          <p:cNvPr id="2" name="Titolo 1"/>
          <p:cNvSpPr>
            <a:spLocks noGrp="1"/>
          </p:cNvSpPr>
          <p:nvPr>
            <p:ph type="title"/>
          </p:nvPr>
        </p:nvSpPr>
        <p:spPr>
          <a:xfrm>
            <a:off x="3738541" y="548355"/>
            <a:ext cx="4541135" cy="634336"/>
          </a:xfrm>
        </p:spPr>
        <p:txBody>
          <a:bodyPr rtlCol="0" anchor="ctr">
            <a:noAutofit/>
          </a:bodyPr>
          <a:lstStyle>
            <a:lvl1pPr>
              <a:lnSpc>
                <a:spcPct val="90000"/>
              </a:lnSpc>
              <a:defRPr sz="2700" b="1" i="0">
                <a:solidFill>
                  <a:srgbClr val="FFFFFF"/>
                </a:solidFill>
                <a:latin typeface="+mn-lt"/>
              </a:defRPr>
            </a:lvl1pPr>
          </a:lstStyle>
          <a:p>
            <a:pPr rtl="0"/>
            <a:r>
              <a:rPr lang="it-IT" noProof="0"/>
              <a:t>Fare clic per modificare lo stile del titolo dello schema</a:t>
            </a:r>
            <a:endParaRPr lang="it-IT" noProof="0" dirty="0"/>
          </a:p>
        </p:txBody>
      </p:sp>
      <p:sp>
        <p:nvSpPr>
          <p:cNvPr id="3" name="Segnaposto contenuto 2"/>
          <p:cNvSpPr>
            <a:spLocks noGrp="1"/>
          </p:cNvSpPr>
          <p:nvPr>
            <p:ph idx="1"/>
          </p:nvPr>
        </p:nvSpPr>
        <p:spPr>
          <a:xfrm>
            <a:off x="3825625" y="1611313"/>
            <a:ext cx="4554074" cy="3755104"/>
          </a:xfrm>
        </p:spPr>
        <p:txBody>
          <a:bodyPr rtlCol="0" anchor="t">
            <a:normAutofit/>
          </a:bodyPr>
          <a:lstStyle>
            <a:lvl1pPr>
              <a:defRPr sz="1800"/>
            </a:lvl1pPr>
            <a:lvl2pPr>
              <a:defRPr sz="1500"/>
            </a:lvl2pPr>
            <a:lvl3pPr>
              <a:defRPr sz="1200"/>
            </a:lvl3pPr>
            <a:lvl4pPr>
              <a:defRPr sz="1200"/>
            </a:lvl4pPr>
            <a:lvl5pPr>
              <a:defRPr sz="1200"/>
            </a:lvl5pPr>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12" name="Segnaposto data 1">
            <a:extLst>
              <a:ext uri="{FF2B5EF4-FFF2-40B4-BE49-F238E27FC236}">
                <a16:creationId xmlns:a16="http://schemas.microsoft.com/office/drawing/2014/main" id="{F417C55D-4AE8-427B-A32E-9F54E007E686}"/>
              </a:ext>
            </a:extLst>
          </p:cNvPr>
          <p:cNvSpPr>
            <a:spLocks noGrp="1"/>
          </p:cNvSpPr>
          <p:nvPr>
            <p:ph type="dt" sz="half" idx="10"/>
          </p:nvPr>
        </p:nvSpPr>
        <p:spPr>
          <a:xfrm>
            <a:off x="5125594" y="6446839"/>
            <a:ext cx="1938638" cy="365125"/>
          </a:xfrm>
        </p:spPr>
        <p:txBody>
          <a:bodyPr rtlCol="0"/>
          <a:lstStyle>
            <a:lvl1pPr>
              <a:defRPr>
                <a:solidFill>
                  <a:schemeClr val="tx1">
                    <a:lumMod val="75000"/>
                    <a:lumOff val="25000"/>
                  </a:schemeClr>
                </a:solidFill>
              </a:defRPr>
            </a:lvl1pPr>
          </a:lstStyle>
          <a:p>
            <a:pPr rtl="0"/>
            <a:fld id="{ADCFC264-2C41-457A-9103-DFF5BC066DDD}" type="datetime1">
              <a:rPr lang="it-IT" noProof="0" smtClean="0"/>
              <a:t>18/09/2026</a:t>
            </a:fld>
            <a:endParaRPr lang="it-IT" noProof="0" dirty="0"/>
          </a:p>
        </p:txBody>
      </p:sp>
      <p:sp>
        <p:nvSpPr>
          <p:cNvPr id="13" name="Segnaposto piè di pagina 2">
            <a:extLst>
              <a:ext uri="{FF2B5EF4-FFF2-40B4-BE49-F238E27FC236}">
                <a16:creationId xmlns:a16="http://schemas.microsoft.com/office/drawing/2014/main" id="{8C05871B-E916-40A4-B5E3-65C15F5A4D2A}"/>
              </a:ext>
            </a:extLst>
          </p:cNvPr>
          <p:cNvSpPr>
            <a:spLocks noGrp="1"/>
          </p:cNvSpPr>
          <p:nvPr>
            <p:ph type="ftr" sz="quarter" idx="11"/>
          </p:nvPr>
        </p:nvSpPr>
        <p:spPr>
          <a:xfrm>
            <a:off x="822960" y="6446839"/>
            <a:ext cx="3634741" cy="365125"/>
          </a:xfrm>
        </p:spPr>
        <p:txBody>
          <a:bodyPr rtlCol="0"/>
          <a:lstStyle>
            <a:lvl1pPr>
              <a:defRPr>
                <a:solidFill>
                  <a:schemeClr val="tx1">
                    <a:lumMod val="75000"/>
                    <a:lumOff val="25000"/>
                  </a:schemeClr>
                </a:solidFill>
              </a:defRPr>
            </a:lvl1pPr>
          </a:lstStyle>
          <a:p>
            <a:pPr rtl="0"/>
            <a:r>
              <a:rPr lang="it-IT" noProof="0" dirty="0"/>
              <a:t>Piè di pagina</a:t>
            </a:r>
          </a:p>
        </p:txBody>
      </p:sp>
      <p:sp>
        <p:nvSpPr>
          <p:cNvPr id="14" name="Segnaposto numero diapositiva 3">
            <a:extLst>
              <a:ext uri="{FF2B5EF4-FFF2-40B4-BE49-F238E27FC236}">
                <a16:creationId xmlns:a16="http://schemas.microsoft.com/office/drawing/2014/main" id="{B45E789F-2E61-4EC0-8973-681625FE518F}"/>
              </a:ext>
            </a:extLst>
          </p:cNvPr>
          <p:cNvSpPr>
            <a:spLocks noGrp="1"/>
          </p:cNvSpPr>
          <p:nvPr>
            <p:ph type="sldNum" sz="quarter" idx="12"/>
          </p:nvPr>
        </p:nvSpPr>
        <p:spPr>
          <a:xfrm>
            <a:off x="7781752" y="6446839"/>
            <a:ext cx="585008" cy="365125"/>
          </a:xfrm>
        </p:spPr>
        <p:txBody>
          <a:bodyPr rtlCol="0"/>
          <a:lstStyle>
            <a:lvl1pPr>
              <a:defRPr>
                <a:solidFill>
                  <a:schemeClr val="tx1">
                    <a:lumMod val="75000"/>
                    <a:lumOff val="25000"/>
                  </a:schemeClr>
                </a:solidFill>
              </a:defRPr>
            </a:lvl1pPr>
          </a:lstStyle>
          <a:p>
            <a:pPr rtl="0"/>
            <a:fld id="{3A98EE3D-8CD1-4C3F-BD1C-C98C9596463C}" type="slidenum">
              <a:rPr lang="it-IT" noProof="0" smtClean="0"/>
              <a:pPr/>
              <a:t>‹N›</a:t>
            </a:fld>
            <a:endParaRPr lang="it-IT" noProof="0" dirty="0"/>
          </a:p>
        </p:txBody>
      </p:sp>
      <p:sp>
        <p:nvSpPr>
          <p:cNvPr id="18" name="Segnaposto immagine 9">
            <a:extLst>
              <a:ext uri="{FF2B5EF4-FFF2-40B4-BE49-F238E27FC236}">
                <a16:creationId xmlns:a16="http://schemas.microsoft.com/office/drawing/2014/main" id="{4F173117-1383-4956-B947-1EA7A51D0D4A}"/>
              </a:ext>
            </a:extLst>
          </p:cNvPr>
          <p:cNvSpPr>
            <a:spLocks noGrp="1"/>
          </p:cNvSpPr>
          <p:nvPr>
            <p:ph type="pic" sz="quarter" idx="13"/>
          </p:nvPr>
        </p:nvSpPr>
        <p:spPr>
          <a:xfrm>
            <a:off x="0" y="1"/>
            <a:ext cx="3490722" cy="5864225"/>
          </a:xfrm>
        </p:spPr>
        <p:txBody>
          <a:bodyPr rtlCol="0"/>
          <a:lstStyle>
            <a:lvl1pPr>
              <a:defRPr>
                <a:solidFill>
                  <a:schemeClr val="tx1">
                    <a:lumMod val="75000"/>
                    <a:lumOff val="25000"/>
                  </a:schemeClr>
                </a:solidFill>
              </a:defRPr>
            </a:lvl1pPr>
          </a:lstStyle>
          <a:p>
            <a:pPr rtl="0"/>
            <a:r>
              <a:rPr lang="it-IT" noProof="0"/>
              <a:t>Fare clic sull'icona per inserire un'immagine</a:t>
            </a:r>
            <a:endParaRPr lang="it-IT" noProof="0" dirty="0"/>
          </a:p>
        </p:txBody>
      </p:sp>
    </p:spTree>
    <p:extLst>
      <p:ext uri="{BB962C8B-B14F-4D97-AF65-F5344CB8AC3E}">
        <p14:creationId xmlns:p14="http://schemas.microsoft.com/office/powerpoint/2010/main" val="2039840731"/>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showMasterSp="0" preserve="1" userDrawn="1">
  <p:cSld name="7_Contenuto con didascalia">
    <p:spTree>
      <p:nvGrpSpPr>
        <p:cNvPr id="1" name=""/>
        <p:cNvGrpSpPr/>
        <p:nvPr/>
      </p:nvGrpSpPr>
      <p:grpSpPr>
        <a:xfrm>
          <a:off x="0" y="0"/>
          <a:ext cx="0" cy="0"/>
          <a:chOff x="0" y="0"/>
          <a:chExt cx="0" cy="0"/>
        </a:xfrm>
      </p:grpSpPr>
      <p:sp>
        <p:nvSpPr>
          <p:cNvPr id="18" name="Segnaposto immagine 9">
            <a:extLst>
              <a:ext uri="{FF2B5EF4-FFF2-40B4-BE49-F238E27FC236}">
                <a16:creationId xmlns:a16="http://schemas.microsoft.com/office/drawing/2014/main" id="{4F173117-1383-4956-B947-1EA7A51D0D4A}"/>
              </a:ext>
            </a:extLst>
          </p:cNvPr>
          <p:cNvSpPr>
            <a:spLocks noGrp="1"/>
          </p:cNvSpPr>
          <p:nvPr>
            <p:ph type="pic" sz="quarter" idx="13"/>
          </p:nvPr>
        </p:nvSpPr>
        <p:spPr>
          <a:xfrm>
            <a:off x="0" y="0"/>
            <a:ext cx="9144000" cy="3541486"/>
          </a:xfrm>
        </p:spPr>
        <p:txBody>
          <a:bodyPr rtlCol="0"/>
          <a:lstStyle>
            <a:lvl1pPr>
              <a:defRPr>
                <a:solidFill>
                  <a:schemeClr val="tx1">
                    <a:lumMod val="75000"/>
                    <a:lumOff val="25000"/>
                  </a:schemeClr>
                </a:solidFill>
              </a:defRPr>
            </a:lvl1pPr>
          </a:lstStyle>
          <a:p>
            <a:pPr rtl="0"/>
            <a:r>
              <a:rPr lang="it-IT" noProof="0"/>
              <a:t>Fare clic sull'icona per inserire un'immagine</a:t>
            </a:r>
            <a:endParaRPr lang="it-IT" noProof="0" dirty="0"/>
          </a:p>
        </p:txBody>
      </p:sp>
      <p:sp>
        <p:nvSpPr>
          <p:cNvPr id="10" name="Parallelogramma 14">
            <a:extLst>
              <a:ext uri="{FF2B5EF4-FFF2-40B4-BE49-F238E27FC236}">
                <a16:creationId xmlns:a16="http://schemas.microsoft.com/office/drawing/2014/main" id="{BA60C70F-7EE5-4927-B922-88B1C47FADB9}"/>
              </a:ext>
            </a:extLst>
          </p:cNvPr>
          <p:cNvSpPr/>
          <p:nvPr userDrawn="1"/>
        </p:nvSpPr>
        <p:spPr>
          <a:xfrm>
            <a:off x="5586413" y="0"/>
            <a:ext cx="2143125"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it-IT" sz="1350" noProof="0" dirty="0"/>
          </a:p>
        </p:txBody>
      </p:sp>
      <p:sp>
        <p:nvSpPr>
          <p:cNvPr id="2" name="Titolo 1"/>
          <p:cNvSpPr>
            <a:spLocks noGrp="1"/>
          </p:cNvSpPr>
          <p:nvPr>
            <p:ph type="title"/>
          </p:nvPr>
        </p:nvSpPr>
        <p:spPr>
          <a:xfrm>
            <a:off x="2301433" y="880375"/>
            <a:ext cx="4541135" cy="634336"/>
          </a:xfrm>
        </p:spPr>
        <p:txBody>
          <a:bodyPr rtlCol="0" anchor="ctr">
            <a:noAutofit/>
          </a:bodyPr>
          <a:lstStyle>
            <a:lvl1pPr algn="ctr">
              <a:lnSpc>
                <a:spcPct val="90000"/>
              </a:lnSpc>
              <a:defRPr sz="2700" b="1" i="0">
                <a:solidFill>
                  <a:schemeClr val="tx1">
                    <a:lumMod val="75000"/>
                    <a:lumOff val="25000"/>
                  </a:schemeClr>
                </a:solidFill>
                <a:latin typeface="+mn-lt"/>
              </a:defRPr>
            </a:lvl1pPr>
          </a:lstStyle>
          <a:p>
            <a:pPr rtl="0"/>
            <a:r>
              <a:rPr lang="it-IT" noProof="0"/>
              <a:t>Fare clic per modificare lo stile del titolo dello schema</a:t>
            </a:r>
            <a:endParaRPr lang="it-IT" noProof="0" dirty="0"/>
          </a:p>
        </p:txBody>
      </p:sp>
      <p:sp>
        <p:nvSpPr>
          <p:cNvPr id="12" name="Segnaposto data 1">
            <a:extLst>
              <a:ext uri="{FF2B5EF4-FFF2-40B4-BE49-F238E27FC236}">
                <a16:creationId xmlns:a16="http://schemas.microsoft.com/office/drawing/2014/main" id="{F417C55D-4AE8-427B-A32E-9F54E007E686}"/>
              </a:ext>
            </a:extLst>
          </p:cNvPr>
          <p:cNvSpPr>
            <a:spLocks noGrp="1"/>
          </p:cNvSpPr>
          <p:nvPr>
            <p:ph type="dt" sz="half" idx="10"/>
          </p:nvPr>
        </p:nvSpPr>
        <p:spPr>
          <a:xfrm>
            <a:off x="5125594" y="6446839"/>
            <a:ext cx="1938638" cy="365125"/>
          </a:xfrm>
        </p:spPr>
        <p:txBody>
          <a:bodyPr rtlCol="0"/>
          <a:lstStyle>
            <a:lvl1pPr>
              <a:defRPr>
                <a:solidFill>
                  <a:schemeClr val="tx1">
                    <a:lumMod val="75000"/>
                    <a:lumOff val="25000"/>
                  </a:schemeClr>
                </a:solidFill>
              </a:defRPr>
            </a:lvl1pPr>
          </a:lstStyle>
          <a:p>
            <a:pPr rtl="0"/>
            <a:fld id="{BFACEB1B-38C0-4995-A1E2-7B5FD48CA44A}" type="datetime1">
              <a:rPr lang="it-IT" noProof="0" smtClean="0"/>
              <a:t>18/09/2026</a:t>
            </a:fld>
            <a:endParaRPr lang="it-IT" noProof="0" dirty="0"/>
          </a:p>
        </p:txBody>
      </p:sp>
      <p:sp>
        <p:nvSpPr>
          <p:cNvPr id="13" name="Segnaposto piè di pagina 2">
            <a:extLst>
              <a:ext uri="{FF2B5EF4-FFF2-40B4-BE49-F238E27FC236}">
                <a16:creationId xmlns:a16="http://schemas.microsoft.com/office/drawing/2014/main" id="{8C05871B-E916-40A4-B5E3-65C15F5A4D2A}"/>
              </a:ext>
            </a:extLst>
          </p:cNvPr>
          <p:cNvSpPr>
            <a:spLocks noGrp="1"/>
          </p:cNvSpPr>
          <p:nvPr>
            <p:ph type="ftr" sz="quarter" idx="11"/>
          </p:nvPr>
        </p:nvSpPr>
        <p:spPr>
          <a:xfrm>
            <a:off x="822960" y="6446839"/>
            <a:ext cx="3634741" cy="365125"/>
          </a:xfrm>
        </p:spPr>
        <p:txBody>
          <a:bodyPr rtlCol="0"/>
          <a:lstStyle>
            <a:lvl1pPr>
              <a:defRPr>
                <a:solidFill>
                  <a:schemeClr val="tx1">
                    <a:lumMod val="75000"/>
                    <a:lumOff val="25000"/>
                  </a:schemeClr>
                </a:solidFill>
              </a:defRPr>
            </a:lvl1pPr>
          </a:lstStyle>
          <a:p>
            <a:pPr rtl="0"/>
            <a:r>
              <a:rPr lang="it-IT" noProof="0" dirty="0"/>
              <a:t>Piè di pagina</a:t>
            </a:r>
          </a:p>
        </p:txBody>
      </p:sp>
      <p:sp>
        <p:nvSpPr>
          <p:cNvPr id="14" name="Segnaposto numero diapositiva 3">
            <a:extLst>
              <a:ext uri="{FF2B5EF4-FFF2-40B4-BE49-F238E27FC236}">
                <a16:creationId xmlns:a16="http://schemas.microsoft.com/office/drawing/2014/main" id="{B45E789F-2E61-4EC0-8973-681625FE518F}"/>
              </a:ext>
            </a:extLst>
          </p:cNvPr>
          <p:cNvSpPr>
            <a:spLocks noGrp="1"/>
          </p:cNvSpPr>
          <p:nvPr>
            <p:ph type="sldNum" sz="quarter" idx="12"/>
          </p:nvPr>
        </p:nvSpPr>
        <p:spPr>
          <a:xfrm>
            <a:off x="7781752" y="6446839"/>
            <a:ext cx="585008" cy="365125"/>
          </a:xfrm>
        </p:spPr>
        <p:txBody>
          <a:bodyPr rtlCol="0"/>
          <a:lstStyle>
            <a:lvl1pPr>
              <a:defRPr>
                <a:solidFill>
                  <a:schemeClr val="tx1">
                    <a:lumMod val="75000"/>
                    <a:lumOff val="25000"/>
                  </a:schemeClr>
                </a:solidFill>
              </a:defRPr>
            </a:lvl1pPr>
          </a:lstStyle>
          <a:p>
            <a:pPr rtl="0"/>
            <a:fld id="{3A98EE3D-8CD1-4C3F-BD1C-C98C9596463C}" type="slidenum">
              <a:rPr lang="it-IT" noProof="0" smtClean="0"/>
              <a:pPr/>
              <a:t>‹N›</a:t>
            </a:fld>
            <a:endParaRPr lang="it-IT" noProof="0" dirty="0"/>
          </a:p>
        </p:txBody>
      </p:sp>
      <p:sp>
        <p:nvSpPr>
          <p:cNvPr id="19" name="Rettangolo 18">
            <a:extLst>
              <a:ext uri="{FF2B5EF4-FFF2-40B4-BE49-F238E27FC236}">
                <a16:creationId xmlns:a16="http://schemas.microsoft.com/office/drawing/2014/main" id="{AF446475-024F-4C71-99D3-501468ACAD11}"/>
              </a:ext>
            </a:extLst>
          </p:cNvPr>
          <p:cNvSpPr/>
          <p:nvPr userDrawn="1"/>
        </p:nvSpPr>
        <p:spPr>
          <a:xfrm>
            <a:off x="4183380" y="0"/>
            <a:ext cx="777240" cy="685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sz="1350" noProof="0" dirty="0"/>
          </a:p>
        </p:txBody>
      </p:sp>
    </p:spTree>
    <p:extLst>
      <p:ext uri="{BB962C8B-B14F-4D97-AF65-F5344CB8AC3E}">
        <p14:creationId xmlns:p14="http://schemas.microsoft.com/office/powerpoint/2010/main" val="3276565675"/>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showMasterSp="0" preserve="1" userDrawn="1">
  <p:cSld name="2_Diapositiva titolo">
    <p:spTree>
      <p:nvGrpSpPr>
        <p:cNvPr id="1" name=""/>
        <p:cNvGrpSpPr/>
        <p:nvPr/>
      </p:nvGrpSpPr>
      <p:grpSpPr>
        <a:xfrm>
          <a:off x="0" y="0"/>
          <a:ext cx="0" cy="0"/>
          <a:chOff x="0" y="0"/>
          <a:chExt cx="0" cy="0"/>
        </a:xfrm>
      </p:grpSpPr>
      <p:sp>
        <p:nvSpPr>
          <p:cNvPr id="13" name="Parallelogramma 14">
            <a:extLst>
              <a:ext uri="{FF2B5EF4-FFF2-40B4-BE49-F238E27FC236}">
                <a16:creationId xmlns:a16="http://schemas.microsoft.com/office/drawing/2014/main" id="{F5AA8A10-E19C-430B-9D5D-8D12F92BFEC5}"/>
              </a:ext>
            </a:extLst>
          </p:cNvPr>
          <p:cNvSpPr/>
          <p:nvPr userDrawn="1"/>
        </p:nvSpPr>
        <p:spPr>
          <a:xfrm>
            <a:off x="5979091" y="0"/>
            <a:ext cx="2143125"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it-IT" sz="1350" noProof="0" dirty="0"/>
          </a:p>
        </p:txBody>
      </p:sp>
      <p:sp>
        <p:nvSpPr>
          <p:cNvPr id="12" name="Rettangolo 11">
            <a:extLst>
              <a:ext uri="{FF2B5EF4-FFF2-40B4-BE49-F238E27FC236}">
                <a16:creationId xmlns:a16="http://schemas.microsoft.com/office/drawing/2014/main" id="{A7C93D4F-3003-4D58-9AFB-356A0F800F42}"/>
              </a:ext>
            </a:extLst>
          </p:cNvPr>
          <p:cNvSpPr/>
          <p:nvPr userDrawn="1"/>
        </p:nvSpPr>
        <p:spPr>
          <a:xfrm>
            <a:off x="3489949" y="0"/>
            <a:ext cx="104950" cy="6858000"/>
          </a:xfrm>
          <a:prstGeom prst="rect">
            <a:avLst/>
          </a:prstGeom>
          <a:solidFill>
            <a:srgbClr val="9CCE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sz="1350" noProof="0" dirty="0"/>
          </a:p>
        </p:txBody>
      </p:sp>
      <p:sp>
        <p:nvSpPr>
          <p:cNvPr id="4" name="Segnaposto data 3">
            <a:extLst>
              <a:ext uri="{FF2B5EF4-FFF2-40B4-BE49-F238E27FC236}">
                <a16:creationId xmlns:a16="http://schemas.microsoft.com/office/drawing/2014/main" id="{9925CCF1-92C0-4AF3-BFAF-4921631915AB}"/>
              </a:ext>
            </a:extLst>
          </p:cNvPr>
          <p:cNvSpPr>
            <a:spLocks noGrp="1"/>
          </p:cNvSpPr>
          <p:nvPr>
            <p:ph type="dt" sz="half" idx="10"/>
          </p:nvPr>
        </p:nvSpPr>
        <p:spPr/>
        <p:txBody>
          <a:bodyPr rtlCol="0"/>
          <a:lstStyle/>
          <a:p>
            <a:pPr rtl="0"/>
            <a:fld id="{C3F388D4-15DF-446A-91AA-72876CD48301}" type="datetime1">
              <a:rPr lang="it-IT" noProof="0" smtClean="0"/>
              <a:t>18/09/2026</a:t>
            </a:fld>
            <a:endParaRPr lang="it-IT" noProof="0" dirty="0"/>
          </a:p>
        </p:txBody>
      </p:sp>
      <p:sp>
        <p:nvSpPr>
          <p:cNvPr id="5" name="Segnaposto piè di pagina 4">
            <a:extLst>
              <a:ext uri="{FF2B5EF4-FFF2-40B4-BE49-F238E27FC236}">
                <a16:creationId xmlns:a16="http://schemas.microsoft.com/office/drawing/2014/main" id="{051A78A9-3DFF-4937-A9F2-5D8CF495F367}"/>
              </a:ext>
            </a:extLst>
          </p:cNvPr>
          <p:cNvSpPr>
            <a:spLocks noGrp="1"/>
          </p:cNvSpPr>
          <p:nvPr>
            <p:ph type="ftr" sz="quarter" idx="11"/>
          </p:nvPr>
        </p:nvSpPr>
        <p:spPr/>
        <p:txBody>
          <a:bodyPr rtlCol="0"/>
          <a:lstStyle/>
          <a:p>
            <a:pPr rtl="0"/>
            <a:r>
              <a:rPr lang="it-IT" noProof="0" dirty="0"/>
              <a:t>Piè di pagina</a:t>
            </a:r>
          </a:p>
        </p:txBody>
      </p:sp>
      <p:sp>
        <p:nvSpPr>
          <p:cNvPr id="6" name="Segnaposto numero diapositiva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rtlCol="0"/>
          <a:lstStyle/>
          <a:p>
            <a:pPr rtl="0"/>
            <a:fld id="{3A98EE3D-8CD1-4C3F-BD1C-C98C9596463C}" type="slidenum">
              <a:rPr lang="it-IT" noProof="0" smtClean="0"/>
              <a:t>‹N›</a:t>
            </a:fld>
            <a:endParaRPr lang="it-IT" noProof="0" dirty="0"/>
          </a:p>
        </p:txBody>
      </p:sp>
      <p:sp>
        <p:nvSpPr>
          <p:cNvPr id="2" name="Titolo 1"/>
          <p:cNvSpPr>
            <a:spLocks noGrp="1"/>
          </p:cNvSpPr>
          <p:nvPr>
            <p:ph type="ctrTitle"/>
          </p:nvPr>
        </p:nvSpPr>
        <p:spPr>
          <a:xfrm>
            <a:off x="4972050" y="758952"/>
            <a:ext cx="3394710" cy="3227514"/>
          </a:xfrm>
        </p:spPr>
        <p:txBody>
          <a:bodyPr rtlCol="0" anchor="b">
            <a:normAutofit/>
          </a:bodyPr>
          <a:lstStyle>
            <a:lvl1pPr algn="l">
              <a:lnSpc>
                <a:spcPct val="90000"/>
              </a:lnSpc>
              <a:defRPr sz="4500" b="1" spc="-38" baseline="0">
                <a:solidFill>
                  <a:srgbClr val="374D81"/>
                </a:solidFill>
                <a:latin typeface="+mn-lt"/>
              </a:defRPr>
            </a:lvl1pPr>
          </a:lstStyle>
          <a:p>
            <a:pPr rtl="0"/>
            <a:r>
              <a:rPr lang="it-IT" noProof="0" dirty="0"/>
              <a:t>Fare clic per modificare lo stile del titolo dello schema</a:t>
            </a:r>
          </a:p>
        </p:txBody>
      </p:sp>
      <p:sp>
        <p:nvSpPr>
          <p:cNvPr id="3" name="Sottotitolo 2"/>
          <p:cNvSpPr>
            <a:spLocks noGrp="1"/>
          </p:cNvSpPr>
          <p:nvPr>
            <p:ph type="subTitle" idx="1"/>
          </p:nvPr>
        </p:nvSpPr>
        <p:spPr>
          <a:xfrm>
            <a:off x="4974128" y="4508500"/>
            <a:ext cx="3394710" cy="1279652"/>
          </a:xfrm>
        </p:spPr>
        <p:txBody>
          <a:bodyPr lIns="91440" rIns="91440" rtlCol="0">
            <a:normAutofit/>
          </a:bodyPr>
          <a:lstStyle>
            <a:lvl1pPr marL="0" indent="0" algn="l">
              <a:buNone/>
              <a:defRPr sz="1800" b="1" cap="all" spc="150" baseline="0">
                <a:solidFill>
                  <a:srgbClr val="9CCEC7"/>
                </a:solidFill>
                <a:latin typeface="+mn-lt"/>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pPr rtl="0"/>
            <a:r>
              <a:rPr lang="it-IT" noProof="0" dirty="0"/>
              <a:t>Fare clic per modificare lo stile del sottotitolo dello schema</a:t>
            </a:r>
          </a:p>
        </p:txBody>
      </p:sp>
      <p:sp>
        <p:nvSpPr>
          <p:cNvPr id="11" name="Rettangolo 10">
            <a:extLst>
              <a:ext uri="{FF2B5EF4-FFF2-40B4-BE49-F238E27FC236}">
                <a16:creationId xmlns:a16="http://schemas.microsoft.com/office/drawing/2014/main" id="{6D3E1BBA-670B-4CAE-B839-50ADB23DDBC6}"/>
              </a:ext>
            </a:extLst>
          </p:cNvPr>
          <p:cNvSpPr/>
          <p:nvPr userDrawn="1"/>
        </p:nvSpPr>
        <p:spPr>
          <a:xfrm>
            <a:off x="3432870" y="3841"/>
            <a:ext cx="104950" cy="6858000"/>
          </a:xfrm>
          <a:prstGeom prst="rect">
            <a:avLst/>
          </a:prstGeom>
          <a:solidFill>
            <a:srgbClr val="374D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sz="1350" noProof="0" dirty="0"/>
          </a:p>
        </p:txBody>
      </p:sp>
      <p:pic>
        <p:nvPicPr>
          <p:cNvPr id="9" name="Immagine 8">
            <a:extLst>
              <a:ext uri="{FF2B5EF4-FFF2-40B4-BE49-F238E27FC236}">
                <a16:creationId xmlns:a16="http://schemas.microsoft.com/office/drawing/2014/main" id="{2E622CB9-4085-11F5-32B7-7BD234D5CC6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7435" y="0"/>
            <a:ext cx="3600305" cy="6858000"/>
          </a:xfrm>
          <a:prstGeom prst="rect">
            <a:avLst/>
          </a:prstGeom>
        </p:spPr>
      </p:pic>
    </p:spTree>
    <p:extLst>
      <p:ext uri="{BB962C8B-B14F-4D97-AF65-F5344CB8AC3E}">
        <p14:creationId xmlns:p14="http://schemas.microsoft.com/office/powerpoint/2010/main" val="1628778502"/>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showMasterSp="0" type="blank" preserve="1">
  <p:cSld name="1_Vuoto">
    <p:spTree>
      <p:nvGrpSpPr>
        <p:cNvPr id="1" name=""/>
        <p:cNvGrpSpPr/>
        <p:nvPr/>
      </p:nvGrpSpPr>
      <p:grpSpPr>
        <a:xfrm>
          <a:off x="0" y="0"/>
          <a:ext cx="0" cy="0"/>
          <a:chOff x="0" y="0"/>
          <a:chExt cx="0" cy="0"/>
        </a:xfrm>
      </p:grpSpPr>
      <p:sp>
        <p:nvSpPr>
          <p:cNvPr id="6" name="Parallelogramma 14">
            <a:extLst>
              <a:ext uri="{FF2B5EF4-FFF2-40B4-BE49-F238E27FC236}">
                <a16:creationId xmlns:a16="http://schemas.microsoft.com/office/drawing/2014/main" id="{AF082EE3-41AA-4817-A1CC-C33DDB8F675F}"/>
              </a:ext>
            </a:extLst>
          </p:cNvPr>
          <p:cNvSpPr/>
          <p:nvPr userDrawn="1"/>
        </p:nvSpPr>
        <p:spPr>
          <a:xfrm>
            <a:off x="3500438" y="0"/>
            <a:ext cx="2143125"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it-IT" sz="1350" noProof="0" dirty="0"/>
          </a:p>
        </p:txBody>
      </p:sp>
      <p:sp>
        <p:nvSpPr>
          <p:cNvPr id="3" name="Segnaposto piè di pagina 2">
            <a:extLst>
              <a:ext uri="{FF2B5EF4-FFF2-40B4-BE49-F238E27FC236}">
                <a16:creationId xmlns:a16="http://schemas.microsoft.com/office/drawing/2014/main" id="{05915714-6BBA-4593-8591-4E26F7D58D9F}"/>
              </a:ext>
            </a:extLst>
          </p:cNvPr>
          <p:cNvSpPr>
            <a:spLocks noGrp="1"/>
          </p:cNvSpPr>
          <p:nvPr>
            <p:ph type="ftr" sz="quarter" idx="11"/>
          </p:nvPr>
        </p:nvSpPr>
        <p:spPr>
          <a:xfrm>
            <a:off x="162098" y="6446839"/>
            <a:ext cx="3634741" cy="365125"/>
          </a:xfrm>
        </p:spPr>
        <p:txBody>
          <a:bodyPr rtlCol="0"/>
          <a:lstStyle>
            <a:lvl1pPr>
              <a:defRPr>
                <a:solidFill>
                  <a:schemeClr val="tx1">
                    <a:lumMod val="75000"/>
                    <a:lumOff val="25000"/>
                  </a:schemeClr>
                </a:solidFill>
              </a:defRPr>
            </a:lvl1pPr>
          </a:lstStyle>
          <a:p>
            <a:endParaRPr lang="it-IT" dirty="0"/>
          </a:p>
        </p:txBody>
      </p:sp>
    </p:spTree>
    <p:extLst>
      <p:ext uri="{BB962C8B-B14F-4D97-AF65-F5344CB8AC3E}">
        <p14:creationId xmlns:p14="http://schemas.microsoft.com/office/powerpoint/2010/main" val="1646561943"/>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showMasterSp="0" type="blank" preserve="1">
  <p:cSld name="2_Vuoto">
    <p:spTree>
      <p:nvGrpSpPr>
        <p:cNvPr id="1" name=""/>
        <p:cNvGrpSpPr/>
        <p:nvPr/>
      </p:nvGrpSpPr>
      <p:grpSpPr>
        <a:xfrm>
          <a:off x="0" y="0"/>
          <a:ext cx="0" cy="0"/>
          <a:chOff x="0" y="0"/>
          <a:chExt cx="0" cy="0"/>
        </a:xfrm>
      </p:grpSpPr>
      <p:sp>
        <p:nvSpPr>
          <p:cNvPr id="6" name="Parallelogramma 14">
            <a:extLst>
              <a:ext uri="{FF2B5EF4-FFF2-40B4-BE49-F238E27FC236}">
                <a16:creationId xmlns:a16="http://schemas.microsoft.com/office/drawing/2014/main" id="{AF082EE3-41AA-4817-A1CC-C33DDB8F675F}"/>
              </a:ext>
            </a:extLst>
          </p:cNvPr>
          <p:cNvSpPr/>
          <p:nvPr userDrawn="1"/>
        </p:nvSpPr>
        <p:spPr>
          <a:xfrm>
            <a:off x="3500438" y="0"/>
            <a:ext cx="2143125"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it-IT" sz="1350" noProof="0" dirty="0"/>
          </a:p>
        </p:txBody>
      </p:sp>
      <p:sp>
        <p:nvSpPr>
          <p:cNvPr id="3" name="Segnaposto piè di pagina 2">
            <a:extLst>
              <a:ext uri="{FF2B5EF4-FFF2-40B4-BE49-F238E27FC236}">
                <a16:creationId xmlns:a16="http://schemas.microsoft.com/office/drawing/2014/main" id="{05915714-6BBA-4593-8591-4E26F7D58D9F}"/>
              </a:ext>
            </a:extLst>
          </p:cNvPr>
          <p:cNvSpPr>
            <a:spLocks noGrp="1"/>
          </p:cNvSpPr>
          <p:nvPr>
            <p:ph type="ftr" sz="quarter" idx="11"/>
          </p:nvPr>
        </p:nvSpPr>
        <p:spPr>
          <a:xfrm>
            <a:off x="162098" y="6446839"/>
            <a:ext cx="3634741" cy="365125"/>
          </a:xfrm>
        </p:spPr>
        <p:txBody>
          <a:bodyPr rtlCol="0"/>
          <a:lstStyle>
            <a:lvl1pPr>
              <a:defRPr>
                <a:solidFill>
                  <a:schemeClr val="tx1">
                    <a:lumMod val="75000"/>
                    <a:lumOff val="25000"/>
                  </a:schemeClr>
                </a:solidFill>
              </a:defRPr>
            </a:lvl1pPr>
          </a:lstStyle>
          <a:p>
            <a:endParaRPr lang="it-IT" dirty="0"/>
          </a:p>
        </p:txBody>
      </p:sp>
    </p:spTree>
    <p:extLst>
      <p:ext uri="{BB962C8B-B14F-4D97-AF65-F5344CB8AC3E}">
        <p14:creationId xmlns:p14="http://schemas.microsoft.com/office/powerpoint/2010/main" val="961820161"/>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143000" y="1122363"/>
            <a:ext cx="6858000" cy="2387600"/>
          </a:xfrm>
        </p:spPr>
        <p:txBody>
          <a:bodyPr anchor="b"/>
          <a:lstStyle>
            <a:lvl1pPr algn="ctr">
              <a:defRPr sz="4500"/>
            </a:lvl1pPr>
          </a:lstStyle>
          <a:p>
            <a:r>
              <a:rPr lang="it-IT"/>
              <a:t>Fare clic per modificare lo stile del titolo</a:t>
            </a:r>
          </a:p>
        </p:txBody>
      </p:sp>
      <p:sp>
        <p:nvSpPr>
          <p:cNvPr id="3" name="Sottotitolo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8B945056-E8AC-4332-B3EF-E796C7BD1941}" type="datetimeFigureOut">
              <a:rPr lang="it-IT" smtClean="0"/>
              <a:t>18/09/2026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073B2782-4DC9-408B-BAF7-AFCFA0B3FADC}" type="slidenum">
              <a:rPr lang="it-IT" smtClean="0"/>
              <a:t>‹N›</a:t>
            </a:fld>
            <a:endParaRPr lang="it-IT"/>
          </a:p>
        </p:txBody>
      </p:sp>
    </p:spTree>
    <p:extLst>
      <p:ext uri="{BB962C8B-B14F-4D97-AF65-F5344CB8AC3E}">
        <p14:creationId xmlns:p14="http://schemas.microsoft.com/office/powerpoint/2010/main" val="3113162312"/>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8B945056-E8AC-4332-B3EF-E796C7BD1941}" type="datetimeFigureOut">
              <a:rPr lang="it-IT" smtClean="0"/>
              <a:t>18/09/2026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073B2782-4DC9-408B-BAF7-AFCFA0B3FADC}" type="slidenum">
              <a:rPr lang="it-IT" smtClean="0"/>
              <a:t>‹N›</a:t>
            </a:fld>
            <a:endParaRPr lang="it-IT"/>
          </a:p>
        </p:txBody>
      </p:sp>
    </p:spTree>
    <p:extLst>
      <p:ext uri="{BB962C8B-B14F-4D97-AF65-F5344CB8AC3E}">
        <p14:creationId xmlns:p14="http://schemas.microsoft.com/office/powerpoint/2010/main" val="2223435108"/>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623888" y="1709739"/>
            <a:ext cx="7886700" cy="2852737"/>
          </a:xfrm>
        </p:spPr>
        <p:txBody>
          <a:bodyPr anchor="b"/>
          <a:lstStyle>
            <a:lvl1pPr>
              <a:defRPr sz="4500"/>
            </a:lvl1pPr>
          </a:lstStyle>
          <a:p>
            <a:r>
              <a:rPr lang="it-IT"/>
              <a:t>Fare clic per modificare lo stile del titolo</a:t>
            </a:r>
          </a:p>
        </p:txBody>
      </p:sp>
      <p:sp>
        <p:nvSpPr>
          <p:cNvPr id="3" name="Segnaposto testo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it-IT"/>
              <a:t>Modifica gli stili del testo dello schema</a:t>
            </a:r>
          </a:p>
        </p:txBody>
      </p:sp>
      <p:sp>
        <p:nvSpPr>
          <p:cNvPr id="4" name="Segnaposto data 3"/>
          <p:cNvSpPr>
            <a:spLocks noGrp="1"/>
          </p:cNvSpPr>
          <p:nvPr>
            <p:ph type="dt" sz="half" idx="10"/>
          </p:nvPr>
        </p:nvSpPr>
        <p:spPr/>
        <p:txBody>
          <a:bodyPr/>
          <a:lstStyle/>
          <a:p>
            <a:fld id="{8B945056-E8AC-4332-B3EF-E796C7BD1941}" type="datetimeFigureOut">
              <a:rPr lang="it-IT" smtClean="0"/>
              <a:t>18/09/2026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073B2782-4DC9-408B-BAF7-AFCFA0B3FADC}" type="slidenum">
              <a:rPr lang="it-IT" smtClean="0"/>
              <a:t>‹N›</a:t>
            </a:fld>
            <a:endParaRPr lang="it-IT"/>
          </a:p>
        </p:txBody>
      </p:sp>
    </p:spTree>
    <p:extLst>
      <p:ext uri="{BB962C8B-B14F-4D97-AF65-F5344CB8AC3E}">
        <p14:creationId xmlns:p14="http://schemas.microsoft.com/office/powerpoint/2010/main" val="1551691129"/>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628650" y="1825625"/>
            <a:ext cx="3886200" cy="435133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29150" y="1825625"/>
            <a:ext cx="3886200" cy="435133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8B945056-E8AC-4332-B3EF-E796C7BD1941}" type="datetimeFigureOut">
              <a:rPr lang="it-IT" smtClean="0"/>
              <a:t>18/09/2026</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073B2782-4DC9-408B-BAF7-AFCFA0B3FADC}" type="slidenum">
              <a:rPr lang="it-IT" smtClean="0"/>
              <a:t>‹N›</a:t>
            </a:fld>
            <a:endParaRPr lang="it-IT"/>
          </a:p>
        </p:txBody>
      </p:sp>
    </p:spTree>
    <p:extLst>
      <p:ext uri="{BB962C8B-B14F-4D97-AF65-F5344CB8AC3E}">
        <p14:creationId xmlns:p14="http://schemas.microsoft.com/office/powerpoint/2010/main" val="1503046493"/>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629841" y="365126"/>
            <a:ext cx="7886700" cy="1325563"/>
          </a:xfrm>
        </p:spPr>
        <p:txBody>
          <a:bodyPr/>
          <a:lstStyle/>
          <a:p>
            <a:r>
              <a:rPr lang="it-IT"/>
              <a:t>Fare clic per modificare lo stile del titolo</a:t>
            </a:r>
          </a:p>
        </p:txBody>
      </p:sp>
      <p:sp>
        <p:nvSpPr>
          <p:cNvPr id="3" name="Segnaposto testo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it-IT"/>
              <a:t>Modifica gli stili del testo dello schema</a:t>
            </a:r>
          </a:p>
        </p:txBody>
      </p:sp>
      <p:sp>
        <p:nvSpPr>
          <p:cNvPr id="4" name="Segnaposto contenuto 3"/>
          <p:cNvSpPr>
            <a:spLocks noGrp="1"/>
          </p:cNvSpPr>
          <p:nvPr>
            <p:ph sz="half" idx="2"/>
          </p:nvPr>
        </p:nvSpPr>
        <p:spPr>
          <a:xfrm>
            <a:off x="629842" y="2505075"/>
            <a:ext cx="3868340" cy="368458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it-IT"/>
              <a:t>Modifica gli stili del testo dello schema</a:t>
            </a:r>
          </a:p>
        </p:txBody>
      </p:sp>
      <p:sp>
        <p:nvSpPr>
          <p:cNvPr id="6" name="Segnaposto contenuto 5"/>
          <p:cNvSpPr>
            <a:spLocks noGrp="1"/>
          </p:cNvSpPr>
          <p:nvPr>
            <p:ph sz="quarter" idx="4"/>
          </p:nvPr>
        </p:nvSpPr>
        <p:spPr>
          <a:xfrm>
            <a:off x="4629150" y="2505075"/>
            <a:ext cx="3887391" cy="368458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8B945056-E8AC-4332-B3EF-E796C7BD1941}" type="datetimeFigureOut">
              <a:rPr lang="it-IT" smtClean="0"/>
              <a:t>18/09/2026</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073B2782-4DC9-408B-BAF7-AFCFA0B3FADC}" type="slidenum">
              <a:rPr lang="it-IT" smtClean="0"/>
              <a:t>‹N›</a:t>
            </a:fld>
            <a:endParaRPr lang="it-IT"/>
          </a:p>
        </p:txBody>
      </p:sp>
    </p:spTree>
    <p:extLst>
      <p:ext uri="{BB962C8B-B14F-4D97-AF65-F5344CB8AC3E}">
        <p14:creationId xmlns:p14="http://schemas.microsoft.com/office/powerpoint/2010/main" val="327660002"/>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data 2"/>
          <p:cNvSpPr>
            <a:spLocks noGrp="1"/>
          </p:cNvSpPr>
          <p:nvPr>
            <p:ph type="dt" sz="half" idx="10"/>
          </p:nvPr>
        </p:nvSpPr>
        <p:spPr/>
        <p:txBody>
          <a:bodyPr/>
          <a:lstStyle/>
          <a:p>
            <a:fld id="{8B945056-E8AC-4332-B3EF-E796C7BD1941}" type="datetimeFigureOut">
              <a:rPr lang="it-IT" smtClean="0"/>
              <a:t>18/09/2026</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073B2782-4DC9-408B-BAF7-AFCFA0B3FADC}" type="slidenum">
              <a:rPr lang="it-IT" smtClean="0"/>
              <a:t>‹N›</a:t>
            </a:fld>
            <a:endParaRPr lang="it-IT"/>
          </a:p>
        </p:txBody>
      </p:sp>
    </p:spTree>
    <p:extLst>
      <p:ext uri="{BB962C8B-B14F-4D97-AF65-F5344CB8AC3E}">
        <p14:creationId xmlns:p14="http://schemas.microsoft.com/office/powerpoint/2010/main" val="2676121789"/>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8B945056-E8AC-4332-B3EF-E796C7BD1941}" type="datetimeFigureOut">
              <a:rPr lang="it-IT" smtClean="0"/>
              <a:t>18/09/2026</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073B2782-4DC9-408B-BAF7-AFCFA0B3FADC}" type="slidenum">
              <a:rPr lang="it-IT" smtClean="0"/>
              <a:t>‹N›</a:t>
            </a:fld>
            <a:endParaRPr lang="it-IT"/>
          </a:p>
        </p:txBody>
      </p:sp>
    </p:spTree>
    <p:extLst>
      <p:ext uri="{BB962C8B-B14F-4D97-AF65-F5344CB8AC3E}">
        <p14:creationId xmlns:p14="http://schemas.microsoft.com/office/powerpoint/2010/main" val="330241768"/>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29841" y="457200"/>
            <a:ext cx="2949178" cy="1600200"/>
          </a:xfrm>
        </p:spPr>
        <p:txBody>
          <a:bodyPr anchor="b"/>
          <a:lstStyle>
            <a:lvl1pPr>
              <a:defRPr sz="2400"/>
            </a:lvl1pPr>
          </a:lstStyle>
          <a:p>
            <a:r>
              <a:rPr lang="it-IT"/>
              <a:t>Fare clic per modificare lo stile del titolo</a:t>
            </a:r>
          </a:p>
        </p:txBody>
      </p:sp>
      <p:sp>
        <p:nvSpPr>
          <p:cNvPr id="3" name="Segnaposto contenuto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it-IT"/>
              <a:t>Modifica gli stili del testo dello schema</a:t>
            </a:r>
          </a:p>
        </p:txBody>
      </p:sp>
      <p:sp>
        <p:nvSpPr>
          <p:cNvPr id="5" name="Segnaposto data 4"/>
          <p:cNvSpPr>
            <a:spLocks noGrp="1"/>
          </p:cNvSpPr>
          <p:nvPr>
            <p:ph type="dt" sz="half" idx="10"/>
          </p:nvPr>
        </p:nvSpPr>
        <p:spPr/>
        <p:txBody>
          <a:bodyPr/>
          <a:lstStyle/>
          <a:p>
            <a:fld id="{8B945056-E8AC-4332-B3EF-E796C7BD1941}" type="datetimeFigureOut">
              <a:rPr lang="it-IT" smtClean="0"/>
              <a:t>18/09/2026</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073B2782-4DC9-408B-BAF7-AFCFA0B3FADC}" type="slidenum">
              <a:rPr lang="it-IT" smtClean="0"/>
              <a:t>‹N›</a:t>
            </a:fld>
            <a:endParaRPr lang="it-IT"/>
          </a:p>
        </p:txBody>
      </p:sp>
    </p:spTree>
    <p:extLst>
      <p:ext uri="{BB962C8B-B14F-4D97-AF65-F5344CB8AC3E}">
        <p14:creationId xmlns:p14="http://schemas.microsoft.com/office/powerpoint/2010/main" val="1692689761"/>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29841" y="457200"/>
            <a:ext cx="2949178" cy="1600200"/>
          </a:xfrm>
        </p:spPr>
        <p:txBody>
          <a:bodyPr anchor="b"/>
          <a:lstStyle>
            <a:lvl1pPr>
              <a:defRPr sz="2400"/>
            </a:lvl1pPr>
          </a:lstStyle>
          <a:p>
            <a:r>
              <a:rPr lang="it-IT"/>
              <a:t>Fare clic per modificare lo stile del titolo</a:t>
            </a:r>
          </a:p>
        </p:txBody>
      </p:sp>
      <p:sp>
        <p:nvSpPr>
          <p:cNvPr id="3" name="Segnaposto immagine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it-IT"/>
          </a:p>
        </p:txBody>
      </p:sp>
      <p:sp>
        <p:nvSpPr>
          <p:cNvPr id="4" name="Segnaposto testo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it-IT"/>
              <a:t>Modifica gli stili del testo dello schema</a:t>
            </a:r>
          </a:p>
        </p:txBody>
      </p:sp>
      <p:sp>
        <p:nvSpPr>
          <p:cNvPr id="5" name="Segnaposto data 4"/>
          <p:cNvSpPr>
            <a:spLocks noGrp="1"/>
          </p:cNvSpPr>
          <p:nvPr>
            <p:ph type="dt" sz="half" idx="10"/>
          </p:nvPr>
        </p:nvSpPr>
        <p:spPr/>
        <p:txBody>
          <a:bodyPr/>
          <a:lstStyle/>
          <a:p>
            <a:fld id="{8B945056-E8AC-4332-B3EF-E796C7BD1941}" type="datetimeFigureOut">
              <a:rPr lang="it-IT" smtClean="0"/>
              <a:t>18/09/2026</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073B2782-4DC9-408B-BAF7-AFCFA0B3FADC}" type="slidenum">
              <a:rPr lang="it-IT" smtClean="0"/>
              <a:t>‹N›</a:t>
            </a:fld>
            <a:endParaRPr lang="it-IT"/>
          </a:p>
        </p:txBody>
      </p:sp>
    </p:spTree>
    <p:extLst>
      <p:ext uri="{BB962C8B-B14F-4D97-AF65-F5344CB8AC3E}">
        <p14:creationId xmlns:p14="http://schemas.microsoft.com/office/powerpoint/2010/main" val="1344825688"/>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8B945056-E8AC-4332-B3EF-E796C7BD1941}" type="datetimeFigureOut">
              <a:rPr lang="it-IT" smtClean="0"/>
              <a:t>18/09/2026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073B2782-4DC9-408B-BAF7-AFCFA0B3FADC}" type="slidenum">
              <a:rPr lang="it-IT" smtClean="0"/>
              <a:t>‹N›</a:t>
            </a:fld>
            <a:endParaRPr lang="it-IT"/>
          </a:p>
        </p:txBody>
      </p:sp>
    </p:spTree>
    <p:extLst>
      <p:ext uri="{BB962C8B-B14F-4D97-AF65-F5344CB8AC3E}">
        <p14:creationId xmlns:p14="http://schemas.microsoft.com/office/powerpoint/2010/main" val="1665283307"/>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543675" y="365125"/>
            <a:ext cx="1971675" cy="5811838"/>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628650" y="365125"/>
            <a:ext cx="5800725" cy="5811838"/>
          </a:xfrm>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8B945056-E8AC-4332-B3EF-E796C7BD1941}" type="datetimeFigureOut">
              <a:rPr lang="it-IT" smtClean="0"/>
              <a:t>18/09/2026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073B2782-4DC9-408B-BAF7-AFCFA0B3FADC}" type="slidenum">
              <a:rPr lang="it-IT" smtClean="0"/>
              <a:t>‹N›</a:t>
            </a:fld>
            <a:endParaRPr lang="it-IT"/>
          </a:p>
        </p:txBody>
      </p:sp>
    </p:spTree>
    <p:extLst>
      <p:ext uri="{BB962C8B-B14F-4D97-AF65-F5344CB8AC3E}">
        <p14:creationId xmlns:p14="http://schemas.microsoft.com/office/powerpoint/2010/main" val="3379943528"/>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6000" spc="-38" baseline="0">
                <a:solidFill>
                  <a:schemeClr val="tx1">
                    <a:lumMod val="85000"/>
                    <a:lumOff val="15000"/>
                  </a:schemeClr>
                </a:solidFill>
              </a:defRPr>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825038" y="4455620"/>
            <a:ext cx="7543800" cy="1143000"/>
          </a:xfrm>
        </p:spPr>
        <p:txBody>
          <a:bodyPr lIns="91440" rIns="91440">
            <a:normAutofit/>
          </a:bodyPr>
          <a:lstStyle>
            <a:lvl1pPr marL="0" indent="0" algn="l">
              <a:buNone/>
              <a:defRPr sz="1800" cap="all" spc="150" baseline="0">
                <a:solidFill>
                  <a:schemeClr val="tx2"/>
                </a:solidFill>
                <a:latin typeface="+mj-lt"/>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pPr rtl="0"/>
            <a:fld id="{6900EB5D-66D0-4B8E-A382-01FD75A4ACA8}" type="datetime1">
              <a:rPr lang="it-IT" noProof="0" smtClean="0"/>
              <a:t>18/09/2026</a:t>
            </a:fld>
            <a:endParaRPr lang="it-IT" noProof="0" dirty="0"/>
          </a:p>
        </p:txBody>
      </p:sp>
      <p:sp>
        <p:nvSpPr>
          <p:cNvPr id="5" name="Footer Placeholder 4"/>
          <p:cNvSpPr>
            <a:spLocks noGrp="1"/>
          </p:cNvSpPr>
          <p:nvPr>
            <p:ph type="ftr" sz="quarter" idx="11"/>
          </p:nvPr>
        </p:nvSpPr>
        <p:spPr/>
        <p:txBody>
          <a:bodyPr/>
          <a:lstStyle/>
          <a:p>
            <a:pPr rtl="0"/>
            <a:endParaRPr lang="it-IT" noProof="0" dirty="0"/>
          </a:p>
        </p:txBody>
      </p:sp>
      <p:sp>
        <p:nvSpPr>
          <p:cNvPr id="6" name="Slide Number Placeholder 5"/>
          <p:cNvSpPr>
            <a:spLocks noGrp="1"/>
          </p:cNvSpPr>
          <p:nvPr>
            <p:ph type="sldNum" sz="quarter" idx="12"/>
          </p:nvPr>
        </p:nvSpPr>
        <p:spPr/>
        <p:txBody>
          <a:bodyPr/>
          <a:lstStyle/>
          <a:p>
            <a:pPr rtl="0"/>
            <a:fld id="{34B7E4EF-A1BD-40F4-AB7B-04F084DD991D}" type="slidenum">
              <a:rPr lang="it-IT" noProof="0" smtClean="0"/>
              <a:t>‹N›</a:t>
            </a:fld>
            <a:endParaRPr lang="it-IT" noProof="0"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65778307"/>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pPr rtl="0"/>
            <a:fld id="{9C2EB247-BC3C-495F-A3C2-4737418D8D02}" type="datetime1">
              <a:rPr lang="it-IT" noProof="0" smtClean="0"/>
              <a:t>18/09/2026</a:t>
            </a:fld>
            <a:endParaRPr lang="it-IT" noProof="0" dirty="0"/>
          </a:p>
        </p:txBody>
      </p:sp>
      <p:sp>
        <p:nvSpPr>
          <p:cNvPr id="5" name="Footer Placeholder 4"/>
          <p:cNvSpPr>
            <a:spLocks noGrp="1"/>
          </p:cNvSpPr>
          <p:nvPr>
            <p:ph type="ftr" sz="quarter" idx="11"/>
          </p:nvPr>
        </p:nvSpPr>
        <p:spPr/>
        <p:txBody>
          <a:bodyPr/>
          <a:lstStyle/>
          <a:p>
            <a:pPr rtl="0"/>
            <a:endParaRPr lang="it-IT" noProof="0" dirty="0"/>
          </a:p>
        </p:txBody>
      </p:sp>
      <p:sp>
        <p:nvSpPr>
          <p:cNvPr id="6" name="Slide Number Placeholder 5"/>
          <p:cNvSpPr>
            <a:spLocks noGrp="1"/>
          </p:cNvSpPr>
          <p:nvPr>
            <p:ph type="sldNum" sz="quarter" idx="12"/>
          </p:nvPr>
        </p:nvSpPr>
        <p:spPr/>
        <p:txBody>
          <a:bodyPr/>
          <a:lstStyle/>
          <a:p>
            <a:pPr rtl="0"/>
            <a:fld id="{34B7E4EF-A1BD-40F4-AB7B-04F084DD991D}" type="slidenum">
              <a:rPr lang="it-IT" noProof="0" smtClean="0"/>
              <a:t>‹N›</a:t>
            </a:fld>
            <a:endParaRPr lang="it-IT" noProof="0" dirty="0"/>
          </a:p>
        </p:txBody>
      </p:sp>
    </p:spTree>
    <p:extLst>
      <p:ext uri="{BB962C8B-B14F-4D97-AF65-F5344CB8AC3E}">
        <p14:creationId xmlns:p14="http://schemas.microsoft.com/office/powerpoint/2010/main" val="2768842137"/>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6000" b="0">
                <a:solidFill>
                  <a:schemeClr val="tx1">
                    <a:lumMod val="85000"/>
                    <a:lumOff val="15000"/>
                  </a:schemeClr>
                </a:solidFill>
              </a:defRPr>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1800" cap="all" spc="150" baseline="0">
                <a:solidFill>
                  <a:schemeClr val="tx2"/>
                </a:solidFill>
                <a:latin typeface="+mj-lt"/>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pPr rtl="0"/>
            <a:fld id="{DD10A6E7-388B-431F-93FC-C2569978A33B}" type="datetime1">
              <a:rPr lang="it-IT" noProof="0" smtClean="0"/>
              <a:t>18/09/2026</a:t>
            </a:fld>
            <a:endParaRPr lang="it-IT" noProof="0" dirty="0"/>
          </a:p>
        </p:txBody>
      </p:sp>
      <p:sp>
        <p:nvSpPr>
          <p:cNvPr id="5" name="Footer Placeholder 4"/>
          <p:cNvSpPr>
            <a:spLocks noGrp="1"/>
          </p:cNvSpPr>
          <p:nvPr>
            <p:ph type="ftr" sz="quarter" idx="11"/>
          </p:nvPr>
        </p:nvSpPr>
        <p:spPr/>
        <p:txBody>
          <a:bodyPr/>
          <a:lstStyle/>
          <a:p>
            <a:pPr rtl="0"/>
            <a:endParaRPr lang="it-IT" noProof="0" dirty="0"/>
          </a:p>
        </p:txBody>
      </p:sp>
      <p:sp>
        <p:nvSpPr>
          <p:cNvPr id="6" name="Slide Number Placeholder 5"/>
          <p:cNvSpPr>
            <a:spLocks noGrp="1"/>
          </p:cNvSpPr>
          <p:nvPr>
            <p:ph type="sldNum" sz="quarter" idx="12"/>
          </p:nvPr>
        </p:nvSpPr>
        <p:spPr/>
        <p:txBody>
          <a:bodyPr/>
          <a:lstStyle/>
          <a:p>
            <a:pPr rtl="0"/>
            <a:fld id="{34B7E4EF-A1BD-40F4-AB7B-04F084DD991D}" type="slidenum">
              <a:rPr lang="it-IT" noProof="0" smtClean="0"/>
              <a:t>‹N›</a:t>
            </a:fld>
            <a:endParaRPr lang="it-IT" noProof="0"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66407896"/>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822959" y="1845734"/>
            <a:ext cx="3703320" cy="402336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4663440" y="1845735"/>
            <a:ext cx="3703320" cy="402336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pPr rtl="0"/>
            <a:fld id="{0C0F46AC-67D2-4C0E-94F7-6AD8AB275646}" type="datetime1">
              <a:rPr lang="it-IT" noProof="0" smtClean="0"/>
              <a:t>18/09/2026</a:t>
            </a:fld>
            <a:endParaRPr lang="it-IT" noProof="0" dirty="0"/>
          </a:p>
        </p:txBody>
      </p:sp>
      <p:sp>
        <p:nvSpPr>
          <p:cNvPr id="6" name="Footer Placeholder 5"/>
          <p:cNvSpPr>
            <a:spLocks noGrp="1"/>
          </p:cNvSpPr>
          <p:nvPr>
            <p:ph type="ftr" sz="quarter" idx="11"/>
          </p:nvPr>
        </p:nvSpPr>
        <p:spPr/>
        <p:txBody>
          <a:bodyPr/>
          <a:lstStyle/>
          <a:p>
            <a:pPr rtl="0"/>
            <a:endParaRPr lang="it-IT" noProof="0" dirty="0"/>
          </a:p>
        </p:txBody>
      </p:sp>
      <p:sp>
        <p:nvSpPr>
          <p:cNvPr id="7" name="Slide Number Placeholder 6"/>
          <p:cNvSpPr>
            <a:spLocks noGrp="1"/>
          </p:cNvSpPr>
          <p:nvPr>
            <p:ph type="sldNum" sz="quarter" idx="12"/>
          </p:nvPr>
        </p:nvSpPr>
        <p:spPr/>
        <p:txBody>
          <a:bodyPr/>
          <a:lstStyle/>
          <a:p>
            <a:pPr rtl="0"/>
            <a:fld id="{34B7E4EF-A1BD-40F4-AB7B-04F084DD991D}" type="slidenum">
              <a:rPr lang="it-IT" noProof="0" smtClean="0"/>
              <a:t>‹N›</a:t>
            </a:fld>
            <a:endParaRPr lang="it-IT" noProof="0" dirty="0"/>
          </a:p>
        </p:txBody>
      </p:sp>
    </p:spTree>
    <p:extLst>
      <p:ext uri="{BB962C8B-B14F-4D97-AF65-F5344CB8AC3E}">
        <p14:creationId xmlns:p14="http://schemas.microsoft.com/office/powerpoint/2010/main" val="392520594"/>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it-IT"/>
              <a:t>Fare clic per modificare gli stili del testo dello schema</a:t>
            </a:r>
          </a:p>
        </p:txBody>
      </p:sp>
      <p:sp>
        <p:nvSpPr>
          <p:cNvPr id="4" name="Content Placeholder 3"/>
          <p:cNvSpPr>
            <a:spLocks noGrp="1"/>
          </p:cNvSpPr>
          <p:nvPr>
            <p:ph sz="half" idx="2"/>
          </p:nvPr>
        </p:nvSpPr>
        <p:spPr>
          <a:xfrm>
            <a:off x="822960" y="2582334"/>
            <a:ext cx="3703320" cy="337820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it-IT"/>
              <a:t>Fare clic per modificare gli stili del testo dello schema</a:t>
            </a:r>
          </a:p>
        </p:txBody>
      </p:sp>
      <p:sp>
        <p:nvSpPr>
          <p:cNvPr id="6" name="Content Placeholder 5"/>
          <p:cNvSpPr>
            <a:spLocks noGrp="1"/>
          </p:cNvSpPr>
          <p:nvPr>
            <p:ph sz="quarter" idx="4"/>
          </p:nvPr>
        </p:nvSpPr>
        <p:spPr>
          <a:xfrm>
            <a:off x="4663440" y="2582334"/>
            <a:ext cx="3703320" cy="337820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pPr rtl="0"/>
            <a:fld id="{0795C0AD-9491-4146-9CB7-850134012D87}" type="datetime1">
              <a:rPr lang="it-IT" noProof="0" smtClean="0"/>
              <a:t>18/09/2026</a:t>
            </a:fld>
            <a:endParaRPr lang="it-IT" noProof="0" dirty="0"/>
          </a:p>
        </p:txBody>
      </p:sp>
      <p:sp>
        <p:nvSpPr>
          <p:cNvPr id="8" name="Footer Placeholder 7"/>
          <p:cNvSpPr>
            <a:spLocks noGrp="1"/>
          </p:cNvSpPr>
          <p:nvPr>
            <p:ph type="ftr" sz="quarter" idx="11"/>
          </p:nvPr>
        </p:nvSpPr>
        <p:spPr/>
        <p:txBody>
          <a:bodyPr/>
          <a:lstStyle/>
          <a:p>
            <a:pPr rtl="0"/>
            <a:endParaRPr lang="it-IT" noProof="0" dirty="0"/>
          </a:p>
        </p:txBody>
      </p:sp>
      <p:sp>
        <p:nvSpPr>
          <p:cNvPr id="9" name="Slide Number Placeholder 8"/>
          <p:cNvSpPr>
            <a:spLocks noGrp="1"/>
          </p:cNvSpPr>
          <p:nvPr>
            <p:ph type="sldNum" sz="quarter" idx="12"/>
          </p:nvPr>
        </p:nvSpPr>
        <p:spPr/>
        <p:txBody>
          <a:bodyPr/>
          <a:lstStyle/>
          <a:p>
            <a:pPr rtl="0"/>
            <a:fld id="{34B7E4EF-A1BD-40F4-AB7B-04F084DD991D}" type="slidenum">
              <a:rPr lang="it-IT" noProof="0" smtClean="0"/>
              <a:t>‹N›</a:t>
            </a:fld>
            <a:endParaRPr lang="it-IT" noProof="0" dirty="0"/>
          </a:p>
        </p:txBody>
      </p:sp>
    </p:spTree>
    <p:extLst>
      <p:ext uri="{BB962C8B-B14F-4D97-AF65-F5344CB8AC3E}">
        <p14:creationId xmlns:p14="http://schemas.microsoft.com/office/powerpoint/2010/main" val="3680764837"/>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pPr rtl="0"/>
            <a:fld id="{FBD38561-C1D5-4CFB-A98B-1E09BB4E5EC3}" type="datetime1">
              <a:rPr lang="it-IT" noProof="0" smtClean="0"/>
              <a:t>18/09/2026</a:t>
            </a:fld>
            <a:endParaRPr lang="it-IT" noProof="0" dirty="0"/>
          </a:p>
        </p:txBody>
      </p:sp>
      <p:sp>
        <p:nvSpPr>
          <p:cNvPr id="4" name="Footer Placeholder 3"/>
          <p:cNvSpPr>
            <a:spLocks noGrp="1"/>
          </p:cNvSpPr>
          <p:nvPr>
            <p:ph type="ftr" sz="quarter" idx="11"/>
          </p:nvPr>
        </p:nvSpPr>
        <p:spPr/>
        <p:txBody>
          <a:bodyPr/>
          <a:lstStyle/>
          <a:p>
            <a:pPr rtl="0"/>
            <a:endParaRPr lang="it-IT" noProof="0" dirty="0"/>
          </a:p>
        </p:txBody>
      </p:sp>
      <p:sp>
        <p:nvSpPr>
          <p:cNvPr id="5" name="Slide Number Placeholder 4"/>
          <p:cNvSpPr>
            <a:spLocks noGrp="1"/>
          </p:cNvSpPr>
          <p:nvPr>
            <p:ph type="sldNum" sz="quarter" idx="12"/>
          </p:nvPr>
        </p:nvSpPr>
        <p:spPr/>
        <p:txBody>
          <a:bodyPr/>
          <a:lstStyle/>
          <a:p>
            <a:pPr rtl="0"/>
            <a:fld id="{34B7E4EF-A1BD-40F4-AB7B-04F084DD991D}" type="slidenum">
              <a:rPr lang="it-IT" noProof="0" smtClean="0"/>
              <a:t>‹N›</a:t>
            </a:fld>
            <a:endParaRPr lang="it-IT" noProof="0" dirty="0"/>
          </a:p>
        </p:txBody>
      </p:sp>
    </p:spTree>
    <p:extLst>
      <p:ext uri="{BB962C8B-B14F-4D97-AF65-F5344CB8AC3E}">
        <p14:creationId xmlns:p14="http://schemas.microsoft.com/office/powerpoint/2010/main" val="3556241682"/>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showMasterSp="0" type="blank" preserve="1">
  <p:cSld name="Vuota">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rtl="0"/>
            <a:fld id="{3CA03CD9-3C27-4C20-A55E-F1F7A1A0D010}" type="datetime1">
              <a:rPr lang="it-IT" noProof="0" smtClean="0"/>
              <a:t>18/09/2026</a:t>
            </a:fld>
            <a:endParaRPr lang="it-IT" noProof="0" dirty="0"/>
          </a:p>
        </p:txBody>
      </p:sp>
      <p:sp>
        <p:nvSpPr>
          <p:cNvPr id="8" name="Footer Placeholder 7"/>
          <p:cNvSpPr>
            <a:spLocks noGrp="1"/>
          </p:cNvSpPr>
          <p:nvPr>
            <p:ph type="ftr" sz="quarter" idx="11"/>
          </p:nvPr>
        </p:nvSpPr>
        <p:spPr/>
        <p:txBody>
          <a:bodyPr/>
          <a:lstStyle>
            <a:lvl1pPr>
              <a:defRPr>
                <a:solidFill>
                  <a:srgbClr val="FFFFFF"/>
                </a:solidFill>
              </a:defRPr>
            </a:lvl1pPr>
          </a:lstStyle>
          <a:p>
            <a:pPr rtl="0"/>
            <a:endParaRPr lang="it-IT" noProof="0" dirty="0"/>
          </a:p>
        </p:txBody>
      </p:sp>
      <p:sp>
        <p:nvSpPr>
          <p:cNvPr id="9" name="Slide Number Placeholder 8"/>
          <p:cNvSpPr>
            <a:spLocks noGrp="1"/>
          </p:cNvSpPr>
          <p:nvPr>
            <p:ph type="sldNum" sz="quarter" idx="12"/>
          </p:nvPr>
        </p:nvSpPr>
        <p:spPr/>
        <p:txBody>
          <a:bodyPr/>
          <a:lstStyle/>
          <a:p>
            <a:pPr rtl="0"/>
            <a:fld id="{34B7E4EF-A1BD-40F4-AB7B-04F084DD991D}" type="slidenum">
              <a:rPr lang="it-IT" noProof="0" smtClean="0"/>
              <a:t>‹N›</a:t>
            </a:fld>
            <a:endParaRPr lang="it-IT" noProof="0" dirty="0"/>
          </a:p>
        </p:txBody>
      </p:sp>
    </p:spTree>
    <p:extLst>
      <p:ext uri="{BB962C8B-B14F-4D97-AF65-F5344CB8AC3E}">
        <p14:creationId xmlns:p14="http://schemas.microsoft.com/office/powerpoint/2010/main" val="3658167505"/>
      </p:ext>
    </p:extLst>
  </p:cSld>
  <p:clrMapOvr>
    <a:masterClrMapping/>
  </p:clrMapOvr>
  <p:hf sldNum="0" hdr="0" ftr="0" dt="0"/>
</p:sldLayout>
</file>

<file path=ppt/slideLayouts/slideLayout161.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2700" b="0">
                <a:solidFill>
                  <a:srgbClr val="FFFFFF"/>
                </a:solidFill>
              </a:defRPr>
            </a:lvl1pPr>
          </a:lstStyle>
          <a:p>
            <a:r>
              <a:rPr lang="it-IT"/>
              <a:t>Fare clic per modificare lo stile del titolo dello schema</a:t>
            </a:r>
            <a:endParaRPr lang="en-US" dirty="0"/>
          </a:p>
        </p:txBody>
      </p:sp>
      <p:sp>
        <p:nvSpPr>
          <p:cNvPr id="3" name="Content Placeholder 2"/>
          <p:cNvSpPr>
            <a:spLocks noGrp="1"/>
          </p:cNvSpPr>
          <p:nvPr>
            <p:ph idx="1"/>
          </p:nvPr>
        </p:nvSpPr>
        <p:spPr>
          <a:xfrm>
            <a:off x="3600450" y="731520"/>
            <a:ext cx="4869180" cy="525780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125">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it-IT"/>
              <a:t>Fare clic per modificare gli stili del testo dello schema</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pPr rtl="0"/>
            <a:fld id="{9913DEDC-1630-4703-91C3-3B8F5B488E5C}" type="datetime1">
              <a:rPr lang="it-IT" noProof="0" smtClean="0"/>
              <a:t>18/09/2026</a:t>
            </a:fld>
            <a:endParaRPr lang="it-IT" noProof="0" dirty="0"/>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pPr rtl="0"/>
            <a:endParaRPr lang="it-IT" noProof="0"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pPr rtl="0"/>
            <a:fld id="{34B7E4EF-A1BD-40F4-AB7B-04F084DD991D}" type="slidenum">
              <a:rPr lang="it-IT" noProof="0" smtClean="0"/>
              <a:t>‹N›</a:t>
            </a:fld>
            <a:endParaRPr lang="it-IT" noProof="0" dirty="0"/>
          </a:p>
        </p:txBody>
      </p:sp>
    </p:spTree>
    <p:extLst>
      <p:ext uri="{BB962C8B-B14F-4D97-AF65-F5344CB8AC3E}">
        <p14:creationId xmlns:p14="http://schemas.microsoft.com/office/powerpoint/2010/main" val="3871412611"/>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4948" cy="822960"/>
          </a:xfrm>
        </p:spPr>
        <p:txBody>
          <a:bodyPr lIns="91440" tIns="0" rIns="91440" bIns="0" anchor="b">
            <a:noAutofit/>
          </a:bodyPr>
          <a:lstStyle>
            <a:lvl1pPr>
              <a:defRPr sz="2700" b="0">
                <a:solidFill>
                  <a:srgbClr val="FFFFFF"/>
                </a:solidFill>
              </a:defRPr>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12" y="0"/>
            <a:ext cx="9143989" cy="4915076"/>
          </a:xfrm>
          <a:blipFill>
            <a:blip r:embed="rId2"/>
            <a:stretch>
              <a:fillRect/>
            </a:stretch>
          </a:blipFill>
        </p:spPr>
        <p:txBody>
          <a:bodyPr lIns="457200" tIns="457200" anchor="t"/>
          <a:lstStyle>
            <a:lvl1pPr marL="0" indent="0">
              <a:buNone/>
              <a:defRPr sz="2400">
                <a:solidFill>
                  <a:schemeClr val="bg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it-IT"/>
              <a:t>Fare clic sull'icona per inserire un'immagine</a:t>
            </a:r>
            <a:endParaRPr lang="en-US" dirty="0"/>
          </a:p>
        </p:txBody>
      </p:sp>
      <p:sp>
        <p:nvSpPr>
          <p:cNvPr id="4" name="Text Placeholder 3"/>
          <p:cNvSpPr>
            <a:spLocks noGrp="1"/>
          </p:cNvSpPr>
          <p:nvPr>
            <p:ph type="body" sz="half" idx="2"/>
          </p:nvPr>
        </p:nvSpPr>
        <p:spPr>
          <a:xfrm>
            <a:off x="822960" y="5907023"/>
            <a:ext cx="7584948" cy="594360"/>
          </a:xfrm>
        </p:spPr>
        <p:txBody>
          <a:bodyPr lIns="91440" tIns="0" rIns="91440" bIns="0">
            <a:normAutofit/>
          </a:bodyPr>
          <a:lstStyle>
            <a:lvl1pPr marL="0" indent="0">
              <a:spcBef>
                <a:spcPts val="0"/>
              </a:spcBef>
              <a:spcAft>
                <a:spcPts val="450"/>
              </a:spcAft>
              <a:buNone/>
              <a:defRPr sz="1125">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pPr rtl="0"/>
            <a:fld id="{A1E0F07D-516C-4EFF-B758-8CD4D7A72C5D}" type="datetime1">
              <a:rPr lang="it-IT" noProof="0" smtClean="0"/>
              <a:t>18/09/2026</a:t>
            </a:fld>
            <a:endParaRPr lang="it-IT" noProof="0" dirty="0"/>
          </a:p>
        </p:txBody>
      </p:sp>
      <p:sp>
        <p:nvSpPr>
          <p:cNvPr id="6" name="Footer Placeholder 5"/>
          <p:cNvSpPr>
            <a:spLocks noGrp="1"/>
          </p:cNvSpPr>
          <p:nvPr>
            <p:ph type="ftr" sz="quarter" idx="11"/>
          </p:nvPr>
        </p:nvSpPr>
        <p:spPr/>
        <p:txBody>
          <a:bodyPr/>
          <a:lstStyle/>
          <a:p>
            <a:pPr algn="l" rtl="0"/>
            <a:endParaRPr lang="it-IT" noProof="0" dirty="0"/>
          </a:p>
        </p:txBody>
      </p:sp>
      <p:sp>
        <p:nvSpPr>
          <p:cNvPr id="7" name="Slide Number Placeholder 6"/>
          <p:cNvSpPr>
            <a:spLocks noGrp="1"/>
          </p:cNvSpPr>
          <p:nvPr>
            <p:ph type="sldNum" sz="quarter" idx="12"/>
          </p:nvPr>
        </p:nvSpPr>
        <p:spPr/>
        <p:txBody>
          <a:bodyPr/>
          <a:lstStyle/>
          <a:p>
            <a:pPr rtl="0"/>
            <a:fld id="{34B7E4EF-A1BD-40F4-AB7B-04F084DD991D}" type="slidenum">
              <a:rPr lang="it-IT" noProof="0" smtClean="0"/>
              <a:t>‹N›</a:t>
            </a:fld>
            <a:endParaRPr lang="it-IT" noProof="0" dirty="0"/>
          </a:p>
        </p:txBody>
      </p:sp>
    </p:spTree>
    <p:extLst>
      <p:ext uri="{BB962C8B-B14F-4D97-AF65-F5344CB8AC3E}">
        <p14:creationId xmlns:p14="http://schemas.microsoft.com/office/powerpoint/2010/main" val="2194156150"/>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pPr rtl="0"/>
            <a:fld id="{3ED1EABA-005E-40CB-A198-2EADCD87BCA3}" type="datetime1">
              <a:rPr lang="it-IT" noProof="0" smtClean="0"/>
              <a:t>18/09/2026</a:t>
            </a:fld>
            <a:endParaRPr lang="it-IT" noProof="0" dirty="0"/>
          </a:p>
        </p:txBody>
      </p:sp>
      <p:sp>
        <p:nvSpPr>
          <p:cNvPr id="5" name="Footer Placeholder 4"/>
          <p:cNvSpPr>
            <a:spLocks noGrp="1"/>
          </p:cNvSpPr>
          <p:nvPr>
            <p:ph type="ftr" sz="quarter" idx="11"/>
          </p:nvPr>
        </p:nvSpPr>
        <p:spPr/>
        <p:txBody>
          <a:bodyPr/>
          <a:lstStyle/>
          <a:p>
            <a:pPr rtl="0"/>
            <a:endParaRPr lang="it-IT" noProof="0" dirty="0"/>
          </a:p>
        </p:txBody>
      </p:sp>
      <p:sp>
        <p:nvSpPr>
          <p:cNvPr id="6" name="Slide Number Placeholder 5"/>
          <p:cNvSpPr>
            <a:spLocks noGrp="1"/>
          </p:cNvSpPr>
          <p:nvPr>
            <p:ph type="sldNum" sz="quarter" idx="12"/>
          </p:nvPr>
        </p:nvSpPr>
        <p:spPr/>
        <p:txBody>
          <a:bodyPr/>
          <a:lstStyle/>
          <a:p>
            <a:pPr rtl="0"/>
            <a:fld id="{34B7E4EF-A1BD-40F4-AB7B-04F084DD991D}" type="slidenum">
              <a:rPr lang="it-IT" noProof="0" smtClean="0"/>
              <a:t>‹N›</a:t>
            </a:fld>
            <a:endParaRPr lang="it-IT" noProof="0" dirty="0"/>
          </a:p>
        </p:txBody>
      </p:sp>
    </p:spTree>
    <p:extLst>
      <p:ext uri="{BB962C8B-B14F-4D97-AF65-F5344CB8AC3E}">
        <p14:creationId xmlns:p14="http://schemas.microsoft.com/office/powerpoint/2010/main" val="3010087217"/>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showMasterSp="0" type="vertTitleAndTx" preserve="1">
  <p:cSld name="1_Titolo e testo vertical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628650" y="414778"/>
            <a:ext cx="5800725" cy="5757422"/>
          </a:xfrm>
        </p:spPr>
        <p:txBody>
          <a:bodyPr vert="eaVert" lIns="45720" tIns="0" rIns="45720" bIns="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pPr rtl="0"/>
            <a:fld id="{3CA03CD9-3C27-4C20-A55E-F1F7A1A0D010}" type="datetime1">
              <a:rPr lang="it-IT" noProof="0" smtClean="0"/>
              <a:t>18/09/2026</a:t>
            </a:fld>
            <a:endParaRPr lang="it-IT" noProof="0" dirty="0"/>
          </a:p>
        </p:txBody>
      </p:sp>
      <p:sp>
        <p:nvSpPr>
          <p:cNvPr id="5" name="Footer Placeholder 4"/>
          <p:cNvSpPr>
            <a:spLocks noGrp="1"/>
          </p:cNvSpPr>
          <p:nvPr>
            <p:ph type="ftr" sz="quarter" idx="11"/>
          </p:nvPr>
        </p:nvSpPr>
        <p:spPr/>
        <p:txBody>
          <a:bodyPr/>
          <a:lstStyle/>
          <a:p>
            <a:pPr rtl="0"/>
            <a:endParaRPr lang="it-IT" noProof="0" dirty="0"/>
          </a:p>
        </p:txBody>
      </p:sp>
      <p:sp>
        <p:nvSpPr>
          <p:cNvPr id="6" name="Slide Number Placeholder 5"/>
          <p:cNvSpPr>
            <a:spLocks noGrp="1"/>
          </p:cNvSpPr>
          <p:nvPr>
            <p:ph type="sldNum" sz="quarter" idx="12"/>
          </p:nvPr>
        </p:nvSpPr>
        <p:spPr/>
        <p:txBody>
          <a:bodyPr/>
          <a:lstStyle/>
          <a:p>
            <a:pPr rtl="0"/>
            <a:fld id="{34B7E4EF-A1BD-40F4-AB7B-04F084DD991D}" type="slidenum">
              <a:rPr lang="it-IT" noProof="0" smtClean="0"/>
              <a:t>‹N›</a:t>
            </a:fld>
            <a:endParaRPr lang="it-IT" noProof="0" dirty="0"/>
          </a:p>
        </p:txBody>
      </p:sp>
    </p:spTree>
    <p:extLst>
      <p:ext uri="{BB962C8B-B14F-4D97-AF65-F5344CB8AC3E}">
        <p14:creationId xmlns:p14="http://schemas.microsoft.com/office/powerpoint/2010/main" val="3638363668"/>
      </p:ext>
    </p:extLst>
  </p:cSld>
  <p:clrMapOvr>
    <a:masterClrMapping/>
  </p:clrMapOvr>
  <p:hf sldNum="0" hdr="0" ftr="0" dt="0"/>
</p:sldLayout>
</file>

<file path=ppt/slideLayouts/slideLayout165.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79AA805-6151-41CA-C1DC-94AC3629676E}"/>
              </a:ext>
            </a:extLst>
          </p:cNvPr>
          <p:cNvSpPr>
            <a:spLocks noGrp="1"/>
          </p:cNvSpPr>
          <p:nvPr>
            <p:ph type="ctrTitle"/>
          </p:nvPr>
        </p:nvSpPr>
        <p:spPr>
          <a:xfrm>
            <a:off x="1143000" y="1122363"/>
            <a:ext cx="6858000" cy="2387600"/>
          </a:xfrm>
        </p:spPr>
        <p:txBody>
          <a:bodyPr anchor="b"/>
          <a:lstStyle>
            <a:lvl1pPr algn="ctr">
              <a:defRPr sz="45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B2509426-1056-DB11-451C-2BE564852D97}"/>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812EBED5-3986-10AB-B7F3-43236C24DDA0}"/>
              </a:ext>
            </a:extLst>
          </p:cNvPr>
          <p:cNvSpPr>
            <a:spLocks noGrp="1"/>
          </p:cNvSpPr>
          <p:nvPr>
            <p:ph type="dt" sz="half" idx="10"/>
          </p:nvPr>
        </p:nvSpPr>
        <p:spPr/>
        <p:txBody>
          <a:bodyPr/>
          <a:lstStyle/>
          <a:p>
            <a:fld id="{3E97D01F-51AF-4F80-BE42-A92DE6C38D77}" type="datetimeFigureOut">
              <a:rPr lang="it-IT" smtClean="0"/>
              <a:t>18/09/2026</a:t>
            </a:fld>
            <a:endParaRPr lang="it-IT"/>
          </a:p>
        </p:txBody>
      </p:sp>
      <p:sp>
        <p:nvSpPr>
          <p:cNvPr id="5" name="Segnaposto piè di pagina 4">
            <a:extLst>
              <a:ext uri="{FF2B5EF4-FFF2-40B4-BE49-F238E27FC236}">
                <a16:creationId xmlns:a16="http://schemas.microsoft.com/office/drawing/2014/main" id="{9D5633E5-01BB-9E80-446C-0863A71CD5F2}"/>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A784B084-F523-D6C6-81C1-C29640B2890C}"/>
              </a:ext>
            </a:extLst>
          </p:cNvPr>
          <p:cNvSpPr>
            <a:spLocks noGrp="1"/>
          </p:cNvSpPr>
          <p:nvPr>
            <p:ph type="sldNum" sz="quarter" idx="12"/>
          </p:nvPr>
        </p:nvSpPr>
        <p:spPr/>
        <p:txBody>
          <a:bodyPr/>
          <a:lstStyle/>
          <a:p>
            <a:fld id="{5C62DEA0-B634-4B15-9806-35091C6DFFDA}" type="slidenum">
              <a:rPr lang="it-IT" smtClean="0"/>
              <a:t>‹N›</a:t>
            </a:fld>
            <a:endParaRPr lang="it-IT"/>
          </a:p>
        </p:txBody>
      </p:sp>
    </p:spTree>
    <p:extLst>
      <p:ext uri="{BB962C8B-B14F-4D97-AF65-F5344CB8AC3E}">
        <p14:creationId xmlns:p14="http://schemas.microsoft.com/office/powerpoint/2010/main" val="1639607623"/>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43B3A23-E0B7-619F-594D-E69E9A7B895D}"/>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4A4F2D4C-F2E6-0F7E-C71E-FE376A7B0675}"/>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69874ADA-ABC7-D840-7EC8-B305348F60E8}"/>
              </a:ext>
            </a:extLst>
          </p:cNvPr>
          <p:cNvSpPr>
            <a:spLocks noGrp="1"/>
          </p:cNvSpPr>
          <p:nvPr>
            <p:ph type="dt" sz="half" idx="10"/>
          </p:nvPr>
        </p:nvSpPr>
        <p:spPr/>
        <p:txBody>
          <a:bodyPr/>
          <a:lstStyle/>
          <a:p>
            <a:fld id="{3E97D01F-51AF-4F80-BE42-A92DE6C38D77}" type="datetimeFigureOut">
              <a:rPr lang="it-IT" smtClean="0"/>
              <a:t>18/09/2026</a:t>
            </a:fld>
            <a:endParaRPr lang="it-IT"/>
          </a:p>
        </p:txBody>
      </p:sp>
      <p:sp>
        <p:nvSpPr>
          <p:cNvPr id="5" name="Segnaposto piè di pagina 4">
            <a:extLst>
              <a:ext uri="{FF2B5EF4-FFF2-40B4-BE49-F238E27FC236}">
                <a16:creationId xmlns:a16="http://schemas.microsoft.com/office/drawing/2014/main" id="{C3F4E8A9-39F3-1803-2DC7-982CC786F959}"/>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F26EB86F-39F3-7244-1970-101D9507B091}"/>
              </a:ext>
            </a:extLst>
          </p:cNvPr>
          <p:cNvSpPr>
            <a:spLocks noGrp="1"/>
          </p:cNvSpPr>
          <p:nvPr>
            <p:ph type="sldNum" sz="quarter" idx="12"/>
          </p:nvPr>
        </p:nvSpPr>
        <p:spPr/>
        <p:txBody>
          <a:bodyPr/>
          <a:lstStyle/>
          <a:p>
            <a:fld id="{5C62DEA0-B634-4B15-9806-35091C6DFFDA}" type="slidenum">
              <a:rPr lang="it-IT" smtClean="0"/>
              <a:t>‹N›</a:t>
            </a:fld>
            <a:endParaRPr lang="it-IT"/>
          </a:p>
        </p:txBody>
      </p:sp>
    </p:spTree>
    <p:extLst>
      <p:ext uri="{BB962C8B-B14F-4D97-AF65-F5344CB8AC3E}">
        <p14:creationId xmlns:p14="http://schemas.microsoft.com/office/powerpoint/2010/main" val="1169672140"/>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ABC44E5-E274-EE74-68C1-146613BDE2ED}"/>
              </a:ext>
            </a:extLst>
          </p:cNvPr>
          <p:cNvSpPr>
            <a:spLocks noGrp="1"/>
          </p:cNvSpPr>
          <p:nvPr>
            <p:ph type="title"/>
          </p:nvPr>
        </p:nvSpPr>
        <p:spPr>
          <a:xfrm>
            <a:off x="623888" y="1709739"/>
            <a:ext cx="7886700" cy="2852737"/>
          </a:xfrm>
        </p:spPr>
        <p:txBody>
          <a:bodyPr anchor="b"/>
          <a:lstStyle>
            <a:lvl1pPr>
              <a:defRPr sz="45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D21100D6-9BBF-8236-BF38-B6ECE1BC288C}"/>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B15CC128-FEC4-99DF-DED4-537EBD2E77BE}"/>
              </a:ext>
            </a:extLst>
          </p:cNvPr>
          <p:cNvSpPr>
            <a:spLocks noGrp="1"/>
          </p:cNvSpPr>
          <p:nvPr>
            <p:ph type="dt" sz="half" idx="10"/>
          </p:nvPr>
        </p:nvSpPr>
        <p:spPr/>
        <p:txBody>
          <a:bodyPr/>
          <a:lstStyle/>
          <a:p>
            <a:fld id="{3E97D01F-51AF-4F80-BE42-A92DE6C38D77}" type="datetimeFigureOut">
              <a:rPr lang="it-IT" smtClean="0"/>
              <a:t>18/09/2026</a:t>
            </a:fld>
            <a:endParaRPr lang="it-IT"/>
          </a:p>
        </p:txBody>
      </p:sp>
      <p:sp>
        <p:nvSpPr>
          <p:cNvPr id="5" name="Segnaposto piè di pagina 4">
            <a:extLst>
              <a:ext uri="{FF2B5EF4-FFF2-40B4-BE49-F238E27FC236}">
                <a16:creationId xmlns:a16="http://schemas.microsoft.com/office/drawing/2014/main" id="{2C3C6411-850C-1A85-C096-A24EA9747128}"/>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0C076418-9A63-77E9-8346-7CFC27BBE566}"/>
              </a:ext>
            </a:extLst>
          </p:cNvPr>
          <p:cNvSpPr>
            <a:spLocks noGrp="1"/>
          </p:cNvSpPr>
          <p:nvPr>
            <p:ph type="sldNum" sz="quarter" idx="12"/>
          </p:nvPr>
        </p:nvSpPr>
        <p:spPr/>
        <p:txBody>
          <a:bodyPr/>
          <a:lstStyle/>
          <a:p>
            <a:fld id="{5C62DEA0-B634-4B15-9806-35091C6DFFDA}" type="slidenum">
              <a:rPr lang="it-IT" smtClean="0"/>
              <a:t>‹N›</a:t>
            </a:fld>
            <a:endParaRPr lang="it-IT"/>
          </a:p>
        </p:txBody>
      </p:sp>
    </p:spTree>
    <p:extLst>
      <p:ext uri="{BB962C8B-B14F-4D97-AF65-F5344CB8AC3E}">
        <p14:creationId xmlns:p14="http://schemas.microsoft.com/office/powerpoint/2010/main" val="2715875664"/>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C0FB2A9-3D9A-B1F5-4375-54061F7E5DF3}"/>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9D60B091-AC44-1CA1-0973-F8581D7527BD}"/>
              </a:ext>
            </a:extLst>
          </p:cNvPr>
          <p:cNvSpPr>
            <a:spLocks noGrp="1"/>
          </p:cNvSpPr>
          <p:nvPr>
            <p:ph sz="half" idx="1"/>
          </p:nvPr>
        </p:nvSpPr>
        <p:spPr>
          <a:xfrm>
            <a:off x="628650" y="1825625"/>
            <a:ext cx="38862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ACC4E96B-1798-DEED-3284-3C36AD164A40}"/>
              </a:ext>
            </a:extLst>
          </p:cNvPr>
          <p:cNvSpPr>
            <a:spLocks noGrp="1"/>
          </p:cNvSpPr>
          <p:nvPr>
            <p:ph sz="half" idx="2"/>
          </p:nvPr>
        </p:nvSpPr>
        <p:spPr>
          <a:xfrm>
            <a:off x="4629150" y="1825625"/>
            <a:ext cx="38862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FC9B0BEF-0292-17F3-832D-551EACE16EE3}"/>
              </a:ext>
            </a:extLst>
          </p:cNvPr>
          <p:cNvSpPr>
            <a:spLocks noGrp="1"/>
          </p:cNvSpPr>
          <p:nvPr>
            <p:ph type="dt" sz="half" idx="10"/>
          </p:nvPr>
        </p:nvSpPr>
        <p:spPr/>
        <p:txBody>
          <a:bodyPr/>
          <a:lstStyle/>
          <a:p>
            <a:fld id="{3E97D01F-51AF-4F80-BE42-A92DE6C38D77}" type="datetimeFigureOut">
              <a:rPr lang="it-IT" smtClean="0"/>
              <a:t>18/09/2026</a:t>
            </a:fld>
            <a:endParaRPr lang="it-IT"/>
          </a:p>
        </p:txBody>
      </p:sp>
      <p:sp>
        <p:nvSpPr>
          <p:cNvPr id="6" name="Segnaposto piè di pagina 5">
            <a:extLst>
              <a:ext uri="{FF2B5EF4-FFF2-40B4-BE49-F238E27FC236}">
                <a16:creationId xmlns:a16="http://schemas.microsoft.com/office/drawing/2014/main" id="{4555AB25-2D78-BF74-3353-A32D3E089F35}"/>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52F98562-480F-A6BE-9436-FAD2B9E795F7}"/>
              </a:ext>
            </a:extLst>
          </p:cNvPr>
          <p:cNvSpPr>
            <a:spLocks noGrp="1"/>
          </p:cNvSpPr>
          <p:nvPr>
            <p:ph type="sldNum" sz="quarter" idx="12"/>
          </p:nvPr>
        </p:nvSpPr>
        <p:spPr/>
        <p:txBody>
          <a:bodyPr/>
          <a:lstStyle/>
          <a:p>
            <a:fld id="{5C62DEA0-B634-4B15-9806-35091C6DFFDA}" type="slidenum">
              <a:rPr lang="it-IT" smtClean="0"/>
              <a:t>‹N›</a:t>
            </a:fld>
            <a:endParaRPr lang="it-IT"/>
          </a:p>
        </p:txBody>
      </p:sp>
    </p:spTree>
    <p:extLst>
      <p:ext uri="{BB962C8B-B14F-4D97-AF65-F5344CB8AC3E}">
        <p14:creationId xmlns:p14="http://schemas.microsoft.com/office/powerpoint/2010/main" val="3185848883"/>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5D9B676-63BF-8FB6-633A-BC70F671FE8E}"/>
              </a:ext>
            </a:extLst>
          </p:cNvPr>
          <p:cNvSpPr>
            <a:spLocks noGrp="1"/>
          </p:cNvSpPr>
          <p:nvPr>
            <p:ph type="title"/>
          </p:nvPr>
        </p:nvSpPr>
        <p:spPr>
          <a:xfrm>
            <a:off x="629841" y="365126"/>
            <a:ext cx="78867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5A925D0D-8AD7-1445-3D8E-59B716405B3F}"/>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92EF5367-B848-FB19-A0B5-1E065C256717}"/>
              </a:ext>
            </a:extLst>
          </p:cNvPr>
          <p:cNvSpPr>
            <a:spLocks noGrp="1"/>
          </p:cNvSpPr>
          <p:nvPr>
            <p:ph sz="half" idx="2"/>
          </p:nvPr>
        </p:nvSpPr>
        <p:spPr>
          <a:xfrm>
            <a:off x="629842" y="2505075"/>
            <a:ext cx="3868340"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84BF29DA-4BE8-64D5-C1CA-DF72E7CDE5E1}"/>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1138D622-45D3-285C-6426-D98B36FFC663}"/>
              </a:ext>
            </a:extLst>
          </p:cNvPr>
          <p:cNvSpPr>
            <a:spLocks noGrp="1"/>
          </p:cNvSpPr>
          <p:nvPr>
            <p:ph sz="quarter" idx="4"/>
          </p:nvPr>
        </p:nvSpPr>
        <p:spPr>
          <a:xfrm>
            <a:off x="4629150" y="2505075"/>
            <a:ext cx="3887391"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E4D30AD4-6ED4-AE40-97FF-E52D7FC7629F}"/>
              </a:ext>
            </a:extLst>
          </p:cNvPr>
          <p:cNvSpPr>
            <a:spLocks noGrp="1"/>
          </p:cNvSpPr>
          <p:nvPr>
            <p:ph type="dt" sz="half" idx="10"/>
          </p:nvPr>
        </p:nvSpPr>
        <p:spPr/>
        <p:txBody>
          <a:bodyPr/>
          <a:lstStyle/>
          <a:p>
            <a:fld id="{3E97D01F-51AF-4F80-BE42-A92DE6C38D77}" type="datetimeFigureOut">
              <a:rPr lang="it-IT" smtClean="0"/>
              <a:t>18/09/2026</a:t>
            </a:fld>
            <a:endParaRPr lang="it-IT"/>
          </a:p>
        </p:txBody>
      </p:sp>
      <p:sp>
        <p:nvSpPr>
          <p:cNvPr id="8" name="Segnaposto piè di pagina 7">
            <a:extLst>
              <a:ext uri="{FF2B5EF4-FFF2-40B4-BE49-F238E27FC236}">
                <a16:creationId xmlns:a16="http://schemas.microsoft.com/office/drawing/2014/main" id="{CDE4D9E8-B745-1510-3BBF-D4BEB815C922}"/>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D39B2AA2-527E-1A0E-29C7-405B3F7267B5}"/>
              </a:ext>
            </a:extLst>
          </p:cNvPr>
          <p:cNvSpPr>
            <a:spLocks noGrp="1"/>
          </p:cNvSpPr>
          <p:nvPr>
            <p:ph type="sldNum" sz="quarter" idx="12"/>
          </p:nvPr>
        </p:nvSpPr>
        <p:spPr/>
        <p:txBody>
          <a:bodyPr/>
          <a:lstStyle/>
          <a:p>
            <a:fld id="{5C62DEA0-B634-4B15-9806-35091C6DFFDA}" type="slidenum">
              <a:rPr lang="it-IT" smtClean="0"/>
              <a:t>‹N›</a:t>
            </a:fld>
            <a:endParaRPr lang="it-IT"/>
          </a:p>
        </p:txBody>
      </p:sp>
    </p:spTree>
    <p:extLst>
      <p:ext uri="{BB962C8B-B14F-4D97-AF65-F5344CB8AC3E}">
        <p14:creationId xmlns:p14="http://schemas.microsoft.com/office/powerpoint/2010/main" val="3204643333"/>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009A283-D58C-0869-8FF1-86928D7BDD1E}"/>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D437DD1B-F115-AC8C-97E0-849D9927028B}"/>
              </a:ext>
            </a:extLst>
          </p:cNvPr>
          <p:cNvSpPr>
            <a:spLocks noGrp="1"/>
          </p:cNvSpPr>
          <p:nvPr>
            <p:ph type="dt" sz="half" idx="10"/>
          </p:nvPr>
        </p:nvSpPr>
        <p:spPr/>
        <p:txBody>
          <a:bodyPr/>
          <a:lstStyle/>
          <a:p>
            <a:fld id="{3E97D01F-51AF-4F80-BE42-A92DE6C38D77}" type="datetimeFigureOut">
              <a:rPr lang="it-IT" smtClean="0"/>
              <a:t>18/09/2026</a:t>
            </a:fld>
            <a:endParaRPr lang="it-IT"/>
          </a:p>
        </p:txBody>
      </p:sp>
      <p:sp>
        <p:nvSpPr>
          <p:cNvPr id="4" name="Segnaposto piè di pagina 3">
            <a:extLst>
              <a:ext uri="{FF2B5EF4-FFF2-40B4-BE49-F238E27FC236}">
                <a16:creationId xmlns:a16="http://schemas.microsoft.com/office/drawing/2014/main" id="{90C2BC40-1F7F-EBFE-5D66-E69D4001624B}"/>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3CA45C90-73F8-789D-8C69-0BE42E22990C}"/>
              </a:ext>
            </a:extLst>
          </p:cNvPr>
          <p:cNvSpPr>
            <a:spLocks noGrp="1"/>
          </p:cNvSpPr>
          <p:nvPr>
            <p:ph type="sldNum" sz="quarter" idx="12"/>
          </p:nvPr>
        </p:nvSpPr>
        <p:spPr/>
        <p:txBody>
          <a:bodyPr/>
          <a:lstStyle/>
          <a:p>
            <a:fld id="{5C62DEA0-B634-4B15-9806-35091C6DFFDA}" type="slidenum">
              <a:rPr lang="it-IT" smtClean="0"/>
              <a:t>‹N›</a:t>
            </a:fld>
            <a:endParaRPr lang="it-IT"/>
          </a:p>
        </p:txBody>
      </p:sp>
    </p:spTree>
    <p:extLst>
      <p:ext uri="{BB962C8B-B14F-4D97-AF65-F5344CB8AC3E}">
        <p14:creationId xmlns:p14="http://schemas.microsoft.com/office/powerpoint/2010/main" val="3503823358"/>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BD895C3D-0B31-515E-6066-449137CA6D26}"/>
              </a:ext>
            </a:extLst>
          </p:cNvPr>
          <p:cNvSpPr>
            <a:spLocks noGrp="1"/>
          </p:cNvSpPr>
          <p:nvPr>
            <p:ph type="dt" sz="half" idx="10"/>
          </p:nvPr>
        </p:nvSpPr>
        <p:spPr/>
        <p:txBody>
          <a:bodyPr/>
          <a:lstStyle/>
          <a:p>
            <a:fld id="{3E97D01F-51AF-4F80-BE42-A92DE6C38D77}" type="datetimeFigureOut">
              <a:rPr lang="it-IT" smtClean="0"/>
              <a:t>18/09/2026</a:t>
            </a:fld>
            <a:endParaRPr lang="it-IT"/>
          </a:p>
        </p:txBody>
      </p:sp>
      <p:sp>
        <p:nvSpPr>
          <p:cNvPr id="3" name="Segnaposto piè di pagina 2">
            <a:extLst>
              <a:ext uri="{FF2B5EF4-FFF2-40B4-BE49-F238E27FC236}">
                <a16:creationId xmlns:a16="http://schemas.microsoft.com/office/drawing/2014/main" id="{82B2F8BA-6B3E-E9CF-2FC5-0426E1EACEBE}"/>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FB536767-25B9-FF9B-11BF-42F5AB09C18F}"/>
              </a:ext>
            </a:extLst>
          </p:cNvPr>
          <p:cNvSpPr>
            <a:spLocks noGrp="1"/>
          </p:cNvSpPr>
          <p:nvPr>
            <p:ph type="sldNum" sz="quarter" idx="12"/>
          </p:nvPr>
        </p:nvSpPr>
        <p:spPr/>
        <p:txBody>
          <a:bodyPr/>
          <a:lstStyle/>
          <a:p>
            <a:fld id="{5C62DEA0-B634-4B15-9806-35091C6DFFDA}" type="slidenum">
              <a:rPr lang="it-IT" smtClean="0"/>
              <a:t>‹N›</a:t>
            </a:fld>
            <a:endParaRPr lang="it-IT"/>
          </a:p>
        </p:txBody>
      </p:sp>
    </p:spTree>
    <p:extLst>
      <p:ext uri="{BB962C8B-B14F-4D97-AF65-F5344CB8AC3E}">
        <p14:creationId xmlns:p14="http://schemas.microsoft.com/office/powerpoint/2010/main" val="3997382674"/>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D9D1503-91B2-B2A6-D4DA-B7EFE1C6B08E}"/>
              </a:ext>
            </a:extLst>
          </p:cNvPr>
          <p:cNvSpPr>
            <a:spLocks noGrp="1"/>
          </p:cNvSpPr>
          <p:nvPr>
            <p:ph type="title"/>
          </p:nvPr>
        </p:nvSpPr>
        <p:spPr>
          <a:xfrm>
            <a:off x="629841" y="457200"/>
            <a:ext cx="2949178" cy="1600200"/>
          </a:xfrm>
        </p:spPr>
        <p:txBody>
          <a:bodyPr anchor="b"/>
          <a:lstStyle>
            <a:lvl1pPr>
              <a:defRPr sz="24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FF01D70B-84E7-E915-A98D-C7382FBB1DBE}"/>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16DDBE81-E399-CF38-9C12-62161D982062}"/>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8B8BD59C-E1B7-5341-B1D2-FB0BE24D013F}"/>
              </a:ext>
            </a:extLst>
          </p:cNvPr>
          <p:cNvSpPr>
            <a:spLocks noGrp="1"/>
          </p:cNvSpPr>
          <p:nvPr>
            <p:ph type="dt" sz="half" idx="10"/>
          </p:nvPr>
        </p:nvSpPr>
        <p:spPr/>
        <p:txBody>
          <a:bodyPr/>
          <a:lstStyle/>
          <a:p>
            <a:fld id="{3E97D01F-51AF-4F80-BE42-A92DE6C38D77}" type="datetimeFigureOut">
              <a:rPr lang="it-IT" smtClean="0"/>
              <a:t>18/09/2026</a:t>
            </a:fld>
            <a:endParaRPr lang="it-IT"/>
          </a:p>
        </p:txBody>
      </p:sp>
      <p:sp>
        <p:nvSpPr>
          <p:cNvPr id="6" name="Segnaposto piè di pagina 5">
            <a:extLst>
              <a:ext uri="{FF2B5EF4-FFF2-40B4-BE49-F238E27FC236}">
                <a16:creationId xmlns:a16="http://schemas.microsoft.com/office/drawing/2014/main" id="{DA66EF0B-AF86-754C-4EB8-C141CC315437}"/>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47A5824A-4861-9310-C767-46602D5A920B}"/>
              </a:ext>
            </a:extLst>
          </p:cNvPr>
          <p:cNvSpPr>
            <a:spLocks noGrp="1"/>
          </p:cNvSpPr>
          <p:nvPr>
            <p:ph type="sldNum" sz="quarter" idx="12"/>
          </p:nvPr>
        </p:nvSpPr>
        <p:spPr/>
        <p:txBody>
          <a:bodyPr/>
          <a:lstStyle/>
          <a:p>
            <a:fld id="{5C62DEA0-B634-4B15-9806-35091C6DFFDA}" type="slidenum">
              <a:rPr lang="it-IT" smtClean="0"/>
              <a:t>‹N›</a:t>
            </a:fld>
            <a:endParaRPr lang="it-IT"/>
          </a:p>
        </p:txBody>
      </p:sp>
    </p:spTree>
    <p:extLst>
      <p:ext uri="{BB962C8B-B14F-4D97-AF65-F5344CB8AC3E}">
        <p14:creationId xmlns:p14="http://schemas.microsoft.com/office/powerpoint/2010/main" val="1099172736"/>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337A8F5-759A-CF5A-A7F4-64EABBBF18B9}"/>
              </a:ext>
            </a:extLst>
          </p:cNvPr>
          <p:cNvSpPr>
            <a:spLocks noGrp="1"/>
          </p:cNvSpPr>
          <p:nvPr>
            <p:ph type="title"/>
          </p:nvPr>
        </p:nvSpPr>
        <p:spPr>
          <a:xfrm>
            <a:off x="629841" y="457200"/>
            <a:ext cx="2949178" cy="1600200"/>
          </a:xfrm>
        </p:spPr>
        <p:txBody>
          <a:bodyPr anchor="b"/>
          <a:lstStyle>
            <a:lvl1pPr>
              <a:defRPr sz="24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A2993AA9-277B-4E13-54A2-31F7307AA87F}"/>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it-IT"/>
          </a:p>
        </p:txBody>
      </p:sp>
      <p:sp>
        <p:nvSpPr>
          <p:cNvPr id="4" name="Segnaposto testo 3">
            <a:extLst>
              <a:ext uri="{FF2B5EF4-FFF2-40B4-BE49-F238E27FC236}">
                <a16:creationId xmlns:a16="http://schemas.microsoft.com/office/drawing/2014/main" id="{FFF0F0BD-3180-05F6-D3E3-66A73C8C7808}"/>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568DBD03-69A9-A1D1-4266-5C2E639E637F}"/>
              </a:ext>
            </a:extLst>
          </p:cNvPr>
          <p:cNvSpPr>
            <a:spLocks noGrp="1"/>
          </p:cNvSpPr>
          <p:nvPr>
            <p:ph type="dt" sz="half" idx="10"/>
          </p:nvPr>
        </p:nvSpPr>
        <p:spPr/>
        <p:txBody>
          <a:bodyPr/>
          <a:lstStyle/>
          <a:p>
            <a:fld id="{3E97D01F-51AF-4F80-BE42-A92DE6C38D77}" type="datetimeFigureOut">
              <a:rPr lang="it-IT" smtClean="0"/>
              <a:t>18/09/2026</a:t>
            </a:fld>
            <a:endParaRPr lang="it-IT"/>
          </a:p>
        </p:txBody>
      </p:sp>
      <p:sp>
        <p:nvSpPr>
          <p:cNvPr id="6" name="Segnaposto piè di pagina 5">
            <a:extLst>
              <a:ext uri="{FF2B5EF4-FFF2-40B4-BE49-F238E27FC236}">
                <a16:creationId xmlns:a16="http://schemas.microsoft.com/office/drawing/2014/main" id="{75BF20CA-30EA-D85E-51BC-69BDD98F713B}"/>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E5CD5C33-C212-875C-CFAB-B97B10698CF2}"/>
              </a:ext>
            </a:extLst>
          </p:cNvPr>
          <p:cNvSpPr>
            <a:spLocks noGrp="1"/>
          </p:cNvSpPr>
          <p:nvPr>
            <p:ph type="sldNum" sz="quarter" idx="12"/>
          </p:nvPr>
        </p:nvSpPr>
        <p:spPr/>
        <p:txBody>
          <a:bodyPr/>
          <a:lstStyle/>
          <a:p>
            <a:fld id="{5C62DEA0-B634-4B15-9806-35091C6DFFDA}" type="slidenum">
              <a:rPr lang="it-IT" smtClean="0"/>
              <a:t>‹N›</a:t>
            </a:fld>
            <a:endParaRPr lang="it-IT"/>
          </a:p>
        </p:txBody>
      </p:sp>
    </p:spTree>
    <p:extLst>
      <p:ext uri="{BB962C8B-B14F-4D97-AF65-F5344CB8AC3E}">
        <p14:creationId xmlns:p14="http://schemas.microsoft.com/office/powerpoint/2010/main" val="659204440"/>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86E2453-370D-D620-526C-203B57407212}"/>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635524DD-7A8C-64A6-84C3-F1BFACF81D69}"/>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A382C11C-D8E4-081F-8848-B4B66931CF30}"/>
              </a:ext>
            </a:extLst>
          </p:cNvPr>
          <p:cNvSpPr>
            <a:spLocks noGrp="1"/>
          </p:cNvSpPr>
          <p:nvPr>
            <p:ph type="dt" sz="half" idx="10"/>
          </p:nvPr>
        </p:nvSpPr>
        <p:spPr/>
        <p:txBody>
          <a:bodyPr/>
          <a:lstStyle/>
          <a:p>
            <a:fld id="{3E97D01F-51AF-4F80-BE42-A92DE6C38D77}" type="datetimeFigureOut">
              <a:rPr lang="it-IT" smtClean="0"/>
              <a:t>18/09/2026</a:t>
            </a:fld>
            <a:endParaRPr lang="it-IT"/>
          </a:p>
        </p:txBody>
      </p:sp>
      <p:sp>
        <p:nvSpPr>
          <p:cNvPr id="5" name="Segnaposto piè di pagina 4">
            <a:extLst>
              <a:ext uri="{FF2B5EF4-FFF2-40B4-BE49-F238E27FC236}">
                <a16:creationId xmlns:a16="http://schemas.microsoft.com/office/drawing/2014/main" id="{60FA41D0-BE71-20EA-C90C-67FC09CE4BC5}"/>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2EB30C57-D590-106A-E258-FE739639883B}"/>
              </a:ext>
            </a:extLst>
          </p:cNvPr>
          <p:cNvSpPr>
            <a:spLocks noGrp="1"/>
          </p:cNvSpPr>
          <p:nvPr>
            <p:ph type="sldNum" sz="quarter" idx="12"/>
          </p:nvPr>
        </p:nvSpPr>
        <p:spPr/>
        <p:txBody>
          <a:bodyPr/>
          <a:lstStyle/>
          <a:p>
            <a:fld id="{5C62DEA0-B634-4B15-9806-35091C6DFFDA}" type="slidenum">
              <a:rPr lang="it-IT" smtClean="0"/>
              <a:t>‹N›</a:t>
            </a:fld>
            <a:endParaRPr lang="it-IT"/>
          </a:p>
        </p:txBody>
      </p:sp>
    </p:spTree>
    <p:extLst>
      <p:ext uri="{BB962C8B-B14F-4D97-AF65-F5344CB8AC3E}">
        <p14:creationId xmlns:p14="http://schemas.microsoft.com/office/powerpoint/2010/main" val="2819699760"/>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DB89C661-343B-AA9E-0E58-61DE2438A907}"/>
              </a:ext>
            </a:extLst>
          </p:cNvPr>
          <p:cNvSpPr>
            <a:spLocks noGrp="1"/>
          </p:cNvSpPr>
          <p:nvPr>
            <p:ph type="title" orient="vert"/>
          </p:nvPr>
        </p:nvSpPr>
        <p:spPr>
          <a:xfrm>
            <a:off x="6543675" y="365125"/>
            <a:ext cx="1971675"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C3B285CE-B496-CECD-2A63-2876405E92B0}"/>
              </a:ext>
            </a:extLst>
          </p:cNvPr>
          <p:cNvSpPr>
            <a:spLocks noGrp="1"/>
          </p:cNvSpPr>
          <p:nvPr>
            <p:ph type="body" orient="vert" idx="1"/>
          </p:nvPr>
        </p:nvSpPr>
        <p:spPr>
          <a:xfrm>
            <a:off x="628650" y="365125"/>
            <a:ext cx="5800725"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A79BE3A8-28FA-0FC2-1D3C-64C0E5FFA050}"/>
              </a:ext>
            </a:extLst>
          </p:cNvPr>
          <p:cNvSpPr>
            <a:spLocks noGrp="1"/>
          </p:cNvSpPr>
          <p:nvPr>
            <p:ph type="dt" sz="half" idx="10"/>
          </p:nvPr>
        </p:nvSpPr>
        <p:spPr/>
        <p:txBody>
          <a:bodyPr/>
          <a:lstStyle/>
          <a:p>
            <a:fld id="{3E97D01F-51AF-4F80-BE42-A92DE6C38D77}" type="datetimeFigureOut">
              <a:rPr lang="it-IT" smtClean="0"/>
              <a:t>18/09/2026</a:t>
            </a:fld>
            <a:endParaRPr lang="it-IT"/>
          </a:p>
        </p:txBody>
      </p:sp>
      <p:sp>
        <p:nvSpPr>
          <p:cNvPr id="5" name="Segnaposto piè di pagina 4">
            <a:extLst>
              <a:ext uri="{FF2B5EF4-FFF2-40B4-BE49-F238E27FC236}">
                <a16:creationId xmlns:a16="http://schemas.microsoft.com/office/drawing/2014/main" id="{83F6E635-38EE-1B0D-9E18-0672E7FA7705}"/>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046E7EE0-C954-3D7B-D06D-81864D9D9BC0}"/>
              </a:ext>
            </a:extLst>
          </p:cNvPr>
          <p:cNvSpPr>
            <a:spLocks noGrp="1"/>
          </p:cNvSpPr>
          <p:nvPr>
            <p:ph type="sldNum" sz="quarter" idx="12"/>
          </p:nvPr>
        </p:nvSpPr>
        <p:spPr/>
        <p:txBody>
          <a:bodyPr/>
          <a:lstStyle/>
          <a:p>
            <a:fld id="{5C62DEA0-B634-4B15-9806-35091C6DFFDA}" type="slidenum">
              <a:rPr lang="it-IT" smtClean="0"/>
              <a:t>‹N›</a:t>
            </a:fld>
            <a:endParaRPr lang="it-IT"/>
          </a:p>
        </p:txBody>
      </p:sp>
    </p:spTree>
    <p:extLst>
      <p:ext uri="{BB962C8B-B14F-4D97-AF65-F5344CB8AC3E}">
        <p14:creationId xmlns:p14="http://schemas.microsoft.com/office/powerpoint/2010/main" val="3673160761"/>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p:cSld name="Layout personalizzato">
    <p:spTree>
      <p:nvGrpSpPr>
        <p:cNvPr id="1" name=""/>
        <p:cNvGrpSpPr/>
        <p:nvPr/>
      </p:nvGrpSpPr>
      <p:grpSpPr>
        <a:xfrm>
          <a:off x="0" y="0"/>
          <a:ext cx="0" cy="0"/>
          <a:chOff x="0" y="0"/>
          <a:chExt cx="0" cy="0"/>
        </a:xfrm>
      </p:grpSpPr>
      <p:sp>
        <p:nvSpPr>
          <p:cNvPr id="2" name="Titolo 1"/>
          <p:cNvSpPr>
            <a:spLocks noGrp="1"/>
          </p:cNvSpPr>
          <p:nvPr>
            <p:ph type="title"/>
          </p:nvPr>
        </p:nvSpPr>
        <p:spPr>
          <a:xfrm>
            <a:off x="457390" y="273850"/>
            <a:ext cx="8227961" cy="1142440"/>
          </a:xfrm>
        </p:spPr>
        <p:txBody>
          <a:bodyPr/>
          <a:lstStyle/>
          <a:p>
            <a:r>
              <a:rPr lang="it-IT"/>
              <a:t>Fare clic per modificare lo stile del titolo dello schema</a:t>
            </a:r>
          </a:p>
        </p:txBody>
      </p:sp>
      <p:sp>
        <p:nvSpPr>
          <p:cNvPr id="3" name="Rectangle 3">
            <a:extLst>
              <a:ext uri="{FF2B5EF4-FFF2-40B4-BE49-F238E27FC236}">
                <a16:creationId xmlns:a16="http://schemas.microsoft.com/office/drawing/2014/main" id="{0908B672-884E-F466-6E81-29305DC1167B}"/>
              </a:ext>
            </a:extLst>
          </p:cNvPr>
          <p:cNvSpPr>
            <a:spLocks noGrp="1" noChangeArrowheads="1"/>
          </p:cNvSpPr>
          <p:nvPr>
            <p:ph type="dt" idx="10"/>
          </p:nvPr>
        </p:nvSpPr>
        <p:spPr>
          <a:ln/>
        </p:spPr>
        <p:txBody>
          <a:bodyPr/>
          <a:lstStyle>
            <a:lvl1pPr>
              <a:defRPr/>
            </a:lvl1pPr>
          </a:lstStyle>
          <a:p>
            <a:pPr>
              <a:defRPr/>
            </a:pPr>
            <a:endParaRPr lang="it-IT" altLang="it-IT"/>
          </a:p>
        </p:txBody>
      </p:sp>
      <p:sp>
        <p:nvSpPr>
          <p:cNvPr id="4" name="Rectangle 4">
            <a:extLst>
              <a:ext uri="{FF2B5EF4-FFF2-40B4-BE49-F238E27FC236}">
                <a16:creationId xmlns:a16="http://schemas.microsoft.com/office/drawing/2014/main" id="{C971B24F-5921-D6C6-DF05-83ECB0AA230C}"/>
              </a:ext>
            </a:extLst>
          </p:cNvPr>
          <p:cNvSpPr>
            <a:spLocks noGrp="1" noChangeArrowheads="1"/>
          </p:cNvSpPr>
          <p:nvPr>
            <p:ph type="ftr" idx="11"/>
          </p:nvPr>
        </p:nvSpPr>
        <p:spPr>
          <a:ln/>
        </p:spPr>
        <p:txBody>
          <a:bodyPr/>
          <a:lstStyle>
            <a:lvl1pPr>
              <a:defRPr/>
            </a:lvl1pPr>
          </a:lstStyle>
          <a:p>
            <a:pPr>
              <a:defRPr/>
            </a:pPr>
            <a:endParaRPr lang="it-IT" altLang="it-IT"/>
          </a:p>
        </p:txBody>
      </p:sp>
      <p:sp>
        <p:nvSpPr>
          <p:cNvPr id="5" name="Rectangle 5">
            <a:extLst>
              <a:ext uri="{FF2B5EF4-FFF2-40B4-BE49-F238E27FC236}">
                <a16:creationId xmlns:a16="http://schemas.microsoft.com/office/drawing/2014/main" id="{F4AF51F0-1557-697E-7E3D-A2C6DE286CF4}"/>
              </a:ext>
            </a:extLst>
          </p:cNvPr>
          <p:cNvSpPr>
            <a:spLocks noGrp="1" noChangeArrowheads="1"/>
          </p:cNvSpPr>
          <p:nvPr>
            <p:ph type="sldNum" idx="12"/>
          </p:nvPr>
        </p:nvSpPr>
        <p:spPr>
          <a:ln/>
        </p:spPr>
        <p:txBody>
          <a:bodyPr/>
          <a:lstStyle>
            <a:lvl1pPr>
              <a:defRPr/>
            </a:lvl1pPr>
          </a:lstStyle>
          <a:p>
            <a:pPr>
              <a:defRPr/>
            </a:pPr>
            <a:fld id="{99331B31-C5EC-4990-AAC5-6A2433E5C5B5}" type="slidenum">
              <a:rPr lang="it-IT" altLang="it-IT"/>
              <a:pPr>
                <a:defRPr/>
              </a:pPr>
              <a:t>‹N›</a:t>
            </a:fld>
            <a:endParaRPr lang="it-IT" altLang="it-IT"/>
          </a:p>
        </p:txBody>
      </p:sp>
    </p:spTree>
    <p:extLst>
      <p:ext uri="{BB962C8B-B14F-4D97-AF65-F5344CB8AC3E}">
        <p14:creationId xmlns:p14="http://schemas.microsoft.com/office/powerpoint/2010/main" val="3677307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17" Type="http://schemas.openxmlformats.org/officeDocument/2006/relationships/tags" Target="../tags/tag76.xml"/><Relationship Id="rId21" Type="http://schemas.openxmlformats.org/officeDocument/2006/relationships/slideLayout" Target="../slideLayouts/slideLayout32.xml"/><Relationship Id="rId42" Type="http://schemas.openxmlformats.org/officeDocument/2006/relationships/tags" Target="../tags/tag1.xml"/><Relationship Id="rId47" Type="http://schemas.openxmlformats.org/officeDocument/2006/relationships/tags" Target="../tags/tag6.xml"/><Relationship Id="rId63" Type="http://schemas.openxmlformats.org/officeDocument/2006/relationships/tags" Target="../tags/tag22.xml"/><Relationship Id="rId68" Type="http://schemas.openxmlformats.org/officeDocument/2006/relationships/tags" Target="../tags/tag27.xml"/><Relationship Id="rId84" Type="http://schemas.openxmlformats.org/officeDocument/2006/relationships/tags" Target="../tags/tag43.xml"/><Relationship Id="rId89" Type="http://schemas.openxmlformats.org/officeDocument/2006/relationships/tags" Target="../tags/tag48.xml"/><Relationship Id="rId112" Type="http://schemas.openxmlformats.org/officeDocument/2006/relationships/tags" Target="../tags/tag71.xml"/><Relationship Id="rId16" Type="http://schemas.openxmlformats.org/officeDocument/2006/relationships/slideLayout" Target="../slideLayouts/slideLayout27.xml"/><Relationship Id="rId107" Type="http://schemas.openxmlformats.org/officeDocument/2006/relationships/tags" Target="../tags/tag66.xml"/><Relationship Id="rId11" Type="http://schemas.openxmlformats.org/officeDocument/2006/relationships/slideLayout" Target="../slideLayouts/slideLayout22.xml"/><Relationship Id="rId32" Type="http://schemas.openxmlformats.org/officeDocument/2006/relationships/slideLayout" Target="../slideLayouts/slideLayout43.xml"/><Relationship Id="rId37" Type="http://schemas.openxmlformats.org/officeDocument/2006/relationships/slideLayout" Target="../slideLayouts/slideLayout48.xml"/><Relationship Id="rId53" Type="http://schemas.openxmlformats.org/officeDocument/2006/relationships/tags" Target="../tags/tag12.xml"/><Relationship Id="rId58" Type="http://schemas.openxmlformats.org/officeDocument/2006/relationships/tags" Target="../tags/tag17.xml"/><Relationship Id="rId74" Type="http://schemas.openxmlformats.org/officeDocument/2006/relationships/tags" Target="../tags/tag33.xml"/><Relationship Id="rId79" Type="http://schemas.openxmlformats.org/officeDocument/2006/relationships/tags" Target="../tags/tag38.xml"/><Relationship Id="rId102" Type="http://schemas.openxmlformats.org/officeDocument/2006/relationships/tags" Target="../tags/tag61.xml"/><Relationship Id="rId123" Type="http://schemas.openxmlformats.org/officeDocument/2006/relationships/tags" Target="../tags/tag82.xml"/><Relationship Id="rId128" Type="http://schemas.openxmlformats.org/officeDocument/2006/relationships/tags" Target="../tags/tag87.xml"/><Relationship Id="rId5" Type="http://schemas.openxmlformats.org/officeDocument/2006/relationships/slideLayout" Target="../slideLayouts/slideLayout16.xml"/><Relationship Id="rId90" Type="http://schemas.openxmlformats.org/officeDocument/2006/relationships/tags" Target="../tags/tag49.xml"/><Relationship Id="rId95" Type="http://schemas.openxmlformats.org/officeDocument/2006/relationships/tags" Target="../tags/tag54.xml"/><Relationship Id="rId22" Type="http://schemas.openxmlformats.org/officeDocument/2006/relationships/slideLayout" Target="../slideLayouts/slideLayout33.xml"/><Relationship Id="rId27" Type="http://schemas.openxmlformats.org/officeDocument/2006/relationships/slideLayout" Target="../slideLayouts/slideLayout38.xml"/><Relationship Id="rId43" Type="http://schemas.openxmlformats.org/officeDocument/2006/relationships/tags" Target="../tags/tag2.xml"/><Relationship Id="rId48" Type="http://schemas.openxmlformats.org/officeDocument/2006/relationships/tags" Target="../tags/tag7.xml"/><Relationship Id="rId64" Type="http://schemas.openxmlformats.org/officeDocument/2006/relationships/tags" Target="../tags/tag23.xml"/><Relationship Id="rId69" Type="http://schemas.openxmlformats.org/officeDocument/2006/relationships/tags" Target="../tags/tag28.xml"/><Relationship Id="rId113" Type="http://schemas.openxmlformats.org/officeDocument/2006/relationships/tags" Target="../tags/tag72.xml"/><Relationship Id="rId118" Type="http://schemas.openxmlformats.org/officeDocument/2006/relationships/tags" Target="../tags/tag77.xml"/><Relationship Id="rId80" Type="http://schemas.openxmlformats.org/officeDocument/2006/relationships/tags" Target="../tags/tag39.xml"/><Relationship Id="rId85" Type="http://schemas.openxmlformats.org/officeDocument/2006/relationships/tags" Target="../tags/tag44.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33" Type="http://schemas.openxmlformats.org/officeDocument/2006/relationships/slideLayout" Target="../slideLayouts/slideLayout44.xml"/><Relationship Id="rId38" Type="http://schemas.openxmlformats.org/officeDocument/2006/relationships/slideLayout" Target="../slideLayouts/slideLayout49.xml"/><Relationship Id="rId59" Type="http://schemas.openxmlformats.org/officeDocument/2006/relationships/tags" Target="../tags/tag18.xml"/><Relationship Id="rId103" Type="http://schemas.openxmlformats.org/officeDocument/2006/relationships/tags" Target="../tags/tag62.xml"/><Relationship Id="rId108" Type="http://schemas.openxmlformats.org/officeDocument/2006/relationships/tags" Target="../tags/tag67.xml"/><Relationship Id="rId124" Type="http://schemas.openxmlformats.org/officeDocument/2006/relationships/tags" Target="../tags/tag83.xml"/><Relationship Id="rId129" Type="http://schemas.openxmlformats.org/officeDocument/2006/relationships/tags" Target="../tags/tag88.xml"/><Relationship Id="rId54" Type="http://schemas.openxmlformats.org/officeDocument/2006/relationships/tags" Target="../tags/tag13.xml"/><Relationship Id="rId70" Type="http://schemas.openxmlformats.org/officeDocument/2006/relationships/tags" Target="../tags/tag29.xml"/><Relationship Id="rId75" Type="http://schemas.openxmlformats.org/officeDocument/2006/relationships/tags" Target="../tags/tag34.xml"/><Relationship Id="rId91" Type="http://schemas.openxmlformats.org/officeDocument/2006/relationships/tags" Target="../tags/tag50.xml"/><Relationship Id="rId96" Type="http://schemas.openxmlformats.org/officeDocument/2006/relationships/tags" Target="../tags/tag55.xml"/><Relationship Id="rId1" Type="http://schemas.openxmlformats.org/officeDocument/2006/relationships/slideLayout" Target="../slideLayouts/slideLayout12.xml"/><Relationship Id="rId6" Type="http://schemas.openxmlformats.org/officeDocument/2006/relationships/slideLayout" Target="../slideLayouts/slideLayout17.xml"/><Relationship Id="rId23" Type="http://schemas.openxmlformats.org/officeDocument/2006/relationships/slideLayout" Target="../slideLayouts/slideLayout34.xml"/><Relationship Id="rId28" Type="http://schemas.openxmlformats.org/officeDocument/2006/relationships/slideLayout" Target="../slideLayouts/slideLayout39.xml"/><Relationship Id="rId49" Type="http://schemas.openxmlformats.org/officeDocument/2006/relationships/tags" Target="../tags/tag8.xml"/><Relationship Id="rId114" Type="http://schemas.openxmlformats.org/officeDocument/2006/relationships/tags" Target="../tags/tag73.xml"/><Relationship Id="rId119" Type="http://schemas.openxmlformats.org/officeDocument/2006/relationships/tags" Target="../tags/tag78.xml"/><Relationship Id="rId44" Type="http://schemas.openxmlformats.org/officeDocument/2006/relationships/tags" Target="../tags/tag3.xml"/><Relationship Id="rId60" Type="http://schemas.openxmlformats.org/officeDocument/2006/relationships/tags" Target="../tags/tag19.xml"/><Relationship Id="rId65" Type="http://schemas.openxmlformats.org/officeDocument/2006/relationships/tags" Target="../tags/tag24.xml"/><Relationship Id="rId81" Type="http://schemas.openxmlformats.org/officeDocument/2006/relationships/tags" Target="../tags/tag40.xml"/><Relationship Id="rId86" Type="http://schemas.openxmlformats.org/officeDocument/2006/relationships/tags" Target="../tags/tag45.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9" Type="http://schemas.openxmlformats.org/officeDocument/2006/relationships/slideLayout" Target="../slideLayouts/slideLayout50.xml"/><Relationship Id="rId109" Type="http://schemas.openxmlformats.org/officeDocument/2006/relationships/tags" Target="../tags/tag68.xml"/><Relationship Id="rId34" Type="http://schemas.openxmlformats.org/officeDocument/2006/relationships/slideLayout" Target="../slideLayouts/slideLayout45.xml"/><Relationship Id="rId50" Type="http://schemas.openxmlformats.org/officeDocument/2006/relationships/tags" Target="../tags/tag9.xml"/><Relationship Id="rId55" Type="http://schemas.openxmlformats.org/officeDocument/2006/relationships/tags" Target="../tags/tag14.xml"/><Relationship Id="rId76" Type="http://schemas.openxmlformats.org/officeDocument/2006/relationships/tags" Target="../tags/tag35.xml"/><Relationship Id="rId97" Type="http://schemas.openxmlformats.org/officeDocument/2006/relationships/tags" Target="../tags/tag56.xml"/><Relationship Id="rId104" Type="http://schemas.openxmlformats.org/officeDocument/2006/relationships/tags" Target="../tags/tag63.xml"/><Relationship Id="rId120" Type="http://schemas.openxmlformats.org/officeDocument/2006/relationships/tags" Target="../tags/tag79.xml"/><Relationship Id="rId125" Type="http://schemas.openxmlformats.org/officeDocument/2006/relationships/tags" Target="../tags/tag84.xml"/><Relationship Id="rId7" Type="http://schemas.openxmlformats.org/officeDocument/2006/relationships/slideLayout" Target="../slideLayouts/slideLayout18.xml"/><Relationship Id="rId71" Type="http://schemas.openxmlformats.org/officeDocument/2006/relationships/tags" Target="../tags/tag30.xml"/><Relationship Id="rId92" Type="http://schemas.openxmlformats.org/officeDocument/2006/relationships/tags" Target="../tags/tag51.xml"/><Relationship Id="rId2" Type="http://schemas.openxmlformats.org/officeDocument/2006/relationships/slideLayout" Target="../slideLayouts/slideLayout13.xml"/><Relationship Id="rId29" Type="http://schemas.openxmlformats.org/officeDocument/2006/relationships/slideLayout" Target="../slideLayouts/slideLayout40.xml"/><Relationship Id="rId24" Type="http://schemas.openxmlformats.org/officeDocument/2006/relationships/slideLayout" Target="../slideLayouts/slideLayout35.xml"/><Relationship Id="rId40" Type="http://schemas.openxmlformats.org/officeDocument/2006/relationships/slideLayout" Target="../slideLayouts/slideLayout51.xml"/><Relationship Id="rId45" Type="http://schemas.openxmlformats.org/officeDocument/2006/relationships/tags" Target="../tags/tag4.xml"/><Relationship Id="rId66" Type="http://schemas.openxmlformats.org/officeDocument/2006/relationships/tags" Target="../tags/tag25.xml"/><Relationship Id="rId87" Type="http://schemas.openxmlformats.org/officeDocument/2006/relationships/tags" Target="../tags/tag46.xml"/><Relationship Id="rId110" Type="http://schemas.openxmlformats.org/officeDocument/2006/relationships/tags" Target="../tags/tag69.xml"/><Relationship Id="rId115" Type="http://schemas.openxmlformats.org/officeDocument/2006/relationships/tags" Target="../tags/tag74.xml"/><Relationship Id="rId61" Type="http://schemas.openxmlformats.org/officeDocument/2006/relationships/tags" Target="../tags/tag20.xml"/><Relationship Id="rId82" Type="http://schemas.openxmlformats.org/officeDocument/2006/relationships/tags" Target="../tags/tag41.xml"/><Relationship Id="rId19" Type="http://schemas.openxmlformats.org/officeDocument/2006/relationships/slideLayout" Target="../slideLayouts/slideLayout30.xml"/><Relationship Id="rId14" Type="http://schemas.openxmlformats.org/officeDocument/2006/relationships/slideLayout" Target="../slideLayouts/slideLayout25.xml"/><Relationship Id="rId30" Type="http://schemas.openxmlformats.org/officeDocument/2006/relationships/slideLayout" Target="../slideLayouts/slideLayout41.xml"/><Relationship Id="rId35" Type="http://schemas.openxmlformats.org/officeDocument/2006/relationships/slideLayout" Target="../slideLayouts/slideLayout46.xml"/><Relationship Id="rId56" Type="http://schemas.openxmlformats.org/officeDocument/2006/relationships/tags" Target="../tags/tag15.xml"/><Relationship Id="rId77" Type="http://schemas.openxmlformats.org/officeDocument/2006/relationships/tags" Target="../tags/tag36.xml"/><Relationship Id="rId100" Type="http://schemas.openxmlformats.org/officeDocument/2006/relationships/tags" Target="../tags/tag59.xml"/><Relationship Id="rId105" Type="http://schemas.openxmlformats.org/officeDocument/2006/relationships/tags" Target="../tags/tag64.xml"/><Relationship Id="rId126" Type="http://schemas.openxmlformats.org/officeDocument/2006/relationships/tags" Target="../tags/tag85.xml"/><Relationship Id="rId8" Type="http://schemas.openxmlformats.org/officeDocument/2006/relationships/slideLayout" Target="../slideLayouts/slideLayout19.xml"/><Relationship Id="rId51" Type="http://schemas.openxmlformats.org/officeDocument/2006/relationships/tags" Target="../tags/tag10.xml"/><Relationship Id="rId72" Type="http://schemas.openxmlformats.org/officeDocument/2006/relationships/tags" Target="../tags/tag31.xml"/><Relationship Id="rId93" Type="http://schemas.openxmlformats.org/officeDocument/2006/relationships/tags" Target="../tags/tag52.xml"/><Relationship Id="rId98" Type="http://schemas.openxmlformats.org/officeDocument/2006/relationships/tags" Target="../tags/tag57.xml"/><Relationship Id="rId121" Type="http://schemas.openxmlformats.org/officeDocument/2006/relationships/tags" Target="../tags/tag80.xml"/><Relationship Id="rId3" Type="http://schemas.openxmlformats.org/officeDocument/2006/relationships/slideLayout" Target="../slideLayouts/slideLayout14.xml"/><Relationship Id="rId25" Type="http://schemas.openxmlformats.org/officeDocument/2006/relationships/slideLayout" Target="../slideLayouts/slideLayout36.xml"/><Relationship Id="rId46" Type="http://schemas.openxmlformats.org/officeDocument/2006/relationships/tags" Target="../tags/tag5.xml"/><Relationship Id="rId67" Type="http://schemas.openxmlformats.org/officeDocument/2006/relationships/tags" Target="../tags/tag26.xml"/><Relationship Id="rId116" Type="http://schemas.openxmlformats.org/officeDocument/2006/relationships/tags" Target="../tags/tag75.xml"/><Relationship Id="rId20" Type="http://schemas.openxmlformats.org/officeDocument/2006/relationships/slideLayout" Target="../slideLayouts/slideLayout31.xml"/><Relationship Id="rId41" Type="http://schemas.openxmlformats.org/officeDocument/2006/relationships/theme" Target="../theme/theme2.xml"/><Relationship Id="rId62" Type="http://schemas.openxmlformats.org/officeDocument/2006/relationships/tags" Target="../tags/tag21.xml"/><Relationship Id="rId83" Type="http://schemas.openxmlformats.org/officeDocument/2006/relationships/tags" Target="../tags/tag42.xml"/><Relationship Id="rId88" Type="http://schemas.openxmlformats.org/officeDocument/2006/relationships/tags" Target="../tags/tag47.xml"/><Relationship Id="rId111" Type="http://schemas.openxmlformats.org/officeDocument/2006/relationships/tags" Target="../tags/tag70.xml"/><Relationship Id="rId15" Type="http://schemas.openxmlformats.org/officeDocument/2006/relationships/slideLayout" Target="../slideLayouts/slideLayout26.xml"/><Relationship Id="rId36" Type="http://schemas.openxmlformats.org/officeDocument/2006/relationships/slideLayout" Target="../slideLayouts/slideLayout47.xml"/><Relationship Id="rId57" Type="http://schemas.openxmlformats.org/officeDocument/2006/relationships/tags" Target="../tags/tag16.xml"/><Relationship Id="rId106" Type="http://schemas.openxmlformats.org/officeDocument/2006/relationships/tags" Target="../tags/tag65.xml"/><Relationship Id="rId127" Type="http://schemas.openxmlformats.org/officeDocument/2006/relationships/tags" Target="../tags/tag86.xml"/><Relationship Id="rId10" Type="http://schemas.openxmlformats.org/officeDocument/2006/relationships/slideLayout" Target="../slideLayouts/slideLayout21.xml"/><Relationship Id="rId31" Type="http://schemas.openxmlformats.org/officeDocument/2006/relationships/slideLayout" Target="../slideLayouts/slideLayout42.xml"/><Relationship Id="rId52" Type="http://schemas.openxmlformats.org/officeDocument/2006/relationships/tags" Target="../tags/tag11.xml"/><Relationship Id="rId73" Type="http://schemas.openxmlformats.org/officeDocument/2006/relationships/tags" Target="../tags/tag32.xml"/><Relationship Id="rId78" Type="http://schemas.openxmlformats.org/officeDocument/2006/relationships/tags" Target="../tags/tag37.xml"/><Relationship Id="rId94" Type="http://schemas.openxmlformats.org/officeDocument/2006/relationships/tags" Target="../tags/tag53.xml"/><Relationship Id="rId99" Type="http://schemas.openxmlformats.org/officeDocument/2006/relationships/tags" Target="../tags/tag58.xml"/><Relationship Id="rId101" Type="http://schemas.openxmlformats.org/officeDocument/2006/relationships/tags" Target="../tags/tag60.xml"/><Relationship Id="rId122" Type="http://schemas.openxmlformats.org/officeDocument/2006/relationships/tags" Target="../tags/tag8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26" Type="http://schemas.openxmlformats.org/officeDocument/2006/relationships/slideLayout" Target="../slideLayouts/slideLayout37.xml"/></Relationships>
</file>

<file path=ppt/slideMasters/_rels/slideMaster3.xml.rels><?xml version="1.0" encoding="UTF-8" standalone="yes"?>
<Relationships xmlns="http://schemas.openxmlformats.org/package/2006/relationships"><Relationship Id="rId117" Type="http://schemas.openxmlformats.org/officeDocument/2006/relationships/tags" Target="../tags/tag159.xml"/><Relationship Id="rId21" Type="http://schemas.openxmlformats.org/officeDocument/2006/relationships/slideLayout" Target="../slideLayouts/slideLayout72.xml"/><Relationship Id="rId42" Type="http://schemas.openxmlformats.org/officeDocument/2006/relationships/slideLayout" Target="../slideLayouts/slideLayout93.xml"/><Relationship Id="rId63" Type="http://schemas.openxmlformats.org/officeDocument/2006/relationships/tags" Target="../tags/tag105.xml"/><Relationship Id="rId84" Type="http://schemas.openxmlformats.org/officeDocument/2006/relationships/tags" Target="../tags/tag126.xml"/><Relationship Id="rId16" Type="http://schemas.openxmlformats.org/officeDocument/2006/relationships/slideLayout" Target="../slideLayouts/slideLayout67.xml"/><Relationship Id="rId107" Type="http://schemas.openxmlformats.org/officeDocument/2006/relationships/tags" Target="../tags/tag149.xml"/><Relationship Id="rId11" Type="http://schemas.openxmlformats.org/officeDocument/2006/relationships/slideLayout" Target="../slideLayouts/slideLayout62.xml"/><Relationship Id="rId32" Type="http://schemas.openxmlformats.org/officeDocument/2006/relationships/slideLayout" Target="../slideLayouts/slideLayout83.xml"/><Relationship Id="rId37" Type="http://schemas.openxmlformats.org/officeDocument/2006/relationships/slideLayout" Target="../slideLayouts/slideLayout88.xml"/><Relationship Id="rId53" Type="http://schemas.openxmlformats.org/officeDocument/2006/relationships/tags" Target="../tags/tag95.xml"/><Relationship Id="rId58" Type="http://schemas.openxmlformats.org/officeDocument/2006/relationships/tags" Target="../tags/tag100.xml"/><Relationship Id="rId74" Type="http://schemas.openxmlformats.org/officeDocument/2006/relationships/tags" Target="../tags/tag116.xml"/><Relationship Id="rId79" Type="http://schemas.openxmlformats.org/officeDocument/2006/relationships/tags" Target="../tags/tag121.xml"/><Relationship Id="rId102" Type="http://schemas.openxmlformats.org/officeDocument/2006/relationships/tags" Target="../tags/tag144.xml"/><Relationship Id="rId123" Type="http://schemas.openxmlformats.org/officeDocument/2006/relationships/tags" Target="../tags/tag165.xml"/><Relationship Id="rId128" Type="http://schemas.openxmlformats.org/officeDocument/2006/relationships/tags" Target="../tags/tag170.xml"/><Relationship Id="rId5" Type="http://schemas.openxmlformats.org/officeDocument/2006/relationships/slideLayout" Target="../slideLayouts/slideLayout56.xml"/><Relationship Id="rId90" Type="http://schemas.openxmlformats.org/officeDocument/2006/relationships/tags" Target="../tags/tag132.xml"/><Relationship Id="rId95" Type="http://schemas.openxmlformats.org/officeDocument/2006/relationships/tags" Target="../tags/tag137.xml"/><Relationship Id="rId22" Type="http://schemas.openxmlformats.org/officeDocument/2006/relationships/slideLayout" Target="../slideLayouts/slideLayout73.xml"/><Relationship Id="rId27" Type="http://schemas.openxmlformats.org/officeDocument/2006/relationships/slideLayout" Target="../slideLayouts/slideLayout78.xml"/><Relationship Id="rId43" Type="http://schemas.openxmlformats.org/officeDocument/2006/relationships/slideLayout" Target="../slideLayouts/slideLayout94.xml"/><Relationship Id="rId48" Type="http://schemas.openxmlformats.org/officeDocument/2006/relationships/tags" Target="../tags/tag90.xml"/><Relationship Id="rId64" Type="http://schemas.openxmlformats.org/officeDocument/2006/relationships/tags" Target="../tags/tag106.xml"/><Relationship Id="rId69" Type="http://schemas.openxmlformats.org/officeDocument/2006/relationships/tags" Target="../tags/tag111.xml"/><Relationship Id="rId113" Type="http://schemas.openxmlformats.org/officeDocument/2006/relationships/tags" Target="../tags/tag155.xml"/><Relationship Id="rId118" Type="http://schemas.openxmlformats.org/officeDocument/2006/relationships/tags" Target="../tags/tag160.xml"/><Relationship Id="rId134" Type="http://schemas.openxmlformats.org/officeDocument/2006/relationships/tags" Target="../tags/tag176.xml"/><Relationship Id="rId80" Type="http://schemas.openxmlformats.org/officeDocument/2006/relationships/tags" Target="../tags/tag122.xml"/><Relationship Id="rId85" Type="http://schemas.openxmlformats.org/officeDocument/2006/relationships/tags" Target="../tags/tag127.xml"/><Relationship Id="rId12" Type="http://schemas.openxmlformats.org/officeDocument/2006/relationships/slideLayout" Target="../slideLayouts/slideLayout63.xml"/><Relationship Id="rId17" Type="http://schemas.openxmlformats.org/officeDocument/2006/relationships/slideLayout" Target="../slideLayouts/slideLayout68.xml"/><Relationship Id="rId33" Type="http://schemas.openxmlformats.org/officeDocument/2006/relationships/slideLayout" Target="../slideLayouts/slideLayout84.xml"/><Relationship Id="rId38" Type="http://schemas.openxmlformats.org/officeDocument/2006/relationships/slideLayout" Target="../slideLayouts/slideLayout89.xml"/><Relationship Id="rId59" Type="http://schemas.openxmlformats.org/officeDocument/2006/relationships/tags" Target="../tags/tag101.xml"/><Relationship Id="rId103" Type="http://schemas.openxmlformats.org/officeDocument/2006/relationships/tags" Target="../tags/tag145.xml"/><Relationship Id="rId108" Type="http://schemas.openxmlformats.org/officeDocument/2006/relationships/tags" Target="../tags/tag150.xml"/><Relationship Id="rId124" Type="http://schemas.openxmlformats.org/officeDocument/2006/relationships/tags" Target="../tags/tag166.xml"/><Relationship Id="rId129" Type="http://schemas.openxmlformats.org/officeDocument/2006/relationships/tags" Target="../tags/tag171.xml"/><Relationship Id="rId54" Type="http://schemas.openxmlformats.org/officeDocument/2006/relationships/tags" Target="../tags/tag96.xml"/><Relationship Id="rId70" Type="http://schemas.openxmlformats.org/officeDocument/2006/relationships/tags" Target="../tags/tag112.xml"/><Relationship Id="rId75" Type="http://schemas.openxmlformats.org/officeDocument/2006/relationships/tags" Target="../tags/tag117.xml"/><Relationship Id="rId91" Type="http://schemas.openxmlformats.org/officeDocument/2006/relationships/tags" Target="../tags/tag133.xml"/><Relationship Id="rId96" Type="http://schemas.openxmlformats.org/officeDocument/2006/relationships/tags" Target="../tags/tag138.xml"/><Relationship Id="rId1" Type="http://schemas.openxmlformats.org/officeDocument/2006/relationships/slideLayout" Target="../slideLayouts/slideLayout52.xml"/><Relationship Id="rId6" Type="http://schemas.openxmlformats.org/officeDocument/2006/relationships/slideLayout" Target="../slideLayouts/slideLayout57.xml"/><Relationship Id="rId23" Type="http://schemas.openxmlformats.org/officeDocument/2006/relationships/slideLayout" Target="../slideLayouts/slideLayout74.xml"/><Relationship Id="rId28" Type="http://schemas.openxmlformats.org/officeDocument/2006/relationships/slideLayout" Target="../slideLayouts/slideLayout79.xml"/><Relationship Id="rId49" Type="http://schemas.openxmlformats.org/officeDocument/2006/relationships/tags" Target="../tags/tag91.xml"/><Relationship Id="rId114" Type="http://schemas.openxmlformats.org/officeDocument/2006/relationships/tags" Target="../tags/tag156.xml"/><Relationship Id="rId119" Type="http://schemas.openxmlformats.org/officeDocument/2006/relationships/tags" Target="../tags/tag161.xml"/><Relationship Id="rId44" Type="http://schemas.openxmlformats.org/officeDocument/2006/relationships/slideLayout" Target="../slideLayouts/slideLayout95.xml"/><Relationship Id="rId60" Type="http://schemas.openxmlformats.org/officeDocument/2006/relationships/tags" Target="../tags/tag102.xml"/><Relationship Id="rId65" Type="http://schemas.openxmlformats.org/officeDocument/2006/relationships/tags" Target="../tags/tag107.xml"/><Relationship Id="rId81" Type="http://schemas.openxmlformats.org/officeDocument/2006/relationships/tags" Target="../tags/tag123.xml"/><Relationship Id="rId86" Type="http://schemas.openxmlformats.org/officeDocument/2006/relationships/tags" Target="../tags/tag128.xml"/><Relationship Id="rId130" Type="http://schemas.openxmlformats.org/officeDocument/2006/relationships/tags" Target="../tags/tag172.xml"/><Relationship Id="rId13" Type="http://schemas.openxmlformats.org/officeDocument/2006/relationships/slideLayout" Target="../slideLayouts/slideLayout64.xml"/><Relationship Id="rId18" Type="http://schemas.openxmlformats.org/officeDocument/2006/relationships/slideLayout" Target="../slideLayouts/slideLayout69.xml"/><Relationship Id="rId39" Type="http://schemas.openxmlformats.org/officeDocument/2006/relationships/slideLayout" Target="../slideLayouts/slideLayout90.xml"/><Relationship Id="rId109" Type="http://schemas.openxmlformats.org/officeDocument/2006/relationships/tags" Target="../tags/tag151.xml"/><Relationship Id="rId34" Type="http://schemas.openxmlformats.org/officeDocument/2006/relationships/slideLayout" Target="../slideLayouts/slideLayout85.xml"/><Relationship Id="rId50" Type="http://schemas.openxmlformats.org/officeDocument/2006/relationships/tags" Target="../tags/tag92.xml"/><Relationship Id="rId55" Type="http://schemas.openxmlformats.org/officeDocument/2006/relationships/tags" Target="../tags/tag97.xml"/><Relationship Id="rId76" Type="http://schemas.openxmlformats.org/officeDocument/2006/relationships/tags" Target="../tags/tag118.xml"/><Relationship Id="rId97" Type="http://schemas.openxmlformats.org/officeDocument/2006/relationships/tags" Target="../tags/tag139.xml"/><Relationship Id="rId104" Type="http://schemas.openxmlformats.org/officeDocument/2006/relationships/tags" Target="../tags/tag146.xml"/><Relationship Id="rId120" Type="http://schemas.openxmlformats.org/officeDocument/2006/relationships/tags" Target="../tags/tag162.xml"/><Relationship Id="rId125" Type="http://schemas.openxmlformats.org/officeDocument/2006/relationships/tags" Target="../tags/tag167.xml"/><Relationship Id="rId7" Type="http://schemas.openxmlformats.org/officeDocument/2006/relationships/slideLayout" Target="../slideLayouts/slideLayout58.xml"/><Relationship Id="rId71" Type="http://schemas.openxmlformats.org/officeDocument/2006/relationships/tags" Target="../tags/tag113.xml"/><Relationship Id="rId92" Type="http://schemas.openxmlformats.org/officeDocument/2006/relationships/tags" Target="../tags/tag134.xml"/><Relationship Id="rId2" Type="http://schemas.openxmlformats.org/officeDocument/2006/relationships/slideLayout" Target="../slideLayouts/slideLayout53.xml"/><Relationship Id="rId29" Type="http://schemas.openxmlformats.org/officeDocument/2006/relationships/slideLayout" Target="../slideLayouts/slideLayout80.xml"/><Relationship Id="rId24" Type="http://schemas.openxmlformats.org/officeDocument/2006/relationships/slideLayout" Target="../slideLayouts/slideLayout75.xml"/><Relationship Id="rId40" Type="http://schemas.openxmlformats.org/officeDocument/2006/relationships/slideLayout" Target="../slideLayouts/slideLayout91.xml"/><Relationship Id="rId45" Type="http://schemas.openxmlformats.org/officeDocument/2006/relationships/slideLayout" Target="../slideLayouts/slideLayout96.xml"/><Relationship Id="rId66" Type="http://schemas.openxmlformats.org/officeDocument/2006/relationships/tags" Target="../tags/tag108.xml"/><Relationship Id="rId87" Type="http://schemas.openxmlformats.org/officeDocument/2006/relationships/tags" Target="../tags/tag129.xml"/><Relationship Id="rId110" Type="http://schemas.openxmlformats.org/officeDocument/2006/relationships/tags" Target="../tags/tag152.xml"/><Relationship Id="rId115" Type="http://schemas.openxmlformats.org/officeDocument/2006/relationships/tags" Target="../tags/tag157.xml"/><Relationship Id="rId131" Type="http://schemas.openxmlformats.org/officeDocument/2006/relationships/tags" Target="../tags/tag173.xml"/><Relationship Id="rId61" Type="http://schemas.openxmlformats.org/officeDocument/2006/relationships/tags" Target="../tags/tag103.xml"/><Relationship Id="rId82" Type="http://schemas.openxmlformats.org/officeDocument/2006/relationships/tags" Target="../tags/tag124.xml"/><Relationship Id="rId19" Type="http://schemas.openxmlformats.org/officeDocument/2006/relationships/slideLayout" Target="../slideLayouts/slideLayout70.xml"/><Relationship Id="rId14" Type="http://schemas.openxmlformats.org/officeDocument/2006/relationships/slideLayout" Target="../slideLayouts/slideLayout65.xml"/><Relationship Id="rId30" Type="http://schemas.openxmlformats.org/officeDocument/2006/relationships/slideLayout" Target="../slideLayouts/slideLayout81.xml"/><Relationship Id="rId35" Type="http://schemas.openxmlformats.org/officeDocument/2006/relationships/slideLayout" Target="../slideLayouts/slideLayout86.xml"/><Relationship Id="rId56" Type="http://schemas.openxmlformats.org/officeDocument/2006/relationships/tags" Target="../tags/tag98.xml"/><Relationship Id="rId77" Type="http://schemas.openxmlformats.org/officeDocument/2006/relationships/tags" Target="../tags/tag119.xml"/><Relationship Id="rId100" Type="http://schemas.openxmlformats.org/officeDocument/2006/relationships/tags" Target="../tags/tag142.xml"/><Relationship Id="rId105" Type="http://schemas.openxmlformats.org/officeDocument/2006/relationships/tags" Target="../tags/tag147.xml"/><Relationship Id="rId126" Type="http://schemas.openxmlformats.org/officeDocument/2006/relationships/tags" Target="../tags/tag168.xml"/><Relationship Id="rId8" Type="http://schemas.openxmlformats.org/officeDocument/2006/relationships/slideLayout" Target="../slideLayouts/slideLayout59.xml"/><Relationship Id="rId51" Type="http://schemas.openxmlformats.org/officeDocument/2006/relationships/tags" Target="../tags/tag93.xml"/><Relationship Id="rId72" Type="http://schemas.openxmlformats.org/officeDocument/2006/relationships/tags" Target="../tags/tag114.xml"/><Relationship Id="rId93" Type="http://schemas.openxmlformats.org/officeDocument/2006/relationships/tags" Target="../tags/tag135.xml"/><Relationship Id="rId98" Type="http://schemas.openxmlformats.org/officeDocument/2006/relationships/tags" Target="../tags/tag140.xml"/><Relationship Id="rId121" Type="http://schemas.openxmlformats.org/officeDocument/2006/relationships/tags" Target="../tags/tag163.xml"/><Relationship Id="rId3" Type="http://schemas.openxmlformats.org/officeDocument/2006/relationships/slideLayout" Target="../slideLayouts/slideLayout54.xml"/><Relationship Id="rId25" Type="http://schemas.openxmlformats.org/officeDocument/2006/relationships/slideLayout" Target="../slideLayouts/slideLayout76.xml"/><Relationship Id="rId46" Type="http://schemas.openxmlformats.org/officeDocument/2006/relationships/theme" Target="../theme/theme3.xml"/><Relationship Id="rId67" Type="http://schemas.openxmlformats.org/officeDocument/2006/relationships/tags" Target="../tags/tag109.xml"/><Relationship Id="rId116" Type="http://schemas.openxmlformats.org/officeDocument/2006/relationships/tags" Target="../tags/tag158.xml"/><Relationship Id="rId20" Type="http://schemas.openxmlformats.org/officeDocument/2006/relationships/slideLayout" Target="../slideLayouts/slideLayout71.xml"/><Relationship Id="rId41" Type="http://schemas.openxmlformats.org/officeDocument/2006/relationships/slideLayout" Target="../slideLayouts/slideLayout92.xml"/><Relationship Id="rId62" Type="http://schemas.openxmlformats.org/officeDocument/2006/relationships/tags" Target="../tags/tag104.xml"/><Relationship Id="rId83" Type="http://schemas.openxmlformats.org/officeDocument/2006/relationships/tags" Target="../tags/tag125.xml"/><Relationship Id="rId88" Type="http://schemas.openxmlformats.org/officeDocument/2006/relationships/tags" Target="../tags/tag130.xml"/><Relationship Id="rId111" Type="http://schemas.openxmlformats.org/officeDocument/2006/relationships/tags" Target="../tags/tag153.xml"/><Relationship Id="rId132" Type="http://schemas.openxmlformats.org/officeDocument/2006/relationships/tags" Target="../tags/tag174.xml"/><Relationship Id="rId15" Type="http://schemas.openxmlformats.org/officeDocument/2006/relationships/slideLayout" Target="../slideLayouts/slideLayout66.xml"/><Relationship Id="rId36" Type="http://schemas.openxmlformats.org/officeDocument/2006/relationships/slideLayout" Target="../slideLayouts/slideLayout87.xml"/><Relationship Id="rId57" Type="http://schemas.openxmlformats.org/officeDocument/2006/relationships/tags" Target="../tags/tag99.xml"/><Relationship Id="rId106" Type="http://schemas.openxmlformats.org/officeDocument/2006/relationships/tags" Target="../tags/tag148.xml"/><Relationship Id="rId127" Type="http://schemas.openxmlformats.org/officeDocument/2006/relationships/tags" Target="../tags/tag169.xml"/><Relationship Id="rId10" Type="http://schemas.openxmlformats.org/officeDocument/2006/relationships/slideLayout" Target="../slideLayouts/slideLayout61.xml"/><Relationship Id="rId31" Type="http://schemas.openxmlformats.org/officeDocument/2006/relationships/slideLayout" Target="../slideLayouts/slideLayout82.xml"/><Relationship Id="rId52" Type="http://schemas.openxmlformats.org/officeDocument/2006/relationships/tags" Target="../tags/tag94.xml"/><Relationship Id="rId73" Type="http://schemas.openxmlformats.org/officeDocument/2006/relationships/tags" Target="../tags/tag115.xml"/><Relationship Id="rId78" Type="http://schemas.openxmlformats.org/officeDocument/2006/relationships/tags" Target="../tags/tag120.xml"/><Relationship Id="rId94" Type="http://schemas.openxmlformats.org/officeDocument/2006/relationships/tags" Target="../tags/tag136.xml"/><Relationship Id="rId99" Type="http://schemas.openxmlformats.org/officeDocument/2006/relationships/tags" Target="../tags/tag141.xml"/><Relationship Id="rId101" Type="http://schemas.openxmlformats.org/officeDocument/2006/relationships/tags" Target="../tags/tag143.xml"/><Relationship Id="rId122" Type="http://schemas.openxmlformats.org/officeDocument/2006/relationships/tags" Target="../tags/tag164.xml"/><Relationship Id="rId4" Type="http://schemas.openxmlformats.org/officeDocument/2006/relationships/slideLayout" Target="../slideLayouts/slideLayout55.xml"/><Relationship Id="rId9" Type="http://schemas.openxmlformats.org/officeDocument/2006/relationships/slideLayout" Target="../slideLayouts/slideLayout60.xml"/><Relationship Id="rId26" Type="http://schemas.openxmlformats.org/officeDocument/2006/relationships/slideLayout" Target="../slideLayouts/slideLayout77.xml"/><Relationship Id="rId47" Type="http://schemas.openxmlformats.org/officeDocument/2006/relationships/tags" Target="../tags/tag89.xml"/><Relationship Id="rId68" Type="http://schemas.openxmlformats.org/officeDocument/2006/relationships/tags" Target="../tags/tag110.xml"/><Relationship Id="rId89" Type="http://schemas.openxmlformats.org/officeDocument/2006/relationships/tags" Target="../tags/tag131.xml"/><Relationship Id="rId112" Type="http://schemas.openxmlformats.org/officeDocument/2006/relationships/tags" Target="../tags/tag154.xml"/><Relationship Id="rId133" Type="http://schemas.openxmlformats.org/officeDocument/2006/relationships/tags" Target="../tags/tag175.xml"/></Relationships>
</file>

<file path=ppt/slideMasters/_rels/slideMaster4.xml.rels><?xml version="1.0" encoding="UTF-8" standalone="yes"?>
<Relationships xmlns="http://schemas.openxmlformats.org/package/2006/relationships"><Relationship Id="rId8" Type="http://schemas.openxmlformats.org/officeDocument/2006/relationships/tags" Target="../tags/tag177.xml"/><Relationship Id="rId3" Type="http://schemas.openxmlformats.org/officeDocument/2006/relationships/slideLayout" Target="../slideLayouts/slideLayout99.xml"/><Relationship Id="rId7" Type="http://schemas.openxmlformats.org/officeDocument/2006/relationships/theme" Target="../theme/theme4.xml"/><Relationship Id="rId2" Type="http://schemas.openxmlformats.org/officeDocument/2006/relationships/slideLayout" Target="../slideLayouts/slideLayout98.xml"/><Relationship Id="rId1" Type="http://schemas.openxmlformats.org/officeDocument/2006/relationships/slideLayout" Target="../slideLayouts/slideLayout97.xml"/><Relationship Id="rId6" Type="http://schemas.openxmlformats.org/officeDocument/2006/relationships/slideLayout" Target="../slideLayouts/slideLayout102.xml"/><Relationship Id="rId5" Type="http://schemas.openxmlformats.org/officeDocument/2006/relationships/slideLayout" Target="../slideLayouts/slideLayout101.xml"/><Relationship Id="rId4" Type="http://schemas.openxmlformats.org/officeDocument/2006/relationships/slideLayout" Target="../slideLayouts/slideLayout100.xml"/><Relationship Id="rId9" Type="http://schemas.openxmlformats.org/officeDocument/2006/relationships/image" Target="../media/image18.jpe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10.xml"/><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theme" Target="../theme/theme5.xml"/><Relationship Id="rId2" Type="http://schemas.openxmlformats.org/officeDocument/2006/relationships/slideLayout" Target="../slideLayouts/slideLayout104.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5" Type="http://schemas.openxmlformats.org/officeDocument/2006/relationships/slideLayout" Target="../slideLayouts/slideLayout107.xml"/><Relationship Id="rId10" Type="http://schemas.openxmlformats.org/officeDocument/2006/relationships/slideLayout" Target="../slideLayouts/slideLayout112.xml"/><Relationship Id="rId4" Type="http://schemas.openxmlformats.org/officeDocument/2006/relationships/slideLayout" Target="../slideLayouts/slideLayout106.xml"/><Relationship Id="rId9" Type="http://schemas.openxmlformats.org/officeDocument/2006/relationships/slideLayout" Target="../slideLayouts/slideLayout111.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21.xml"/><Relationship Id="rId3" Type="http://schemas.openxmlformats.org/officeDocument/2006/relationships/slideLayout" Target="../slideLayouts/slideLayout116.xml"/><Relationship Id="rId7" Type="http://schemas.openxmlformats.org/officeDocument/2006/relationships/slideLayout" Target="../slideLayouts/slideLayout120.xml"/><Relationship Id="rId12" Type="http://schemas.openxmlformats.org/officeDocument/2006/relationships/theme" Target="../theme/theme6.xml"/><Relationship Id="rId2" Type="http://schemas.openxmlformats.org/officeDocument/2006/relationships/slideLayout" Target="../slideLayouts/slideLayout115.xml"/><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slideLayout" Target="../slideLayouts/slideLayout124.xml"/><Relationship Id="rId5" Type="http://schemas.openxmlformats.org/officeDocument/2006/relationships/slideLayout" Target="../slideLayouts/slideLayout118.xml"/><Relationship Id="rId10" Type="http://schemas.openxmlformats.org/officeDocument/2006/relationships/slideLayout" Target="../slideLayouts/slideLayout123.xml"/><Relationship Id="rId4" Type="http://schemas.openxmlformats.org/officeDocument/2006/relationships/slideLayout" Target="../slideLayouts/slideLayout117.xml"/><Relationship Id="rId9" Type="http://schemas.openxmlformats.org/officeDocument/2006/relationships/slideLayout" Target="../slideLayouts/slideLayout122.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32.xml"/><Relationship Id="rId13" Type="http://schemas.openxmlformats.org/officeDocument/2006/relationships/slideLayout" Target="../slideLayouts/slideLayout137.xml"/><Relationship Id="rId18" Type="http://schemas.openxmlformats.org/officeDocument/2006/relationships/slideLayout" Target="../slideLayouts/slideLayout142.xml"/><Relationship Id="rId3" Type="http://schemas.openxmlformats.org/officeDocument/2006/relationships/slideLayout" Target="../slideLayouts/slideLayout127.xml"/><Relationship Id="rId7" Type="http://schemas.openxmlformats.org/officeDocument/2006/relationships/slideLayout" Target="../slideLayouts/slideLayout131.xml"/><Relationship Id="rId12" Type="http://schemas.openxmlformats.org/officeDocument/2006/relationships/slideLayout" Target="../slideLayouts/slideLayout136.xml"/><Relationship Id="rId17" Type="http://schemas.openxmlformats.org/officeDocument/2006/relationships/slideLayout" Target="../slideLayouts/slideLayout141.xml"/><Relationship Id="rId2" Type="http://schemas.openxmlformats.org/officeDocument/2006/relationships/slideLayout" Target="../slideLayouts/slideLayout126.xml"/><Relationship Id="rId16" Type="http://schemas.openxmlformats.org/officeDocument/2006/relationships/slideLayout" Target="../slideLayouts/slideLayout140.xml"/><Relationship Id="rId1" Type="http://schemas.openxmlformats.org/officeDocument/2006/relationships/slideLayout" Target="../slideLayouts/slideLayout125.xml"/><Relationship Id="rId6" Type="http://schemas.openxmlformats.org/officeDocument/2006/relationships/slideLayout" Target="../slideLayouts/slideLayout130.xml"/><Relationship Id="rId11" Type="http://schemas.openxmlformats.org/officeDocument/2006/relationships/slideLayout" Target="../slideLayouts/slideLayout135.xml"/><Relationship Id="rId5" Type="http://schemas.openxmlformats.org/officeDocument/2006/relationships/slideLayout" Target="../slideLayouts/slideLayout129.xml"/><Relationship Id="rId15" Type="http://schemas.openxmlformats.org/officeDocument/2006/relationships/slideLayout" Target="../slideLayouts/slideLayout139.xml"/><Relationship Id="rId10" Type="http://schemas.openxmlformats.org/officeDocument/2006/relationships/slideLayout" Target="../slideLayouts/slideLayout134.xml"/><Relationship Id="rId19" Type="http://schemas.openxmlformats.org/officeDocument/2006/relationships/theme" Target="../theme/theme7.xml"/><Relationship Id="rId4" Type="http://schemas.openxmlformats.org/officeDocument/2006/relationships/slideLayout" Target="../slideLayouts/slideLayout128.xml"/><Relationship Id="rId9" Type="http://schemas.openxmlformats.org/officeDocument/2006/relationships/slideLayout" Target="../slideLayouts/slideLayout133.xml"/><Relationship Id="rId14" Type="http://schemas.openxmlformats.org/officeDocument/2006/relationships/slideLayout" Target="../slideLayouts/slideLayout138.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50.xml"/><Relationship Id="rId3" Type="http://schemas.openxmlformats.org/officeDocument/2006/relationships/slideLayout" Target="../slideLayouts/slideLayout145.xml"/><Relationship Id="rId7" Type="http://schemas.openxmlformats.org/officeDocument/2006/relationships/slideLayout" Target="../slideLayouts/slideLayout149.xml"/><Relationship Id="rId12" Type="http://schemas.openxmlformats.org/officeDocument/2006/relationships/theme" Target="../theme/theme8.xml"/><Relationship Id="rId2" Type="http://schemas.openxmlformats.org/officeDocument/2006/relationships/slideLayout" Target="../slideLayouts/slideLayout144.xml"/><Relationship Id="rId1" Type="http://schemas.openxmlformats.org/officeDocument/2006/relationships/slideLayout" Target="../slideLayouts/slideLayout143.xml"/><Relationship Id="rId6" Type="http://schemas.openxmlformats.org/officeDocument/2006/relationships/slideLayout" Target="../slideLayouts/slideLayout148.xml"/><Relationship Id="rId11" Type="http://schemas.openxmlformats.org/officeDocument/2006/relationships/slideLayout" Target="../slideLayouts/slideLayout153.xml"/><Relationship Id="rId5" Type="http://schemas.openxmlformats.org/officeDocument/2006/relationships/slideLayout" Target="../slideLayouts/slideLayout147.xml"/><Relationship Id="rId10" Type="http://schemas.openxmlformats.org/officeDocument/2006/relationships/slideLayout" Target="../slideLayouts/slideLayout152.xml"/><Relationship Id="rId4" Type="http://schemas.openxmlformats.org/officeDocument/2006/relationships/slideLayout" Target="../slideLayouts/slideLayout146.xml"/><Relationship Id="rId9" Type="http://schemas.openxmlformats.org/officeDocument/2006/relationships/slideLayout" Target="../slideLayouts/slideLayout151.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61.xml"/><Relationship Id="rId3" Type="http://schemas.openxmlformats.org/officeDocument/2006/relationships/slideLayout" Target="../slideLayouts/slideLayout156.xml"/><Relationship Id="rId7" Type="http://schemas.openxmlformats.org/officeDocument/2006/relationships/slideLayout" Target="../slideLayouts/slideLayout160.xml"/><Relationship Id="rId12" Type="http://schemas.openxmlformats.org/officeDocument/2006/relationships/theme" Target="../theme/theme9.xml"/><Relationship Id="rId2" Type="http://schemas.openxmlformats.org/officeDocument/2006/relationships/slideLayout" Target="../slideLayouts/slideLayout155.xml"/><Relationship Id="rId1" Type="http://schemas.openxmlformats.org/officeDocument/2006/relationships/slideLayout" Target="../slideLayouts/slideLayout154.xml"/><Relationship Id="rId6" Type="http://schemas.openxmlformats.org/officeDocument/2006/relationships/slideLayout" Target="../slideLayouts/slideLayout159.xml"/><Relationship Id="rId11" Type="http://schemas.openxmlformats.org/officeDocument/2006/relationships/slideLayout" Target="../slideLayouts/slideLayout164.xml"/><Relationship Id="rId5" Type="http://schemas.openxmlformats.org/officeDocument/2006/relationships/slideLayout" Target="../slideLayouts/slideLayout158.xml"/><Relationship Id="rId10" Type="http://schemas.openxmlformats.org/officeDocument/2006/relationships/slideLayout" Target="../slideLayouts/slideLayout163.xml"/><Relationship Id="rId4" Type="http://schemas.openxmlformats.org/officeDocument/2006/relationships/slideLayout" Target="../slideLayouts/slideLayout157.xml"/><Relationship Id="rId9" Type="http://schemas.openxmlformats.org/officeDocument/2006/relationships/slideLayout" Target="../slideLayouts/slideLayout162.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72.xml"/><Relationship Id="rId13" Type="http://schemas.openxmlformats.org/officeDocument/2006/relationships/theme" Target="../theme/theme10.xml"/><Relationship Id="rId3" Type="http://schemas.openxmlformats.org/officeDocument/2006/relationships/slideLayout" Target="../slideLayouts/slideLayout167.xml"/><Relationship Id="rId7" Type="http://schemas.openxmlformats.org/officeDocument/2006/relationships/slideLayout" Target="../slideLayouts/slideLayout171.xml"/><Relationship Id="rId12" Type="http://schemas.openxmlformats.org/officeDocument/2006/relationships/slideLayout" Target="../slideLayouts/slideLayout176.xml"/><Relationship Id="rId2" Type="http://schemas.openxmlformats.org/officeDocument/2006/relationships/slideLayout" Target="../slideLayouts/slideLayout166.xml"/><Relationship Id="rId1" Type="http://schemas.openxmlformats.org/officeDocument/2006/relationships/slideLayout" Target="../slideLayouts/slideLayout165.xml"/><Relationship Id="rId6" Type="http://schemas.openxmlformats.org/officeDocument/2006/relationships/slideLayout" Target="../slideLayouts/slideLayout170.xml"/><Relationship Id="rId11" Type="http://schemas.openxmlformats.org/officeDocument/2006/relationships/slideLayout" Target="../slideLayouts/slideLayout175.xml"/><Relationship Id="rId5" Type="http://schemas.openxmlformats.org/officeDocument/2006/relationships/slideLayout" Target="../slideLayouts/slideLayout169.xml"/><Relationship Id="rId10" Type="http://schemas.openxmlformats.org/officeDocument/2006/relationships/slideLayout" Target="../slideLayouts/slideLayout174.xml"/><Relationship Id="rId4" Type="http://schemas.openxmlformats.org/officeDocument/2006/relationships/slideLayout" Target="../slideLayouts/slideLayout168.xml"/><Relationship Id="rId9" Type="http://schemas.openxmlformats.org/officeDocument/2006/relationships/slideLayout" Target="../slideLayouts/slideLayout17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it-IT"/>
              <a:t>Fare clic per modificare lo stile del titolo</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114E20FB-907A-4FDC-8BE7-BFD0B13126EB}" type="slidenum">
              <a:rPr lang="it-IT" smtClean="0"/>
              <a:pPr/>
              <a:t>‹N›</a:t>
            </a:fld>
            <a:endParaRPr lang="it-IT"/>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it-IT">
              <a:solidFill>
                <a:srgbClr val="DEDEE0"/>
              </a:solidFill>
            </a:endParaRPr>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F458DE67-9CE7-46E7-B790-A904135CDCFC}" type="datetimeFigureOut">
              <a:rPr lang="it-IT" smtClean="0">
                <a:solidFill>
                  <a:srgbClr val="DEDEE0"/>
                </a:solidFill>
              </a:rPr>
              <a:pPr/>
              <a:t>18/09/2026</a:t>
            </a:fld>
            <a:endParaRPr lang="it-IT">
              <a:solidFill>
                <a:srgbClr val="DEDEE0"/>
              </a:solidFill>
            </a:endParaRPr>
          </a:p>
        </p:txBody>
      </p:sp>
    </p:spTree>
    <p:extLst>
      <p:ext uri="{BB962C8B-B14F-4D97-AF65-F5344CB8AC3E}">
        <p14:creationId xmlns:p14="http://schemas.microsoft.com/office/powerpoint/2010/main" val="139637779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86000" y="1944000"/>
            <a:ext cx="8172000" cy="4266000"/>
          </a:xfrm>
          <a:prstGeom prst="rect">
            <a:avLst/>
          </a:prstGeom>
        </p:spPr>
        <p:txBody>
          <a:bodyPr vert="horz" lIns="0" tIns="0" rIns="0" bIns="0" rtlCol="0">
            <a:noAutofit/>
          </a:bodyPr>
          <a:lstStyle/>
          <a:p>
            <a:pPr lvl="0"/>
            <a:r>
              <a:rPr lang="en-GB" noProof="0"/>
              <a:t>Level 1</a:t>
            </a:r>
          </a:p>
          <a:p>
            <a:pPr lvl="1"/>
            <a:r>
              <a:rPr lang="en-GB" noProof="0"/>
              <a:t>Level 2</a:t>
            </a:r>
          </a:p>
          <a:p>
            <a:pPr lvl="2"/>
            <a:r>
              <a:rPr lang="en-GB" noProof="0"/>
              <a:t>Level 3</a:t>
            </a:r>
          </a:p>
          <a:p>
            <a:pPr lvl="3"/>
            <a:r>
              <a:rPr lang="en-GB" noProof="0"/>
              <a:t>Level 4, Header</a:t>
            </a:r>
          </a:p>
          <a:p>
            <a:pPr lvl="4"/>
            <a:r>
              <a:rPr lang="en-GB" noProof="0"/>
              <a:t>Level 5, Body</a:t>
            </a:r>
          </a:p>
          <a:p>
            <a:pPr lvl="5"/>
            <a:r>
              <a:rPr lang="en-GB" noProof="0"/>
              <a:t>Level 6</a:t>
            </a:r>
          </a:p>
          <a:p>
            <a:pPr lvl="6"/>
            <a:r>
              <a:rPr lang="en-GB" noProof="0"/>
              <a:t>Level 7, Small Header</a:t>
            </a:r>
          </a:p>
          <a:p>
            <a:pPr lvl="7"/>
            <a:r>
              <a:rPr lang="en-GB" noProof="0"/>
              <a:t>Level 8, Small Body</a:t>
            </a:r>
          </a:p>
          <a:p>
            <a:pPr lvl="8"/>
            <a:r>
              <a:rPr lang="en-GB" noProof="0"/>
              <a:t>Level 9, Infographic</a:t>
            </a:r>
          </a:p>
        </p:txBody>
      </p:sp>
      <p:sp>
        <p:nvSpPr>
          <p:cNvPr id="7" name="Title Placeholder 6">
            <a:extLst>
              <a:ext uri="{FF2B5EF4-FFF2-40B4-BE49-F238E27FC236}">
                <a16:creationId xmlns:a16="http://schemas.microsoft.com/office/drawing/2014/main" id="{C9392247-CE23-49BB-A39E-64C7575BE478}"/>
              </a:ext>
            </a:extLst>
          </p:cNvPr>
          <p:cNvSpPr>
            <a:spLocks noGrp="1"/>
          </p:cNvSpPr>
          <p:nvPr>
            <p:ph type="title"/>
          </p:nvPr>
        </p:nvSpPr>
        <p:spPr>
          <a:xfrm>
            <a:off x="486000" y="648000"/>
            <a:ext cx="8172000" cy="1296000"/>
          </a:xfrm>
          <a:prstGeom prst="rect">
            <a:avLst/>
          </a:prstGeom>
        </p:spPr>
        <p:txBody>
          <a:bodyPr vert="horz" lIns="0" tIns="0" rIns="0" bIns="0" rtlCol="0" anchor="t" anchorCtr="0">
            <a:noAutofit/>
          </a:bodyPr>
          <a:lstStyle/>
          <a:p>
            <a:r>
              <a:rPr lang="it-IT"/>
              <a:t>Fare clic per modificare lo stile del titolo dello schema</a:t>
            </a:r>
            <a:endParaRPr lang="en-GB"/>
          </a:p>
        </p:txBody>
      </p:sp>
      <p:sp>
        <p:nvSpPr>
          <p:cNvPr id="2" name="Date Placeholder 1">
            <a:extLst>
              <a:ext uri="{FF2B5EF4-FFF2-40B4-BE49-F238E27FC236}">
                <a16:creationId xmlns:a16="http://schemas.microsoft.com/office/drawing/2014/main" id="{0643F1B6-0743-4D14-8B95-B030120DE5D1}"/>
              </a:ext>
            </a:extLst>
          </p:cNvPr>
          <p:cNvSpPr>
            <a:spLocks noGrp="1"/>
          </p:cNvSpPr>
          <p:nvPr>
            <p:ph type="dt" sz="half" idx="2"/>
          </p:nvPr>
        </p:nvSpPr>
        <p:spPr>
          <a:xfrm>
            <a:off x="486000" y="324000"/>
            <a:ext cx="1440000" cy="125850"/>
          </a:xfrm>
          <a:prstGeom prst="rect">
            <a:avLst/>
          </a:prstGeom>
        </p:spPr>
        <p:txBody>
          <a:bodyPr vert="horz" lIns="0" tIns="0" rIns="0" bIns="0" rtlCol="0" anchor="t"/>
          <a:lstStyle>
            <a:lvl1pPr algn="l">
              <a:defRPr sz="525">
                <a:solidFill>
                  <a:schemeClr val="tx2"/>
                </a:solidFill>
              </a:defRPr>
            </a:lvl1pPr>
          </a:lstStyle>
          <a:p>
            <a:endParaRPr lang="en-GB"/>
          </a:p>
        </p:txBody>
      </p:sp>
      <p:sp>
        <p:nvSpPr>
          <p:cNvPr id="8" name="Footer Placeholder 7">
            <a:extLst>
              <a:ext uri="{FF2B5EF4-FFF2-40B4-BE49-F238E27FC236}">
                <a16:creationId xmlns:a16="http://schemas.microsoft.com/office/drawing/2014/main" id="{69460BDC-2796-43E8-A075-B3BFBC3B28E3}"/>
              </a:ext>
            </a:extLst>
          </p:cNvPr>
          <p:cNvSpPr>
            <a:spLocks noGrp="1"/>
          </p:cNvSpPr>
          <p:nvPr>
            <p:ph type="ftr" sz="quarter" idx="3"/>
          </p:nvPr>
        </p:nvSpPr>
        <p:spPr>
          <a:xfrm>
            <a:off x="2169534" y="323850"/>
            <a:ext cx="3121604" cy="126000"/>
          </a:xfrm>
          <a:prstGeom prst="rect">
            <a:avLst/>
          </a:prstGeom>
        </p:spPr>
        <p:txBody>
          <a:bodyPr vert="horz" lIns="0" tIns="0" rIns="0" bIns="0" rtlCol="0" anchor="t"/>
          <a:lstStyle>
            <a:lvl1pPr algn="l">
              <a:defRPr sz="525">
                <a:solidFill>
                  <a:schemeClr val="tx2"/>
                </a:solidFill>
              </a:defRPr>
            </a:lvl1pPr>
          </a:lstStyle>
          <a:p>
            <a:endParaRPr lang="en-GB"/>
          </a:p>
        </p:txBody>
      </p:sp>
      <p:sp>
        <p:nvSpPr>
          <p:cNvPr id="9" name="Slide Number Placeholder 8">
            <a:extLst>
              <a:ext uri="{FF2B5EF4-FFF2-40B4-BE49-F238E27FC236}">
                <a16:creationId xmlns:a16="http://schemas.microsoft.com/office/drawing/2014/main" id="{5942516E-ED5A-4F68-B285-E8D0CC42F948}"/>
              </a:ext>
            </a:extLst>
          </p:cNvPr>
          <p:cNvSpPr>
            <a:spLocks noGrp="1"/>
          </p:cNvSpPr>
          <p:nvPr>
            <p:ph type="sldNum" sz="quarter" idx="4"/>
          </p:nvPr>
        </p:nvSpPr>
        <p:spPr>
          <a:xfrm>
            <a:off x="243000" y="324000"/>
            <a:ext cx="243000" cy="125850"/>
          </a:xfrm>
          <a:prstGeom prst="rect">
            <a:avLst/>
          </a:prstGeom>
        </p:spPr>
        <p:txBody>
          <a:bodyPr vert="horz" lIns="0" tIns="0" rIns="0" bIns="0" rtlCol="0" anchor="t"/>
          <a:lstStyle>
            <a:lvl1pPr algn="l">
              <a:defRPr sz="525">
                <a:solidFill>
                  <a:schemeClr val="tx2"/>
                </a:solidFill>
              </a:defRPr>
            </a:lvl1pPr>
          </a:lstStyle>
          <a:p>
            <a:fld id="{23AA811B-2EBD-4900-905E-5BE206449611}" type="slidenum">
              <a:rPr lang="en-GB" smtClean="0"/>
              <a:pPr/>
              <a:t>‹N›</a:t>
            </a:fld>
            <a:endParaRPr lang="en-GB"/>
          </a:p>
        </p:txBody>
      </p:sp>
      <p:sp>
        <p:nvSpPr>
          <p:cNvPr id="26" name="TextBox 25">
            <a:extLst>
              <a:ext uri="{FF2B5EF4-FFF2-40B4-BE49-F238E27FC236}">
                <a16:creationId xmlns:a16="http://schemas.microsoft.com/office/drawing/2014/main" id="{278D69B5-2783-4637-A949-A867EE4EFE6B}"/>
              </a:ext>
            </a:extLst>
          </p:cNvPr>
          <p:cNvSpPr txBox="1"/>
          <p:nvPr userDrawn="1"/>
        </p:nvSpPr>
        <p:spPr>
          <a:xfrm>
            <a:off x="8413552" y="324001"/>
            <a:ext cx="486371" cy="80791"/>
          </a:xfrm>
          <a:prstGeom prst="rect">
            <a:avLst/>
          </a:prstGeom>
          <a:noFill/>
        </p:spPr>
        <p:txBody>
          <a:bodyPr wrap="square" lIns="0" tIns="0" rIns="0" bIns="0" rtlCol="0">
            <a:spAutoFit/>
          </a:bodyPr>
          <a:lstStyle/>
          <a:p>
            <a:pPr algn="r"/>
            <a:r>
              <a:rPr lang="en-GB" sz="525">
                <a:solidFill>
                  <a:schemeClr val="tx2"/>
                </a:solidFill>
              </a:rPr>
              <a:t>Novo Nordisk</a:t>
            </a:r>
            <a:r>
              <a:rPr lang="en-GB" sz="525" baseline="30000">
                <a:solidFill>
                  <a:schemeClr val="tx2"/>
                </a:solidFill>
              </a:rPr>
              <a:t>®</a:t>
            </a:r>
          </a:p>
        </p:txBody>
      </p:sp>
      <p:sp>
        <p:nvSpPr>
          <p:cNvPr id="4" name="[WorkArea]" descr="&lt;?xml version=&quot;1.0&quot; encoding=&quot;utf-16&quot;?&gt; &lt;GridTheme xmlns:xsi=&quot;http://www.w3.org/2001/XMLSchema-instance&quot; xmlns:xsd=&quot;http://www.w3.org/2001/XMLSchema&quot;&gt;   &lt;GuideLines /&gt;   &lt;SubGrids&gt;     &lt;SubGrid&gt;       &lt;Left&gt;25.51181&lt;/Left&gt;       &lt;Top&gt;25.51181&lt;/Top&gt;       &lt;Width&gt;25.51181&lt;/Width&gt;       &lt;Height&gt;25.51181&lt;/Height&gt;     &lt;/SubGrid&gt;     &lt;SubGrid&gt;       &lt;Left&gt;51.02362&lt;/Left&gt;       &lt;Top&gt;25.51181&lt;/Top&gt;       &lt;Width&gt;151.1811&lt;/Width&gt;       &lt;Height&gt;25.51181&lt;/Height&gt;     &lt;/SubGrid&gt;     &lt;SubGrid&gt;       &lt;Left&gt;202.204727&lt;/Left&gt;       &lt;Top&gt;25.51181&lt;/Top&gt;       &lt;Width&gt;25.51181&lt;/Width&gt;       &lt;Height&gt;25.51181&lt;/Height&gt;     &lt;/SubGrid&gt;     &lt;SubGrid&gt;       &lt;Left&gt;227.716537&lt;/Left&gt;       &lt;Top&gt;25.51181&lt;/Top&gt;       &lt;Width&gt;151.1811&lt;/Width&gt;       &lt;Height&gt;25.51181&lt;/Height&gt;     &lt;/SubGrid&gt;     &lt;SubGrid&gt;       &lt;Left&gt;378.897644&lt;/Left&gt;       &lt;Top&gt;25.51181&lt;/Top&gt;       &lt;Width&gt;25.51181&lt;/Width&gt;       &lt;Height&gt;25.51181&lt;/Height&gt;     &lt;/SubGrid&gt;     &lt;SubGrid&gt;       &lt;Left&gt;404.409454&lt;/Left&gt;       &lt;Top&gt;25.51181&lt;/Top&gt;       &lt;Width&gt;151.1811&lt;/Width&gt;       &lt;Height&gt;25.51181&lt;/Height&gt;     &lt;/SubGrid&gt;     &lt;SubGrid&gt;       &lt;Left&gt;555.5906&lt;/Left&gt;       &lt;Top&gt;25.51181&lt;/Top&gt;       &lt;Width&gt;25.51181&lt;/Width&gt;       &lt;Height&gt;25.51181&lt;/Height&gt;     &lt;/SubGrid&gt;     &lt;SubGrid&gt;       &lt;Left&gt;581.102356&lt;/Left&gt;       &lt;Top&gt;25.51181&lt;/Top&gt;       &lt;Width&gt;151.1811&lt;/Width&gt;       &lt;Height&gt;25.51181&lt;/Height&gt;     &lt;/SubGrid&gt;     &lt;SubGrid&gt;       &lt;Left&gt;732.283447&lt;/Left&gt;       &lt;Top&gt;25.51181&lt;/Top&gt;       &lt;Width&gt;25.51181&lt;/Width&gt;       &lt;Height&gt;25.51181&lt;/Height&gt;     &lt;/SubGrid&gt;     &lt;SubGrid&gt;       &lt;Left&gt;757.7953&lt;/Left&gt;       &lt;Top&gt;25.51181&lt;/Top&gt;       &lt;Width&gt;151.1811&lt;/Width&gt;       &lt;Height&gt;25.51181&lt;/Height&gt;     &lt;/SubGrid&gt;     &lt;SubGrid&gt;       &lt;Left&gt;908.9764&lt;/Left&gt;       &lt;Top&gt;25.51181&lt;/Top&gt;       &lt;Width&gt;25.51181&lt;/Width&gt;       &lt;Height&gt;25.51181&lt;/Height&gt;     &lt;/SubGrid&gt;     &lt;SubGrid&gt;       &lt;Left&gt;25.51181&lt;/Left&gt;       &lt;Top&gt;218.976379&lt;/Top&gt;       &lt;Width&gt;25.51181&lt;/Width&gt;       &lt;Height&gt;25.51181&lt;/Height&gt;     &lt;/SubGrid&gt;     &lt;SubGrid&gt;       &lt;Left&gt;25.51181&lt;/Left&gt;       &lt;Top&gt;244.48819&lt;/Top&gt;       &lt;Width&gt;25.51181&lt;/Width&gt;       &lt;Height&gt;25.51181&lt;/Height&gt;     &lt;/SubGrid&gt;     &lt;SubGrid&gt;       &lt;Left&gt;25.51181&lt;/Left&gt;       &lt;Top&gt;270&lt;/Top&gt;       &lt;Width&gt;25.51181&lt;/Width&gt;       &lt;Height&gt;25.51181&lt;/Height&gt;     &lt;/SubGrid&gt;     &lt;SubGrid&gt;       &lt;Left&gt;25.51181&lt;/Left&gt;       &lt;Top&gt;295.5118&lt;/Top&gt;       &lt;Width&gt;25.51181&lt;/Width&gt;       &lt;Height&gt;25.51181&lt;/Height&gt;     &lt;/SubGrid&gt;     &lt;SubGrid&gt;       &lt;Left&gt;51.02362&lt;/Left&gt;       &lt;Top&gt;295.5118&lt;/Top&gt;       &lt;Width&gt;151.1811&lt;/Width&gt;       &lt;Height&gt;25.51181&lt;/Height&gt;     &lt;/SubGrid&gt;     &lt;SubGrid&gt;       &lt;Left&gt;202.204727&lt;/Left&gt;       &lt;Top&gt;295.5118&lt;/Top&gt;       &lt;Width&gt;25.51181&lt;/Width&gt;       &lt;Height&gt;25.51181&lt;/Height&gt;     &lt;/SubGrid&gt;     &lt;SubGrid&gt;       &lt;Left&gt;51.02362&lt;/Left&gt;       &lt;Top&gt;270&lt;/Top&gt;       &lt;Width&gt;151.1811&lt;/Width&gt;       &lt;Height&gt;25.51181&lt;/Height&gt;     &lt;/SubGrid&gt;     &lt;SubGrid&gt;       &lt;Left&gt;202.204727&lt;/Left&gt;       &lt;Top&gt;270&lt;/Top&gt;       &lt;Width&gt;25.51181&lt;/Width&gt;       &lt;Height&gt;25.51181&lt;/Height&gt;     &lt;/SubGrid&gt;     &lt;SubGrid&gt;       &lt;Left&gt;51.02362&lt;/Left&gt;       &lt;Top&gt;244.48819&lt;/Top&gt;       &lt;Width&gt;151.1811&lt;/Width&gt;       &lt;Height&gt;25.51181&lt;/Height&gt;     &lt;/SubGrid&gt;     &lt;SubGrid&gt;       &lt;Left&gt;202.204727&lt;/Left&gt;       &lt;Top&gt;244.48819&lt;/Top&gt;       &lt;Width&gt;25.51181&lt;/Width&gt;       &lt;Height&gt;25.51181&lt;/Height&gt;     &lt;/SubGrid&gt;     &lt;SubGrid&gt;       &lt;Left&gt;51.02362&lt;/Left&gt;       &lt;Top&gt;218.976379&lt;/Top&gt;       &lt;Width&gt;151.1811&lt;/Width&gt;       &lt;Height&gt;25.51181&lt;/Height&gt;     &lt;/SubGrid&gt;     &lt;SubGrid&gt;       &lt;Left&gt;202.204727&lt;/Left&gt;       &lt;Top&gt;218.976379&lt;/Top&gt;       &lt;Width&gt;25.51181&lt;/Width&gt;       &lt;Height&gt;25.51181&lt;/Height&gt;     &lt;/SubGrid&gt;     &lt;SubGrid&gt;       &lt;Left&gt;25.51181&lt;/Left&gt;       &lt;Top&gt;488.976379&lt;/Top&gt;       &lt;Width&gt;25.51181&lt;/Width&gt;       &lt;Height&gt;25.51181&lt;/Height&gt;     &lt;/SubGrid&gt;     &lt;SubGrid&gt;       &lt;Left&gt;51.02362&lt;/Left&gt;       &lt;Top&gt;488.976379&lt;/Top&gt;       &lt;Width&gt;151.1811&lt;/Width&gt;       &lt;Height&gt;25.51181&lt;/Height&gt;     &lt;/SubGrid&gt;     &lt;SubGrid&gt;       &lt;Left&gt;202.204727&lt;/Left&gt;       &lt;Top&gt;488.976379&lt;/Top&gt;       &lt;Width&gt;25.51181&lt;/Width&gt;       &lt;Height&gt;25.51181&lt;/Height&gt;     &lt;/SubGrid&gt;     &lt;SubGrid&gt;       &lt;Left&gt;227.716537&lt;/Left&gt;       &lt;Top&gt;488.976379&lt;/Top&gt;       &lt;Width&gt;151.1811&lt;/Width&gt;       &lt;Height&gt;25.51181&lt;/Height&gt;     &lt;/SubGrid&gt;     &lt;SubGrid&gt;       &lt;Left&gt;378.897644&lt;/Left&gt;       &lt;Top&gt;488.976379&lt;/Top&gt;       &lt;Width&gt;25.51181&lt;/Width&gt;       &lt;Height&gt;25.51181&lt;/Height&gt;     &lt;/SubGrid&gt;     &lt;SubGrid&gt;       &lt;Left&gt;404.409454&lt;/Left&gt;       &lt;Top&gt;488.976379&lt;/Top&gt;       &lt;Width&gt;151.1811&lt;/Width&gt;       &lt;Height&gt;25.51181&lt;/Height&gt;     &lt;/SubGrid&gt;     &lt;SubGrid&gt;       &lt;Left&gt;555.5906&lt;/Left&gt;       &lt;Top&gt;488.976379&lt;/Top&gt;       &lt;Width&gt;25.51181&lt;/Width&gt;       &lt;Height&gt;25.51181&lt;/Height&gt;     &lt;/SubGrid&gt;     &lt;SubGrid&gt;       &lt;Left&gt;581.102356&lt;/Left&gt;       &lt;Top&gt;488.976379&lt;/Top&gt;       &lt;Width&gt;151.1811&lt;/Width&gt;       &lt;Height&gt;25.51181&lt;/Height&gt;     &lt;/SubGrid&gt;     &lt;SubGrid&gt;       &lt;Left&gt;732.283447&lt;/Left&gt;       &lt;Top&gt;488.976379&lt;/Top&gt;       &lt;Width&gt;25.51181&lt;/Width&gt;       &lt;Height&gt;25.51181&lt;/Height&gt;     &lt;/SubGrid&gt;     &lt;SubGrid&gt;       &lt;Left&gt;757.7953&lt;/Left&gt;       &lt;Top&gt;488.976379&lt;/Top&gt;       &lt;Width&gt;151.1811&lt;/Width&gt;       &lt;Height&gt;25.51181&lt;/Height&gt;     &lt;/SubGrid&gt;     &lt;SubGrid&gt;       &lt;Left&gt;908.9764&lt;/Left&gt;       &lt;Top&gt;488.976379&lt;/Top&gt;       &lt;Width&gt;25.51181&lt;/Width&gt;       &lt;Height&gt;25.51181&lt;/Height&gt;     &lt;/SubGrid&gt;     &lt;SubGrid&gt;       &lt;Left&gt;227.716537&lt;/Left&gt;       &lt;Top&gt;295.5118&lt;/Top&gt;       &lt;Width&gt;151.1811&lt;/Width&gt;       &lt;Height&gt;25.51181&lt;/Height&gt;     &lt;/SubGrid&gt;     &lt;SubGrid&gt;       &lt;Left&gt;378.897644&lt;/Left&gt;       &lt;Top&gt;295.5118&lt;/Top&gt;       &lt;Width&gt;25.51181&lt;/Width&gt;       &lt;Height&gt;25.51181&lt;/Height&gt;     &lt;/SubGrid&gt;     &lt;SubGrid&gt;       &lt;Left&gt;227.716537&lt;/Left&gt;       &lt;Top&gt;270&lt;/Top&gt;       &lt;Width&gt;151.1811&lt;/Width&gt;       &lt;Height&gt;25.51181&lt;/Height&gt;     &lt;/SubGrid&gt;     &lt;SubGrid&gt;       &lt;Left&gt;378.897644&lt;/Left&gt;       &lt;Top&gt;270&lt;/Top&gt;       &lt;Width&gt;25.51181&lt;/Width&gt;       &lt;Height&gt;25.51181&lt;/Height&gt;     &lt;/SubGrid&gt;     &lt;SubGrid&gt;       &lt;Left&gt;227.716537&lt;/Left&gt;       &lt;Top&gt;244.48819&lt;/Top&gt;       &lt;Width&gt;151.1811&lt;/Width&gt;       &lt;Height&gt;25.51181&lt;/Height&gt;     &lt;/SubGrid&gt;     &lt;SubGrid&gt;       &lt;Left&gt;378.897644&lt;/Left&gt;       &lt;Top&gt;244.48819&lt;/Top&gt;       &lt;Width&gt;25.51181&lt;/Width&gt;       &lt;Height&gt;25.51181&lt;/Height&gt;     &lt;/SubGrid&gt;     &lt;SubGrid&gt;       &lt;Left&gt;227.716537&lt;/Left&gt;       &lt;Top&gt;218.976379&lt;/Top&gt;       &lt;Width&gt;151.1811&lt;/Width&gt;       &lt;Height&gt;25.51181&lt;/Height&gt;     &lt;/SubGrid&gt;     &lt;SubGrid&gt;       &lt;Left&gt;378.897644&lt;/Left&gt;       &lt;Top&gt;218.976379&lt;/Top&gt;       &lt;Width&gt;25.51181&lt;/Width&gt;       &lt;Height&gt;25.51181&lt;/Height&gt;     &lt;/SubGrid&gt;     &lt;SubGrid&gt;       &lt;Left&gt;404.409454&lt;/Left&gt;       &lt;Top&gt;295.5118&lt;/Top&gt;       &lt;Width&gt;151.1811&lt;/Width&gt;       &lt;Height&gt;25.51181&lt;/Height&gt;     &lt;/SubGrid&gt;     &lt;SubGrid&gt;       &lt;Left&gt;555.5906&lt;/Left&gt;       &lt;Top&gt;295.5118&lt;/Top&gt;       &lt;Width&gt;25.51181&lt;/Width&gt;       &lt;Height&gt;25.51181&lt;/Height&gt;     &lt;/SubGrid&gt;     &lt;SubGrid&gt;       &lt;Left&gt;404.409454&lt;/Left&gt;       &lt;Top&gt;270&lt;/Top&gt;       &lt;Width&gt;151.1811&lt;/Width&gt;       &lt;Height&gt;25.51181&lt;/Height&gt;     &lt;/SubGrid&gt;     &lt;SubGrid&gt;       &lt;Left&gt;555.5906&lt;/Left&gt;       &lt;Top&gt;270&lt;/Top&gt;       &lt;Width&gt;25.51181&lt;/Width&gt;       &lt;Height&gt;25.51181&lt;/Height&gt;     &lt;/SubGrid&gt;     &lt;SubGrid&gt;       &lt;Left&gt;404.409454&lt;/Left&gt;       &lt;Top&gt;244.48819&lt;/Top&gt;       &lt;Width&gt;151.1811&lt;/Width&gt;       &lt;Height&gt;25.51181&lt;/Height&gt;     &lt;/SubGrid&gt;     &lt;SubGrid&gt;       &lt;Left&gt;555.5906&lt;/Left&gt;       &lt;Top&gt;244.48819&lt;/Top&gt;       &lt;Width&gt;25.51181&lt;/Width&gt;       &lt;Height&gt;25.51181&lt;/Height&gt;     &lt;/SubGrid&gt;     &lt;SubGrid&gt;       &lt;Left&gt;404.409454&lt;/Left&gt;       &lt;Top&gt;218.976379&lt;/Top&gt;       &lt;Width&gt;151.1811&lt;/Width&gt;       &lt;Height&gt;25.51181&lt;/Height&gt;     &lt;/SubGrid&gt;     &lt;SubGrid&gt;       &lt;Left&gt;555.5906&lt;/Left&gt;       &lt;Top&gt;218.976379&lt;/Top&gt;       &lt;Width&gt;25.51181&lt;/Width&gt;       &lt;Height&gt;25.51181&lt;/Height&gt;     &lt;/SubGrid&gt;     &lt;SubGrid&gt;       &lt;Left&gt;581.102356&lt;/Left&gt;       &lt;Top&gt;295.5118&lt;/Top&gt;       &lt;Width&gt;151.1811&lt;/Width&gt;       &lt;Height&gt;25.51181&lt;/Height&gt;     &lt;/SubGrid&gt;     &lt;SubGrid&gt;       &lt;Left&gt;732.283447&lt;/Left&gt;       &lt;Top&gt;295.5118&lt;/Top&gt;       &lt;Width&gt;25.51181&lt;/Width&gt;       &lt;Height&gt;25.51181&lt;/Height&gt;     &lt;/SubGrid&gt;     &lt;SubGrid&gt;       &lt;Left&gt;581.102356&lt;/Left&gt;       &lt;Top&gt;270&lt;/Top&gt;       &lt;Width&gt;151.1811&lt;/Width&gt;       &lt;Height&gt;25.51181&lt;/Height&gt;     &lt;/SubGrid&gt;     &lt;SubGrid&gt;       &lt;Left&gt;732.283447&lt;/Left&gt;       &lt;Top&gt;270&lt;/Top&gt;       &lt;Width&gt;25.51181&lt;/Width&gt;       &lt;Height&gt;25.51181&lt;/Height&gt;     &lt;/SubGrid&gt;     &lt;SubGrid&gt;       &lt;Left&gt;581.102356&lt;/Left&gt;       &lt;Top&gt;244.48819&lt;/Top&gt;       &lt;Width&gt;151.1811&lt;/Width&gt;       &lt;Height&gt;25.51181&lt;/Height&gt;     &lt;/SubGrid&gt;     &lt;SubGrid&gt;       &lt;Left&gt;732.283447&lt;/Left&gt;       &lt;Top&gt;244.48819&lt;/Top&gt;       &lt;Width&gt;25.51181&lt;/Width&gt;       &lt;Height&gt;25.51181&lt;/Height&gt;     &lt;/SubGrid&gt;     &lt;SubGrid&gt;       &lt;Left&gt;581.102356&lt;/Left&gt;       &lt;Top&gt;218.976379&lt;/Top&gt;       &lt;Width&gt;151.1811&lt;/Width&gt;       &lt;Height&gt;25.51181&lt;/Height&gt;     &lt;/SubGrid&gt;     &lt;SubGrid&gt;       &lt;Left&gt;732.283447&lt;/Left&gt;       &lt;Top&gt;218.976379&lt;/Top&gt;       &lt;Width&gt;25.51181&lt;/Width&gt;       &lt;Height&gt;25.51181&lt;/Height&gt;     &lt;/SubGrid&gt;     &lt;SubGrid&gt;       &lt;Left&gt;757.7953&lt;/Left&gt;       &lt;Top&gt;295.5118&lt;/Top&gt;       &lt;Width&gt;151.1811&lt;/Width&gt;       &lt;Height&gt;25.51181&lt;/Height&gt;     &lt;/SubGrid&gt;     &lt;SubGrid&gt;       &lt;Left&gt;908.9764&lt;/Left&gt;       &lt;Top&gt;295.5118&lt;/Top&gt;       &lt;Width&gt;25.51181&lt;/Width&gt;       &lt;Height&gt;25.51181&lt;/Height&gt;     &lt;/SubGrid&gt;     &lt;SubGrid&gt;       &lt;Left&gt;757.7953&lt;/Left&gt;       &lt;Top&gt;270&lt;/Top&gt;       &lt;Width&gt;151.1811&lt;/Width&gt;       &lt;Height&gt;25.51181&lt;/Height&gt;     &lt;/SubGrid&gt;     &lt;SubGrid&gt;       &lt;Left&gt;908.9764&lt;/Left&gt;       &lt;Top&gt;270&lt;/Top&gt;       &lt;Width&gt;25.51181&lt;/Width&gt;       &lt;Height&gt;25.51181&lt;/Height&gt;     &lt;/SubGrid&gt;     &lt;SubGrid&gt;       &lt;Left&gt;757.7953&lt;/Left&gt;       &lt;Top&gt;244.48819&lt;/Top&gt;       &lt;Width&gt;151.1811&lt;/Width&gt;       &lt;Height&gt;25.51181&lt;/Height&gt;     &lt;/SubGrid&gt;     &lt;SubGrid&gt;       &lt;Left&gt;908.9764&lt;/Left&gt;       &lt;Top&gt;244.48819&lt;/Top&gt;       &lt;Width&gt;25.51181&lt;/Width&gt;       &lt;Height&gt;25.51181&lt;/Height&gt;     &lt;/SubGrid&gt;     &lt;SubGrid&gt;       &lt;Left&gt;757.7953&lt;/Left&gt;       &lt;Top&gt;218.976379&lt;/Top&gt;       &lt;Width&gt;151.1811&lt;/Width&gt;       &lt;Height&gt;25.51181&lt;/Height&gt;     &lt;/SubGrid&gt;     &lt;SubGrid&gt;       &lt;Left&gt;908.9764&lt;/Left&gt;       &lt;Top&gt;218.976379&lt;/Top&gt;       &lt;Width&gt;25.51181&lt;/Width&gt;       &lt;Height&gt;25.51181&lt;/Height&gt;     &lt;/SubGrid&gt;     &lt;SubGrid&gt;       &lt;Left&gt;25.51181&lt;/Left&gt;       &lt;Top&gt;51.02362&lt;/Top&gt;       &lt;Width&gt;25.51181&lt;/Width&gt;       &lt;Height&gt;167.952759&lt;/Height&gt;     &lt;/SubGrid&gt;     &lt;SubGrid&gt;       &lt;Left&gt;202.204727&lt;/Left&gt;       &lt;Top&gt;51.02362&lt;/Top&gt;       &lt;Width&gt;25.51181&lt;/Width&gt;       &lt;Height&gt;167.952759&lt;/Height&gt;     &lt;/SubGrid&gt;     &lt;SubGrid&gt;       &lt;Left&gt;378.897644&lt;/Left&gt;       &lt;Top&gt;51.02362&lt;/Top&gt;       &lt;Width&gt;25.51181&lt;/Width&gt;       &lt;Height&gt;167.952759&lt;/Height&gt;     &lt;/SubGrid&gt;     &lt;SubGrid&gt;       &lt;Left&gt;555.5906&lt;/Left&gt;       &lt;Top&gt;51.02362&lt;/Top&gt;       &lt;Width&gt;25.51181&lt;/Width&gt;       &lt;Height&gt;167.952759&lt;/Height&gt;     &lt;/SubGrid&gt;     &lt;SubGrid&gt;       &lt;Left&gt;732.283447&lt;/Left&gt;       &lt;Top&gt;51.02362&lt;/Top&gt;       &lt;Width&gt;25.51181&lt;/Width&gt;       &lt;Height&gt;167.952759&lt;/Height&gt;     &lt;/SubGrid&gt;     &lt;SubGrid&gt;       &lt;Left&gt;908.9764&lt;/Left&gt;       &lt;Top&gt;51.02362&lt;/Top&gt;       &lt;Width&gt;25.51181&lt;/Width&gt;       &lt;Height&gt;167.952759&lt;/Height&gt;     &lt;/SubGrid&gt;     &lt;SubGrid&gt;       &lt;Left&gt;25.51181&lt;/Left&gt;       &lt;Top&gt;321.023621&lt;/Top&gt;       &lt;Width&gt;25.51181&lt;/Width&gt;       &lt;Height&gt;167.952759&lt;/Height&gt;     &lt;/SubGrid&gt;     &lt;SubGrid&gt;       &lt;Left&gt;202.204727&lt;/Left&gt;       &lt;Top&gt;321.023621&lt;/Top&gt;       &lt;Width&gt;25.51181&lt;/Width&gt;       &lt;Height&gt;167.952759&lt;/Height&gt;     &lt;/SubGrid&gt;     &lt;SubGrid&gt;       &lt;Left&gt;378.897644&lt;/Left&gt;       &lt;Top&gt;321.023621&lt;/Top&gt;       &lt;Width&gt;25.51181&lt;/Width&gt;       &lt;Height&gt;167.952759&lt;/Height&gt;     &lt;/SubGrid&gt;     &lt;SubGrid&gt;       &lt;Left&gt;555.5906&lt;/Left&gt;       &lt;Top&gt;321.023621&lt;/Top&gt;       &lt;Width&gt;25.51181&lt;/Width&gt;       &lt;Height&gt;167.952759&lt;/Height&gt;     &lt;/SubGrid&gt;     &lt;SubGrid&gt;       &lt;Left&gt;732.283447&lt;/Left&gt;       &lt;Top&gt;321.023621&lt;/Top&gt;       &lt;Width&gt;25.51181&lt;/Width&gt;       &lt;Height&gt;167.952759&lt;/Height&gt;     &lt;/SubGrid&gt;     &lt;SubGrid&gt;       &lt;Left&gt;908.9764&lt;/Left&gt;       &lt;Top&gt;321.023621&lt;/Top&gt;       &lt;Width&gt;25.51181&lt;/Width&gt;       &lt;Height&gt;167.952759&lt;/Height&gt;     &lt;/SubGrid&gt;     &lt;SubGrid&gt;       &lt;Left&gt;51.02362&lt;/Left&gt;       &lt;Top&gt;51.02362&lt;/Top&gt;       &lt;Width&gt;151.1811&lt;/Width&gt;       &lt;Height&gt;167.952759&lt;/Height&gt;     &lt;/SubGrid&gt;     &lt;SubGrid&gt;       &lt;Left&gt;227.716537&lt;/Left&gt;       &lt;Top&gt;51.02362&lt;/Top&gt;       &lt;Width&gt;151.1811&lt;/Width&gt;       &lt;Height&gt;167.952759&lt;/Height&gt;     &lt;/SubGrid&gt;     &lt;SubGrid&gt;       &lt;Left&gt;404.409454&lt;/Left&gt;       &lt;Top&gt;51.02362&lt;/Top&gt;       &lt;Width&gt;151.1811&lt;/Width&gt;       &lt;Height&gt;167.952759&lt;/Height&gt;     &lt;/SubGrid&gt;     &lt;SubGrid&gt;       &lt;Left&gt;581.102356&lt;/Left&gt;       &lt;Top&gt;51.02362&lt;/Top&gt;       &lt;Width&gt;151.1811&lt;/Width&gt;       &lt;Height&gt;167.952759&lt;/Height&gt;     &lt;/SubGrid&gt;     &lt;SubGrid&gt;       &lt;Left&gt;757.7953&lt;/Left&gt;       &lt;Top&gt;51.02362&lt;/Top&gt;       &lt;Width&gt;151.1811&lt;/Width&gt;       &lt;Height&gt;167.952759&lt;/Height&gt;     &lt;/SubGrid&gt;     &lt;SubGrid&gt;       &lt;Left&gt;51.02362&lt;/Left&gt;       &lt;Top&gt;321.023621&lt;/Top&gt;       &lt;Width&gt;151.1811&lt;/Width&gt;       &lt;Height&gt;167.952759&lt;/Height&gt;     &lt;/SubGrid&gt;     &lt;SubGrid&gt;       &lt;Left&gt;227.716537&lt;/Left&gt;       &lt;Top&gt;321.023621&lt;/Top&gt;       &lt;Width&gt;151.1811&lt;/Width&gt;       &lt;Height&gt;167.952759&lt;/Height&gt;     &lt;/SubGrid&gt;     &lt;SubGrid&gt;       &lt;Left&gt;404.409454&lt;/Left&gt;       &lt;Top&gt;321.023621&lt;/Top&gt;       &lt;Width&gt;151.1811&lt;/Width&gt;       &lt;Height&gt;167.952759&lt;/Height&gt;     &lt;/SubGrid&gt;     &lt;SubGrid&gt;       &lt;Left&gt;581.102356&lt;/Left&gt;       &lt;Top&gt;321.023621&lt;/Top&gt;       &lt;Width&gt;151.1811&lt;/Width&gt;       &lt;Height&gt;167.952759&lt;/Height&gt;     &lt;/SubGrid&gt;     &lt;SubGrid&gt;       &lt;Left&gt;757.7953&lt;/Left&gt;       &lt;Top&gt;321.023621&lt;/Top&gt;       &lt;Width&gt;151.1811&lt;/Width&gt;       &lt;Height&gt;167.952759&lt;/Height&gt;     &lt;/SubGrid&gt;   &lt;/SubGrids&gt;   &lt;WorkArea&gt;     &lt;Top&gt;25.51181&lt;/Top&gt;     &lt;Left&gt;25.51181&lt;/Left&gt;     &lt;Width&gt;908.9764&lt;/Width&gt;     &lt;Height&gt;488.976379&lt;/Height&gt;   &lt;/WorkArea&gt;   &lt;AspectW&gt;-1&lt;/AspectW&gt;   &lt;AspectH&gt;-1&lt;/AspectH&gt;   &lt;Width&gt;960&lt;/Width&gt;   &lt;Height&gt;540&lt;/Height&gt;   &lt;HGap&gt;5&lt;/HGap&gt;   &lt;VGap&gt;5&lt;/VGap&gt;   &lt;OfficeVersion&gt;-1&lt;/OfficeVersion&gt; &lt;/GridTheme&gt;" hidden="1">
            <a:extLst>
              <a:ext uri="{FF2B5EF4-FFF2-40B4-BE49-F238E27FC236}">
                <a16:creationId xmlns:a16="http://schemas.microsoft.com/office/drawing/2014/main" id="{F5F0A4E1-4330-49F4-88F5-A83195F8511C}"/>
              </a:ext>
            </a:extLst>
          </p:cNvPr>
          <p:cNvSpPr/>
          <p:nvPr userDrawn="1"/>
        </p:nvSpPr>
        <p:spPr>
          <a:xfrm>
            <a:off x="243000" y="324000"/>
            <a:ext cx="8658000" cy="6210000"/>
          </a:xfrm>
          <a:prstGeom prst="rect">
            <a:avLst/>
          </a:prstGeom>
          <a:solidFill>
            <a:srgbClr val="E6E6E6"/>
          </a:solidFill>
          <a:ln w="3175" cap="flat" cmpd="sng" algn="ctr">
            <a:no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5" name="Rectangle 4" hidden="1">
            <a:extLst>
              <a:ext uri="{FF2B5EF4-FFF2-40B4-BE49-F238E27FC236}">
                <a16:creationId xmlns:a16="http://schemas.microsoft.com/office/drawing/2014/main" id="{F30BD45F-E3FD-4877-8E01-D258D6C49ED2}"/>
              </a:ext>
            </a:extLst>
          </p:cNvPr>
          <p:cNvSpPr/>
          <p:nvPr userDrawn="1">
            <p:custDataLst>
              <p:tags r:id="rId42"/>
            </p:custDataLst>
          </p:nvPr>
        </p:nvSpPr>
        <p:spPr>
          <a:xfrm>
            <a:off x="243000" y="324000"/>
            <a:ext cx="243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6" name="Rectangle 5" hidden="1">
            <a:extLst>
              <a:ext uri="{FF2B5EF4-FFF2-40B4-BE49-F238E27FC236}">
                <a16:creationId xmlns:a16="http://schemas.microsoft.com/office/drawing/2014/main" id="{61F8F4EB-98F9-49C6-AD23-0434FEEA7DAD}"/>
              </a:ext>
            </a:extLst>
          </p:cNvPr>
          <p:cNvSpPr/>
          <p:nvPr userDrawn="1">
            <p:custDataLst>
              <p:tags r:id="rId43"/>
            </p:custDataLst>
          </p:nvPr>
        </p:nvSpPr>
        <p:spPr>
          <a:xfrm>
            <a:off x="486000" y="324000"/>
            <a:ext cx="144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10" name="Rectangle 9" hidden="1">
            <a:extLst>
              <a:ext uri="{FF2B5EF4-FFF2-40B4-BE49-F238E27FC236}">
                <a16:creationId xmlns:a16="http://schemas.microsoft.com/office/drawing/2014/main" id="{5461F43A-D29F-4117-83B4-78ECC6A90694}"/>
              </a:ext>
            </a:extLst>
          </p:cNvPr>
          <p:cNvSpPr/>
          <p:nvPr userDrawn="1">
            <p:custDataLst>
              <p:tags r:id="rId44"/>
            </p:custDataLst>
          </p:nvPr>
        </p:nvSpPr>
        <p:spPr>
          <a:xfrm>
            <a:off x="1926000" y="324000"/>
            <a:ext cx="243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11" name="Rectangle 10" hidden="1">
            <a:extLst>
              <a:ext uri="{FF2B5EF4-FFF2-40B4-BE49-F238E27FC236}">
                <a16:creationId xmlns:a16="http://schemas.microsoft.com/office/drawing/2014/main" id="{3885B838-2022-4A1F-A84B-BB1127E2EE43}"/>
              </a:ext>
            </a:extLst>
          </p:cNvPr>
          <p:cNvSpPr/>
          <p:nvPr userDrawn="1">
            <p:custDataLst>
              <p:tags r:id="rId45"/>
            </p:custDataLst>
          </p:nvPr>
        </p:nvSpPr>
        <p:spPr>
          <a:xfrm>
            <a:off x="2169000" y="324000"/>
            <a:ext cx="144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12" name="Rectangle 11" hidden="1">
            <a:extLst>
              <a:ext uri="{FF2B5EF4-FFF2-40B4-BE49-F238E27FC236}">
                <a16:creationId xmlns:a16="http://schemas.microsoft.com/office/drawing/2014/main" id="{AC6417FB-6B96-4CAA-9A61-CE3C85379335}"/>
              </a:ext>
            </a:extLst>
          </p:cNvPr>
          <p:cNvSpPr/>
          <p:nvPr userDrawn="1">
            <p:custDataLst>
              <p:tags r:id="rId46"/>
            </p:custDataLst>
          </p:nvPr>
        </p:nvSpPr>
        <p:spPr>
          <a:xfrm>
            <a:off x="3609000" y="324000"/>
            <a:ext cx="243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13" name="Rectangle 12" hidden="1">
            <a:extLst>
              <a:ext uri="{FF2B5EF4-FFF2-40B4-BE49-F238E27FC236}">
                <a16:creationId xmlns:a16="http://schemas.microsoft.com/office/drawing/2014/main" id="{88F2338E-050E-4997-B5FD-16609E6B05AC}"/>
              </a:ext>
            </a:extLst>
          </p:cNvPr>
          <p:cNvSpPr/>
          <p:nvPr userDrawn="1">
            <p:custDataLst>
              <p:tags r:id="rId47"/>
            </p:custDataLst>
          </p:nvPr>
        </p:nvSpPr>
        <p:spPr>
          <a:xfrm>
            <a:off x="3852000" y="324000"/>
            <a:ext cx="144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14" name="Rectangle 13" hidden="1">
            <a:extLst>
              <a:ext uri="{FF2B5EF4-FFF2-40B4-BE49-F238E27FC236}">
                <a16:creationId xmlns:a16="http://schemas.microsoft.com/office/drawing/2014/main" id="{65330914-84C1-4EFF-8088-9FF9153B21A3}"/>
              </a:ext>
            </a:extLst>
          </p:cNvPr>
          <p:cNvSpPr/>
          <p:nvPr userDrawn="1">
            <p:custDataLst>
              <p:tags r:id="rId48"/>
            </p:custDataLst>
          </p:nvPr>
        </p:nvSpPr>
        <p:spPr>
          <a:xfrm>
            <a:off x="5292000" y="324000"/>
            <a:ext cx="243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15" name="Rectangle 14" hidden="1">
            <a:extLst>
              <a:ext uri="{FF2B5EF4-FFF2-40B4-BE49-F238E27FC236}">
                <a16:creationId xmlns:a16="http://schemas.microsoft.com/office/drawing/2014/main" id="{0D9F1F0C-68CC-4F13-A58D-7D5850D6BABB}"/>
              </a:ext>
            </a:extLst>
          </p:cNvPr>
          <p:cNvSpPr/>
          <p:nvPr userDrawn="1">
            <p:custDataLst>
              <p:tags r:id="rId49"/>
            </p:custDataLst>
          </p:nvPr>
        </p:nvSpPr>
        <p:spPr>
          <a:xfrm>
            <a:off x="5535000" y="324000"/>
            <a:ext cx="144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16" name="Rectangle 15" hidden="1">
            <a:extLst>
              <a:ext uri="{FF2B5EF4-FFF2-40B4-BE49-F238E27FC236}">
                <a16:creationId xmlns:a16="http://schemas.microsoft.com/office/drawing/2014/main" id="{FCD1A103-17AC-4A34-8A1D-92E20B67C019}"/>
              </a:ext>
            </a:extLst>
          </p:cNvPr>
          <p:cNvSpPr/>
          <p:nvPr userDrawn="1">
            <p:custDataLst>
              <p:tags r:id="rId50"/>
            </p:custDataLst>
          </p:nvPr>
        </p:nvSpPr>
        <p:spPr>
          <a:xfrm>
            <a:off x="6975000" y="324000"/>
            <a:ext cx="243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17" name="Rectangle 16" hidden="1">
            <a:extLst>
              <a:ext uri="{FF2B5EF4-FFF2-40B4-BE49-F238E27FC236}">
                <a16:creationId xmlns:a16="http://schemas.microsoft.com/office/drawing/2014/main" id="{6D17E478-3C99-48E5-91A4-253FD970A082}"/>
              </a:ext>
            </a:extLst>
          </p:cNvPr>
          <p:cNvSpPr/>
          <p:nvPr userDrawn="1">
            <p:custDataLst>
              <p:tags r:id="rId51"/>
            </p:custDataLst>
          </p:nvPr>
        </p:nvSpPr>
        <p:spPr>
          <a:xfrm>
            <a:off x="7218000" y="324000"/>
            <a:ext cx="144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18" name="Rectangle 17" hidden="1">
            <a:extLst>
              <a:ext uri="{FF2B5EF4-FFF2-40B4-BE49-F238E27FC236}">
                <a16:creationId xmlns:a16="http://schemas.microsoft.com/office/drawing/2014/main" id="{ACBDE3FC-87C8-4EA6-8040-812BA3745D76}"/>
              </a:ext>
            </a:extLst>
          </p:cNvPr>
          <p:cNvSpPr/>
          <p:nvPr userDrawn="1">
            <p:custDataLst>
              <p:tags r:id="rId52"/>
            </p:custDataLst>
          </p:nvPr>
        </p:nvSpPr>
        <p:spPr>
          <a:xfrm>
            <a:off x="8658000" y="324000"/>
            <a:ext cx="243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19" name="Rectangle 18" hidden="1">
            <a:extLst>
              <a:ext uri="{FF2B5EF4-FFF2-40B4-BE49-F238E27FC236}">
                <a16:creationId xmlns:a16="http://schemas.microsoft.com/office/drawing/2014/main" id="{994EE5B0-B3FC-43D9-8B31-B03CA4819265}"/>
              </a:ext>
            </a:extLst>
          </p:cNvPr>
          <p:cNvSpPr/>
          <p:nvPr userDrawn="1">
            <p:custDataLst>
              <p:tags r:id="rId53"/>
            </p:custDataLst>
          </p:nvPr>
        </p:nvSpPr>
        <p:spPr>
          <a:xfrm>
            <a:off x="243000" y="2781000"/>
            <a:ext cx="243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20" name="Rectangle 19" hidden="1">
            <a:extLst>
              <a:ext uri="{FF2B5EF4-FFF2-40B4-BE49-F238E27FC236}">
                <a16:creationId xmlns:a16="http://schemas.microsoft.com/office/drawing/2014/main" id="{71B943CE-F983-40CB-852B-B348DA0EECF9}"/>
              </a:ext>
            </a:extLst>
          </p:cNvPr>
          <p:cNvSpPr/>
          <p:nvPr userDrawn="1">
            <p:custDataLst>
              <p:tags r:id="rId54"/>
            </p:custDataLst>
          </p:nvPr>
        </p:nvSpPr>
        <p:spPr>
          <a:xfrm>
            <a:off x="243000" y="3105000"/>
            <a:ext cx="243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21" name="Rectangle 20" hidden="1">
            <a:extLst>
              <a:ext uri="{FF2B5EF4-FFF2-40B4-BE49-F238E27FC236}">
                <a16:creationId xmlns:a16="http://schemas.microsoft.com/office/drawing/2014/main" id="{195AE9FF-57B5-4B28-95BD-65EB616F8339}"/>
              </a:ext>
            </a:extLst>
          </p:cNvPr>
          <p:cNvSpPr/>
          <p:nvPr userDrawn="1">
            <p:custDataLst>
              <p:tags r:id="rId55"/>
            </p:custDataLst>
          </p:nvPr>
        </p:nvSpPr>
        <p:spPr>
          <a:xfrm>
            <a:off x="243000" y="3429000"/>
            <a:ext cx="243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22" name="Rectangle 21" hidden="1">
            <a:extLst>
              <a:ext uri="{FF2B5EF4-FFF2-40B4-BE49-F238E27FC236}">
                <a16:creationId xmlns:a16="http://schemas.microsoft.com/office/drawing/2014/main" id="{09C4273C-D9B3-4E1C-BECF-E403BC0FED81}"/>
              </a:ext>
            </a:extLst>
          </p:cNvPr>
          <p:cNvSpPr/>
          <p:nvPr userDrawn="1">
            <p:custDataLst>
              <p:tags r:id="rId56"/>
            </p:custDataLst>
          </p:nvPr>
        </p:nvSpPr>
        <p:spPr>
          <a:xfrm>
            <a:off x="243000" y="3753000"/>
            <a:ext cx="243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23" name="Rectangle 22" hidden="1">
            <a:extLst>
              <a:ext uri="{FF2B5EF4-FFF2-40B4-BE49-F238E27FC236}">
                <a16:creationId xmlns:a16="http://schemas.microsoft.com/office/drawing/2014/main" id="{D61A9C98-DFAC-4C93-9FC3-FA4B7268AFD4}"/>
              </a:ext>
            </a:extLst>
          </p:cNvPr>
          <p:cNvSpPr/>
          <p:nvPr userDrawn="1">
            <p:custDataLst>
              <p:tags r:id="rId57"/>
            </p:custDataLst>
          </p:nvPr>
        </p:nvSpPr>
        <p:spPr>
          <a:xfrm>
            <a:off x="486000" y="3753000"/>
            <a:ext cx="144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24" name="Rectangle 23" hidden="1">
            <a:extLst>
              <a:ext uri="{FF2B5EF4-FFF2-40B4-BE49-F238E27FC236}">
                <a16:creationId xmlns:a16="http://schemas.microsoft.com/office/drawing/2014/main" id="{2738953D-847C-44BC-BB1D-3E35D57608D4}"/>
              </a:ext>
            </a:extLst>
          </p:cNvPr>
          <p:cNvSpPr/>
          <p:nvPr userDrawn="1">
            <p:custDataLst>
              <p:tags r:id="rId58"/>
            </p:custDataLst>
          </p:nvPr>
        </p:nvSpPr>
        <p:spPr>
          <a:xfrm>
            <a:off x="1926000" y="3753000"/>
            <a:ext cx="243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25" name="Rectangle 24" hidden="1">
            <a:extLst>
              <a:ext uri="{FF2B5EF4-FFF2-40B4-BE49-F238E27FC236}">
                <a16:creationId xmlns:a16="http://schemas.microsoft.com/office/drawing/2014/main" id="{A85DD5C0-07B7-493F-ACD2-090488BDD5B6}"/>
              </a:ext>
            </a:extLst>
          </p:cNvPr>
          <p:cNvSpPr/>
          <p:nvPr userDrawn="1">
            <p:custDataLst>
              <p:tags r:id="rId59"/>
            </p:custDataLst>
          </p:nvPr>
        </p:nvSpPr>
        <p:spPr>
          <a:xfrm>
            <a:off x="486000" y="3429000"/>
            <a:ext cx="144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37" name="Rectangle 36" hidden="1">
            <a:extLst>
              <a:ext uri="{FF2B5EF4-FFF2-40B4-BE49-F238E27FC236}">
                <a16:creationId xmlns:a16="http://schemas.microsoft.com/office/drawing/2014/main" id="{2D03EC4E-106A-492D-9392-E8DAE462F1BE}"/>
              </a:ext>
            </a:extLst>
          </p:cNvPr>
          <p:cNvSpPr/>
          <p:nvPr userDrawn="1">
            <p:custDataLst>
              <p:tags r:id="rId60"/>
            </p:custDataLst>
          </p:nvPr>
        </p:nvSpPr>
        <p:spPr>
          <a:xfrm>
            <a:off x="1926000" y="3429000"/>
            <a:ext cx="243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45" name="Rectangle 44" hidden="1">
            <a:extLst>
              <a:ext uri="{FF2B5EF4-FFF2-40B4-BE49-F238E27FC236}">
                <a16:creationId xmlns:a16="http://schemas.microsoft.com/office/drawing/2014/main" id="{20022031-21E7-4D6F-92EB-D2DDACC3013D}"/>
              </a:ext>
            </a:extLst>
          </p:cNvPr>
          <p:cNvSpPr/>
          <p:nvPr userDrawn="1">
            <p:custDataLst>
              <p:tags r:id="rId61"/>
            </p:custDataLst>
          </p:nvPr>
        </p:nvSpPr>
        <p:spPr>
          <a:xfrm>
            <a:off x="486000" y="3105000"/>
            <a:ext cx="144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46" name="Rectangle 45" hidden="1">
            <a:extLst>
              <a:ext uri="{FF2B5EF4-FFF2-40B4-BE49-F238E27FC236}">
                <a16:creationId xmlns:a16="http://schemas.microsoft.com/office/drawing/2014/main" id="{0D8C0033-6DD1-44FA-8D1E-C266A6CB5E58}"/>
              </a:ext>
            </a:extLst>
          </p:cNvPr>
          <p:cNvSpPr/>
          <p:nvPr userDrawn="1">
            <p:custDataLst>
              <p:tags r:id="rId62"/>
            </p:custDataLst>
          </p:nvPr>
        </p:nvSpPr>
        <p:spPr>
          <a:xfrm>
            <a:off x="1926000" y="3105000"/>
            <a:ext cx="243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47" name="Rectangle 46" hidden="1">
            <a:extLst>
              <a:ext uri="{FF2B5EF4-FFF2-40B4-BE49-F238E27FC236}">
                <a16:creationId xmlns:a16="http://schemas.microsoft.com/office/drawing/2014/main" id="{5405C511-8E76-4F70-B418-D42EFC88B59C}"/>
              </a:ext>
            </a:extLst>
          </p:cNvPr>
          <p:cNvSpPr/>
          <p:nvPr userDrawn="1">
            <p:custDataLst>
              <p:tags r:id="rId63"/>
            </p:custDataLst>
          </p:nvPr>
        </p:nvSpPr>
        <p:spPr>
          <a:xfrm>
            <a:off x="486000" y="2781000"/>
            <a:ext cx="144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48" name="Rectangle 47" hidden="1">
            <a:extLst>
              <a:ext uri="{FF2B5EF4-FFF2-40B4-BE49-F238E27FC236}">
                <a16:creationId xmlns:a16="http://schemas.microsoft.com/office/drawing/2014/main" id="{3A318B50-011A-4077-B856-5AA6365091AC}"/>
              </a:ext>
            </a:extLst>
          </p:cNvPr>
          <p:cNvSpPr/>
          <p:nvPr userDrawn="1">
            <p:custDataLst>
              <p:tags r:id="rId64"/>
            </p:custDataLst>
          </p:nvPr>
        </p:nvSpPr>
        <p:spPr>
          <a:xfrm>
            <a:off x="1926000" y="2781000"/>
            <a:ext cx="243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49" name="Rectangle 48" hidden="1">
            <a:extLst>
              <a:ext uri="{FF2B5EF4-FFF2-40B4-BE49-F238E27FC236}">
                <a16:creationId xmlns:a16="http://schemas.microsoft.com/office/drawing/2014/main" id="{6A2BCA5B-FE07-43B1-A4B7-31BD6164A6E4}"/>
              </a:ext>
            </a:extLst>
          </p:cNvPr>
          <p:cNvSpPr/>
          <p:nvPr userDrawn="1">
            <p:custDataLst>
              <p:tags r:id="rId65"/>
            </p:custDataLst>
          </p:nvPr>
        </p:nvSpPr>
        <p:spPr>
          <a:xfrm>
            <a:off x="243000" y="6210000"/>
            <a:ext cx="243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50" name="Rectangle 49" hidden="1">
            <a:extLst>
              <a:ext uri="{FF2B5EF4-FFF2-40B4-BE49-F238E27FC236}">
                <a16:creationId xmlns:a16="http://schemas.microsoft.com/office/drawing/2014/main" id="{5C40FFBD-7783-45AC-8A2B-097F0420F8BE}"/>
              </a:ext>
            </a:extLst>
          </p:cNvPr>
          <p:cNvSpPr/>
          <p:nvPr userDrawn="1">
            <p:custDataLst>
              <p:tags r:id="rId66"/>
            </p:custDataLst>
          </p:nvPr>
        </p:nvSpPr>
        <p:spPr>
          <a:xfrm>
            <a:off x="486000" y="6210000"/>
            <a:ext cx="144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51" name="Rectangle 50" hidden="1">
            <a:extLst>
              <a:ext uri="{FF2B5EF4-FFF2-40B4-BE49-F238E27FC236}">
                <a16:creationId xmlns:a16="http://schemas.microsoft.com/office/drawing/2014/main" id="{4CEBE773-5EE2-48C7-957B-8390AB5ACC07}"/>
              </a:ext>
            </a:extLst>
          </p:cNvPr>
          <p:cNvSpPr/>
          <p:nvPr userDrawn="1">
            <p:custDataLst>
              <p:tags r:id="rId67"/>
            </p:custDataLst>
          </p:nvPr>
        </p:nvSpPr>
        <p:spPr>
          <a:xfrm>
            <a:off x="1926000" y="6210000"/>
            <a:ext cx="243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52" name="Rectangle 51" hidden="1">
            <a:extLst>
              <a:ext uri="{FF2B5EF4-FFF2-40B4-BE49-F238E27FC236}">
                <a16:creationId xmlns:a16="http://schemas.microsoft.com/office/drawing/2014/main" id="{A88B1085-4452-48B2-ABE2-B39A1F2C8B5C}"/>
              </a:ext>
            </a:extLst>
          </p:cNvPr>
          <p:cNvSpPr/>
          <p:nvPr userDrawn="1">
            <p:custDataLst>
              <p:tags r:id="rId68"/>
            </p:custDataLst>
          </p:nvPr>
        </p:nvSpPr>
        <p:spPr>
          <a:xfrm>
            <a:off x="2169000" y="6210000"/>
            <a:ext cx="144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53" name="Rectangle 52" hidden="1">
            <a:extLst>
              <a:ext uri="{FF2B5EF4-FFF2-40B4-BE49-F238E27FC236}">
                <a16:creationId xmlns:a16="http://schemas.microsoft.com/office/drawing/2014/main" id="{35677462-D07F-483C-9C29-E04937D96970}"/>
              </a:ext>
            </a:extLst>
          </p:cNvPr>
          <p:cNvSpPr/>
          <p:nvPr userDrawn="1">
            <p:custDataLst>
              <p:tags r:id="rId69"/>
            </p:custDataLst>
          </p:nvPr>
        </p:nvSpPr>
        <p:spPr>
          <a:xfrm>
            <a:off x="3609000" y="6210000"/>
            <a:ext cx="243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54" name="Rectangle 53" hidden="1">
            <a:extLst>
              <a:ext uri="{FF2B5EF4-FFF2-40B4-BE49-F238E27FC236}">
                <a16:creationId xmlns:a16="http://schemas.microsoft.com/office/drawing/2014/main" id="{719982BD-DEFC-4091-A576-C424DBA3C4DD}"/>
              </a:ext>
            </a:extLst>
          </p:cNvPr>
          <p:cNvSpPr/>
          <p:nvPr userDrawn="1">
            <p:custDataLst>
              <p:tags r:id="rId70"/>
            </p:custDataLst>
          </p:nvPr>
        </p:nvSpPr>
        <p:spPr>
          <a:xfrm>
            <a:off x="3852000" y="6210000"/>
            <a:ext cx="144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55" name="Rectangle 54" hidden="1">
            <a:extLst>
              <a:ext uri="{FF2B5EF4-FFF2-40B4-BE49-F238E27FC236}">
                <a16:creationId xmlns:a16="http://schemas.microsoft.com/office/drawing/2014/main" id="{09DABF0B-9E1E-4C4B-B44A-B858D0F51253}"/>
              </a:ext>
            </a:extLst>
          </p:cNvPr>
          <p:cNvSpPr/>
          <p:nvPr userDrawn="1">
            <p:custDataLst>
              <p:tags r:id="rId71"/>
            </p:custDataLst>
          </p:nvPr>
        </p:nvSpPr>
        <p:spPr>
          <a:xfrm>
            <a:off x="5292000" y="6210000"/>
            <a:ext cx="243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56" name="Rectangle 55" hidden="1">
            <a:extLst>
              <a:ext uri="{FF2B5EF4-FFF2-40B4-BE49-F238E27FC236}">
                <a16:creationId xmlns:a16="http://schemas.microsoft.com/office/drawing/2014/main" id="{4C2D3A6A-66FD-4AEE-8C1E-B6E5EECF6AC4}"/>
              </a:ext>
            </a:extLst>
          </p:cNvPr>
          <p:cNvSpPr/>
          <p:nvPr userDrawn="1">
            <p:custDataLst>
              <p:tags r:id="rId72"/>
            </p:custDataLst>
          </p:nvPr>
        </p:nvSpPr>
        <p:spPr>
          <a:xfrm>
            <a:off x="5535000" y="6210000"/>
            <a:ext cx="144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57" name="Rectangle 56" hidden="1">
            <a:extLst>
              <a:ext uri="{FF2B5EF4-FFF2-40B4-BE49-F238E27FC236}">
                <a16:creationId xmlns:a16="http://schemas.microsoft.com/office/drawing/2014/main" id="{2D1F338B-CF9E-4B33-946A-4DB709760AF6}"/>
              </a:ext>
            </a:extLst>
          </p:cNvPr>
          <p:cNvSpPr/>
          <p:nvPr userDrawn="1">
            <p:custDataLst>
              <p:tags r:id="rId73"/>
            </p:custDataLst>
          </p:nvPr>
        </p:nvSpPr>
        <p:spPr>
          <a:xfrm>
            <a:off x="6975000" y="6210000"/>
            <a:ext cx="243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58" name="Rectangle 57" hidden="1">
            <a:extLst>
              <a:ext uri="{FF2B5EF4-FFF2-40B4-BE49-F238E27FC236}">
                <a16:creationId xmlns:a16="http://schemas.microsoft.com/office/drawing/2014/main" id="{C62DDC7A-A75D-47D1-8199-CF07F2BDFB07}"/>
              </a:ext>
            </a:extLst>
          </p:cNvPr>
          <p:cNvSpPr/>
          <p:nvPr userDrawn="1">
            <p:custDataLst>
              <p:tags r:id="rId74"/>
            </p:custDataLst>
          </p:nvPr>
        </p:nvSpPr>
        <p:spPr>
          <a:xfrm>
            <a:off x="7218000" y="6210000"/>
            <a:ext cx="144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59" name="Rectangle 58" hidden="1">
            <a:extLst>
              <a:ext uri="{FF2B5EF4-FFF2-40B4-BE49-F238E27FC236}">
                <a16:creationId xmlns:a16="http://schemas.microsoft.com/office/drawing/2014/main" id="{58B5BE77-B2A7-4D7F-8E0B-C3E954ED65B5}"/>
              </a:ext>
            </a:extLst>
          </p:cNvPr>
          <p:cNvSpPr/>
          <p:nvPr userDrawn="1">
            <p:custDataLst>
              <p:tags r:id="rId75"/>
            </p:custDataLst>
          </p:nvPr>
        </p:nvSpPr>
        <p:spPr>
          <a:xfrm>
            <a:off x="8658000" y="6210000"/>
            <a:ext cx="243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60" name="Rectangle 59" hidden="1">
            <a:extLst>
              <a:ext uri="{FF2B5EF4-FFF2-40B4-BE49-F238E27FC236}">
                <a16:creationId xmlns:a16="http://schemas.microsoft.com/office/drawing/2014/main" id="{FCFBBBC3-8FB6-4FAC-ADAD-D2D96E64A22C}"/>
              </a:ext>
            </a:extLst>
          </p:cNvPr>
          <p:cNvSpPr/>
          <p:nvPr userDrawn="1">
            <p:custDataLst>
              <p:tags r:id="rId76"/>
            </p:custDataLst>
          </p:nvPr>
        </p:nvSpPr>
        <p:spPr>
          <a:xfrm>
            <a:off x="2169000" y="3753000"/>
            <a:ext cx="144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61" name="Rectangle 60" hidden="1">
            <a:extLst>
              <a:ext uri="{FF2B5EF4-FFF2-40B4-BE49-F238E27FC236}">
                <a16:creationId xmlns:a16="http://schemas.microsoft.com/office/drawing/2014/main" id="{2C5A7DD2-B5CE-413A-9B54-583BA9EBCDFF}"/>
              </a:ext>
            </a:extLst>
          </p:cNvPr>
          <p:cNvSpPr/>
          <p:nvPr userDrawn="1">
            <p:custDataLst>
              <p:tags r:id="rId77"/>
            </p:custDataLst>
          </p:nvPr>
        </p:nvSpPr>
        <p:spPr>
          <a:xfrm>
            <a:off x="3609000" y="3753000"/>
            <a:ext cx="243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62" name="Rectangle 61" hidden="1">
            <a:extLst>
              <a:ext uri="{FF2B5EF4-FFF2-40B4-BE49-F238E27FC236}">
                <a16:creationId xmlns:a16="http://schemas.microsoft.com/office/drawing/2014/main" id="{D9461BA4-4B7F-4140-AC43-136B90730752}"/>
              </a:ext>
            </a:extLst>
          </p:cNvPr>
          <p:cNvSpPr/>
          <p:nvPr userDrawn="1">
            <p:custDataLst>
              <p:tags r:id="rId78"/>
            </p:custDataLst>
          </p:nvPr>
        </p:nvSpPr>
        <p:spPr>
          <a:xfrm>
            <a:off x="2169000" y="3429000"/>
            <a:ext cx="144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63" name="Rectangle 62" hidden="1">
            <a:extLst>
              <a:ext uri="{FF2B5EF4-FFF2-40B4-BE49-F238E27FC236}">
                <a16:creationId xmlns:a16="http://schemas.microsoft.com/office/drawing/2014/main" id="{DEB946CF-96A1-4659-9385-72D850C9C025}"/>
              </a:ext>
            </a:extLst>
          </p:cNvPr>
          <p:cNvSpPr/>
          <p:nvPr userDrawn="1">
            <p:custDataLst>
              <p:tags r:id="rId79"/>
            </p:custDataLst>
          </p:nvPr>
        </p:nvSpPr>
        <p:spPr>
          <a:xfrm>
            <a:off x="3609000" y="3429000"/>
            <a:ext cx="243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64" name="Rectangle 63" hidden="1">
            <a:extLst>
              <a:ext uri="{FF2B5EF4-FFF2-40B4-BE49-F238E27FC236}">
                <a16:creationId xmlns:a16="http://schemas.microsoft.com/office/drawing/2014/main" id="{742C5205-4F49-47AB-B503-BC7F63858642}"/>
              </a:ext>
            </a:extLst>
          </p:cNvPr>
          <p:cNvSpPr/>
          <p:nvPr userDrawn="1">
            <p:custDataLst>
              <p:tags r:id="rId80"/>
            </p:custDataLst>
          </p:nvPr>
        </p:nvSpPr>
        <p:spPr>
          <a:xfrm>
            <a:off x="2169000" y="3105000"/>
            <a:ext cx="144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65" name="Rectangle 64" hidden="1">
            <a:extLst>
              <a:ext uri="{FF2B5EF4-FFF2-40B4-BE49-F238E27FC236}">
                <a16:creationId xmlns:a16="http://schemas.microsoft.com/office/drawing/2014/main" id="{5B2DC920-B604-43E9-ADC1-B26167353D44}"/>
              </a:ext>
            </a:extLst>
          </p:cNvPr>
          <p:cNvSpPr/>
          <p:nvPr userDrawn="1">
            <p:custDataLst>
              <p:tags r:id="rId81"/>
            </p:custDataLst>
          </p:nvPr>
        </p:nvSpPr>
        <p:spPr>
          <a:xfrm>
            <a:off x="3609000" y="3105000"/>
            <a:ext cx="243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66" name="Rectangle 65" hidden="1">
            <a:extLst>
              <a:ext uri="{FF2B5EF4-FFF2-40B4-BE49-F238E27FC236}">
                <a16:creationId xmlns:a16="http://schemas.microsoft.com/office/drawing/2014/main" id="{419CE6B2-B4FC-4BBD-937B-2FAF2EC436EB}"/>
              </a:ext>
            </a:extLst>
          </p:cNvPr>
          <p:cNvSpPr/>
          <p:nvPr userDrawn="1">
            <p:custDataLst>
              <p:tags r:id="rId82"/>
            </p:custDataLst>
          </p:nvPr>
        </p:nvSpPr>
        <p:spPr>
          <a:xfrm>
            <a:off x="2169000" y="2781000"/>
            <a:ext cx="144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67" name="Rectangle 66" hidden="1">
            <a:extLst>
              <a:ext uri="{FF2B5EF4-FFF2-40B4-BE49-F238E27FC236}">
                <a16:creationId xmlns:a16="http://schemas.microsoft.com/office/drawing/2014/main" id="{24F744BF-7A2A-44A1-99AF-BF4D80F50B40}"/>
              </a:ext>
            </a:extLst>
          </p:cNvPr>
          <p:cNvSpPr/>
          <p:nvPr userDrawn="1">
            <p:custDataLst>
              <p:tags r:id="rId83"/>
            </p:custDataLst>
          </p:nvPr>
        </p:nvSpPr>
        <p:spPr>
          <a:xfrm>
            <a:off x="3609000" y="2781000"/>
            <a:ext cx="243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68" name="Rectangle 67" hidden="1">
            <a:extLst>
              <a:ext uri="{FF2B5EF4-FFF2-40B4-BE49-F238E27FC236}">
                <a16:creationId xmlns:a16="http://schemas.microsoft.com/office/drawing/2014/main" id="{4A561C12-BD2C-4ABE-9ACE-047842A9B253}"/>
              </a:ext>
            </a:extLst>
          </p:cNvPr>
          <p:cNvSpPr/>
          <p:nvPr userDrawn="1">
            <p:custDataLst>
              <p:tags r:id="rId84"/>
            </p:custDataLst>
          </p:nvPr>
        </p:nvSpPr>
        <p:spPr>
          <a:xfrm>
            <a:off x="3852000" y="3753000"/>
            <a:ext cx="144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69" name="Rectangle 68" hidden="1">
            <a:extLst>
              <a:ext uri="{FF2B5EF4-FFF2-40B4-BE49-F238E27FC236}">
                <a16:creationId xmlns:a16="http://schemas.microsoft.com/office/drawing/2014/main" id="{1F79B3EE-7015-44C0-B98B-D7976E3CC6C0}"/>
              </a:ext>
            </a:extLst>
          </p:cNvPr>
          <p:cNvSpPr/>
          <p:nvPr userDrawn="1">
            <p:custDataLst>
              <p:tags r:id="rId85"/>
            </p:custDataLst>
          </p:nvPr>
        </p:nvSpPr>
        <p:spPr>
          <a:xfrm>
            <a:off x="5292000" y="3753000"/>
            <a:ext cx="243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70" name="Rectangle 69" hidden="1">
            <a:extLst>
              <a:ext uri="{FF2B5EF4-FFF2-40B4-BE49-F238E27FC236}">
                <a16:creationId xmlns:a16="http://schemas.microsoft.com/office/drawing/2014/main" id="{55195DF3-05B5-49EC-8E2A-6D131BFB07E4}"/>
              </a:ext>
            </a:extLst>
          </p:cNvPr>
          <p:cNvSpPr/>
          <p:nvPr userDrawn="1">
            <p:custDataLst>
              <p:tags r:id="rId86"/>
            </p:custDataLst>
          </p:nvPr>
        </p:nvSpPr>
        <p:spPr>
          <a:xfrm>
            <a:off x="3852000" y="3429000"/>
            <a:ext cx="144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71" name="Rectangle 70" hidden="1">
            <a:extLst>
              <a:ext uri="{FF2B5EF4-FFF2-40B4-BE49-F238E27FC236}">
                <a16:creationId xmlns:a16="http://schemas.microsoft.com/office/drawing/2014/main" id="{6C7ACCBF-3785-451F-8D26-06EB8169ED29}"/>
              </a:ext>
            </a:extLst>
          </p:cNvPr>
          <p:cNvSpPr/>
          <p:nvPr userDrawn="1">
            <p:custDataLst>
              <p:tags r:id="rId87"/>
            </p:custDataLst>
          </p:nvPr>
        </p:nvSpPr>
        <p:spPr>
          <a:xfrm>
            <a:off x="5292000" y="3429000"/>
            <a:ext cx="243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72" name="Rectangle 71" hidden="1">
            <a:extLst>
              <a:ext uri="{FF2B5EF4-FFF2-40B4-BE49-F238E27FC236}">
                <a16:creationId xmlns:a16="http://schemas.microsoft.com/office/drawing/2014/main" id="{0DB1FB36-F0B8-4569-B24C-A7FE882E3A0D}"/>
              </a:ext>
            </a:extLst>
          </p:cNvPr>
          <p:cNvSpPr/>
          <p:nvPr userDrawn="1">
            <p:custDataLst>
              <p:tags r:id="rId88"/>
            </p:custDataLst>
          </p:nvPr>
        </p:nvSpPr>
        <p:spPr>
          <a:xfrm>
            <a:off x="3852000" y="3105000"/>
            <a:ext cx="144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73" name="Rectangle 72" hidden="1">
            <a:extLst>
              <a:ext uri="{FF2B5EF4-FFF2-40B4-BE49-F238E27FC236}">
                <a16:creationId xmlns:a16="http://schemas.microsoft.com/office/drawing/2014/main" id="{A16BF7E9-5EB1-4763-B3B3-B9BDDFCE9368}"/>
              </a:ext>
            </a:extLst>
          </p:cNvPr>
          <p:cNvSpPr/>
          <p:nvPr userDrawn="1">
            <p:custDataLst>
              <p:tags r:id="rId89"/>
            </p:custDataLst>
          </p:nvPr>
        </p:nvSpPr>
        <p:spPr>
          <a:xfrm>
            <a:off x="5292000" y="3105000"/>
            <a:ext cx="243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74" name="Rectangle 73" hidden="1">
            <a:extLst>
              <a:ext uri="{FF2B5EF4-FFF2-40B4-BE49-F238E27FC236}">
                <a16:creationId xmlns:a16="http://schemas.microsoft.com/office/drawing/2014/main" id="{B859330A-8EF0-4EC1-8579-E436CA633192}"/>
              </a:ext>
            </a:extLst>
          </p:cNvPr>
          <p:cNvSpPr/>
          <p:nvPr userDrawn="1">
            <p:custDataLst>
              <p:tags r:id="rId90"/>
            </p:custDataLst>
          </p:nvPr>
        </p:nvSpPr>
        <p:spPr>
          <a:xfrm>
            <a:off x="3852000" y="2781000"/>
            <a:ext cx="144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75" name="Rectangle 74" hidden="1">
            <a:extLst>
              <a:ext uri="{FF2B5EF4-FFF2-40B4-BE49-F238E27FC236}">
                <a16:creationId xmlns:a16="http://schemas.microsoft.com/office/drawing/2014/main" id="{28ADAA1F-5B13-4CA7-92F6-B9BD284DD1E1}"/>
              </a:ext>
            </a:extLst>
          </p:cNvPr>
          <p:cNvSpPr/>
          <p:nvPr userDrawn="1">
            <p:custDataLst>
              <p:tags r:id="rId91"/>
            </p:custDataLst>
          </p:nvPr>
        </p:nvSpPr>
        <p:spPr>
          <a:xfrm>
            <a:off x="5292000" y="2781000"/>
            <a:ext cx="243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76" name="Rectangle 75" hidden="1">
            <a:extLst>
              <a:ext uri="{FF2B5EF4-FFF2-40B4-BE49-F238E27FC236}">
                <a16:creationId xmlns:a16="http://schemas.microsoft.com/office/drawing/2014/main" id="{D063FCBC-0F82-4BF7-A4F3-63086372BCA1}"/>
              </a:ext>
            </a:extLst>
          </p:cNvPr>
          <p:cNvSpPr/>
          <p:nvPr userDrawn="1">
            <p:custDataLst>
              <p:tags r:id="rId92"/>
            </p:custDataLst>
          </p:nvPr>
        </p:nvSpPr>
        <p:spPr>
          <a:xfrm>
            <a:off x="5535000" y="3753000"/>
            <a:ext cx="144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77" name="Rectangle 76" hidden="1">
            <a:extLst>
              <a:ext uri="{FF2B5EF4-FFF2-40B4-BE49-F238E27FC236}">
                <a16:creationId xmlns:a16="http://schemas.microsoft.com/office/drawing/2014/main" id="{CE645546-D2AC-47E6-9FEE-B872688AACBC}"/>
              </a:ext>
            </a:extLst>
          </p:cNvPr>
          <p:cNvSpPr/>
          <p:nvPr userDrawn="1">
            <p:custDataLst>
              <p:tags r:id="rId93"/>
            </p:custDataLst>
          </p:nvPr>
        </p:nvSpPr>
        <p:spPr>
          <a:xfrm>
            <a:off x="6975000" y="3753000"/>
            <a:ext cx="243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78" name="Rectangle 77" hidden="1">
            <a:extLst>
              <a:ext uri="{FF2B5EF4-FFF2-40B4-BE49-F238E27FC236}">
                <a16:creationId xmlns:a16="http://schemas.microsoft.com/office/drawing/2014/main" id="{67D40869-4909-44AB-ADF7-F7E881C8F368}"/>
              </a:ext>
            </a:extLst>
          </p:cNvPr>
          <p:cNvSpPr/>
          <p:nvPr userDrawn="1">
            <p:custDataLst>
              <p:tags r:id="rId94"/>
            </p:custDataLst>
          </p:nvPr>
        </p:nvSpPr>
        <p:spPr>
          <a:xfrm>
            <a:off x="5535000" y="3429000"/>
            <a:ext cx="144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79" name="Rectangle 78" hidden="1">
            <a:extLst>
              <a:ext uri="{FF2B5EF4-FFF2-40B4-BE49-F238E27FC236}">
                <a16:creationId xmlns:a16="http://schemas.microsoft.com/office/drawing/2014/main" id="{135A9F82-A30E-49D6-85D5-F27123AF0F10}"/>
              </a:ext>
            </a:extLst>
          </p:cNvPr>
          <p:cNvSpPr/>
          <p:nvPr userDrawn="1">
            <p:custDataLst>
              <p:tags r:id="rId95"/>
            </p:custDataLst>
          </p:nvPr>
        </p:nvSpPr>
        <p:spPr>
          <a:xfrm>
            <a:off x="6975000" y="3429000"/>
            <a:ext cx="243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80" name="Rectangle 79" hidden="1">
            <a:extLst>
              <a:ext uri="{FF2B5EF4-FFF2-40B4-BE49-F238E27FC236}">
                <a16:creationId xmlns:a16="http://schemas.microsoft.com/office/drawing/2014/main" id="{95983F4E-3EE6-4BD7-AD35-C47ED01C5ED4}"/>
              </a:ext>
            </a:extLst>
          </p:cNvPr>
          <p:cNvSpPr/>
          <p:nvPr userDrawn="1">
            <p:custDataLst>
              <p:tags r:id="rId96"/>
            </p:custDataLst>
          </p:nvPr>
        </p:nvSpPr>
        <p:spPr>
          <a:xfrm>
            <a:off x="5535000" y="3105000"/>
            <a:ext cx="144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81" name="Rectangle 80" hidden="1">
            <a:extLst>
              <a:ext uri="{FF2B5EF4-FFF2-40B4-BE49-F238E27FC236}">
                <a16:creationId xmlns:a16="http://schemas.microsoft.com/office/drawing/2014/main" id="{F717EFA4-0ED4-4A46-9AFD-0F0A6E65D253}"/>
              </a:ext>
            </a:extLst>
          </p:cNvPr>
          <p:cNvSpPr/>
          <p:nvPr userDrawn="1">
            <p:custDataLst>
              <p:tags r:id="rId97"/>
            </p:custDataLst>
          </p:nvPr>
        </p:nvSpPr>
        <p:spPr>
          <a:xfrm>
            <a:off x="6975000" y="3105000"/>
            <a:ext cx="243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82" name="Rectangle 81" hidden="1">
            <a:extLst>
              <a:ext uri="{FF2B5EF4-FFF2-40B4-BE49-F238E27FC236}">
                <a16:creationId xmlns:a16="http://schemas.microsoft.com/office/drawing/2014/main" id="{6E85224F-39CC-4044-9201-BDF5309E2509}"/>
              </a:ext>
            </a:extLst>
          </p:cNvPr>
          <p:cNvSpPr/>
          <p:nvPr userDrawn="1">
            <p:custDataLst>
              <p:tags r:id="rId98"/>
            </p:custDataLst>
          </p:nvPr>
        </p:nvSpPr>
        <p:spPr>
          <a:xfrm>
            <a:off x="5535000" y="2781000"/>
            <a:ext cx="144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83" name="Rectangle 82" hidden="1">
            <a:extLst>
              <a:ext uri="{FF2B5EF4-FFF2-40B4-BE49-F238E27FC236}">
                <a16:creationId xmlns:a16="http://schemas.microsoft.com/office/drawing/2014/main" id="{C5FFBE79-1CFF-48A7-9FA3-6763881AA963}"/>
              </a:ext>
            </a:extLst>
          </p:cNvPr>
          <p:cNvSpPr/>
          <p:nvPr userDrawn="1">
            <p:custDataLst>
              <p:tags r:id="rId99"/>
            </p:custDataLst>
          </p:nvPr>
        </p:nvSpPr>
        <p:spPr>
          <a:xfrm>
            <a:off x="6975000" y="2781000"/>
            <a:ext cx="243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84" name="Rectangle 83" hidden="1">
            <a:extLst>
              <a:ext uri="{FF2B5EF4-FFF2-40B4-BE49-F238E27FC236}">
                <a16:creationId xmlns:a16="http://schemas.microsoft.com/office/drawing/2014/main" id="{C7039B6D-AC56-40A5-858D-599754E1E0AD}"/>
              </a:ext>
            </a:extLst>
          </p:cNvPr>
          <p:cNvSpPr/>
          <p:nvPr userDrawn="1">
            <p:custDataLst>
              <p:tags r:id="rId100"/>
            </p:custDataLst>
          </p:nvPr>
        </p:nvSpPr>
        <p:spPr>
          <a:xfrm>
            <a:off x="7218000" y="3753000"/>
            <a:ext cx="144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85" name="Rectangle 84" hidden="1">
            <a:extLst>
              <a:ext uri="{FF2B5EF4-FFF2-40B4-BE49-F238E27FC236}">
                <a16:creationId xmlns:a16="http://schemas.microsoft.com/office/drawing/2014/main" id="{71018EC8-1FEE-415C-B1E0-DAFC251C6F4F}"/>
              </a:ext>
            </a:extLst>
          </p:cNvPr>
          <p:cNvSpPr/>
          <p:nvPr userDrawn="1">
            <p:custDataLst>
              <p:tags r:id="rId101"/>
            </p:custDataLst>
          </p:nvPr>
        </p:nvSpPr>
        <p:spPr>
          <a:xfrm>
            <a:off x="8658000" y="3753000"/>
            <a:ext cx="243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86" name="Rectangle 85" hidden="1">
            <a:extLst>
              <a:ext uri="{FF2B5EF4-FFF2-40B4-BE49-F238E27FC236}">
                <a16:creationId xmlns:a16="http://schemas.microsoft.com/office/drawing/2014/main" id="{33D0B803-F928-4AB8-9FA8-7A2550C65926}"/>
              </a:ext>
            </a:extLst>
          </p:cNvPr>
          <p:cNvSpPr/>
          <p:nvPr userDrawn="1">
            <p:custDataLst>
              <p:tags r:id="rId102"/>
            </p:custDataLst>
          </p:nvPr>
        </p:nvSpPr>
        <p:spPr>
          <a:xfrm>
            <a:off x="7218000" y="3429000"/>
            <a:ext cx="144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87" name="Rectangle 86" hidden="1">
            <a:extLst>
              <a:ext uri="{FF2B5EF4-FFF2-40B4-BE49-F238E27FC236}">
                <a16:creationId xmlns:a16="http://schemas.microsoft.com/office/drawing/2014/main" id="{A74BCB38-7D1D-4BB9-94CE-ADBDC5DAB010}"/>
              </a:ext>
            </a:extLst>
          </p:cNvPr>
          <p:cNvSpPr/>
          <p:nvPr userDrawn="1">
            <p:custDataLst>
              <p:tags r:id="rId103"/>
            </p:custDataLst>
          </p:nvPr>
        </p:nvSpPr>
        <p:spPr>
          <a:xfrm>
            <a:off x="8658000" y="3429000"/>
            <a:ext cx="243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88" name="Rectangle 87" hidden="1">
            <a:extLst>
              <a:ext uri="{FF2B5EF4-FFF2-40B4-BE49-F238E27FC236}">
                <a16:creationId xmlns:a16="http://schemas.microsoft.com/office/drawing/2014/main" id="{6E6BC775-1DC0-42CB-BA95-EB6F78CFD0FE}"/>
              </a:ext>
            </a:extLst>
          </p:cNvPr>
          <p:cNvSpPr/>
          <p:nvPr userDrawn="1">
            <p:custDataLst>
              <p:tags r:id="rId104"/>
            </p:custDataLst>
          </p:nvPr>
        </p:nvSpPr>
        <p:spPr>
          <a:xfrm>
            <a:off x="7218000" y="3105000"/>
            <a:ext cx="144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89" name="Rectangle 88" hidden="1">
            <a:extLst>
              <a:ext uri="{FF2B5EF4-FFF2-40B4-BE49-F238E27FC236}">
                <a16:creationId xmlns:a16="http://schemas.microsoft.com/office/drawing/2014/main" id="{95792BBB-2B34-4739-8C69-B66E64F8A279}"/>
              </a:ext>
            </a:extLst>
          </p:cNvPr>
          <p:cNvSpPr/>
          <p:nvPr userDrawn="1">
            <p:custDataLst>
              <p:tags r:id="rId105"/>
            </p:custDataLst>
          </p:nvPr>
        </p:nvSpPr>
        <p:spPr>
          <a:xfrm>
            <a:off x="8658000" y="3105000"/>
            <a:ext cx="243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90" name="Rectangle 89" hidden="1">
            <a:extLst>
              <a:ext uri="{FF2B5EF4-FFF2-40B4-BE49-F238E27FC236}">
                <a16:creationId xmlns:a16="http://schemas.microsoft.com/office/drawing/2014/main" id="{E8FDD868-6922-48B4-976C-6F9677663DAF}"/>
              </a:ext>
            </a:extLst>
          </p:cNvPr>
          <p:cNvSpPr/>
          <p:nvPr userDrawn="1">
            <p:custDataLst>
              <p:tags r:id="rId106"/>
            </p:custDataLst>
          </p:nvPr>
        </p:nvSpPr>
        <p:spPr>
          <a:xfrm>
            <a:off x="7218000" y="2781000"/>
            <a:ext cx="144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91" name="Rectangle 90" hidden="1">
            <a:extLst>
              <a:ext uri="{FF2B5EF4-FFF2-40B4-BE49-F238E27FC236}">
                <a16:creationId xmlns:a16="http://schemas.microsoft.com/office/drawing/2014/main" id="{E3A8AF86-B9FD-4654-82BA-248AF9D72F7C}"/>
              </a:ext>
            </a:extLst>
          </p:cNvPr>
          <p:cNvSpPr/>
          <p:nvPr userDrawn="1">
            <p:custDataLst>
              <p:tags r:id="rId107"/>
            </p:custDataLst>
          </p:nvPr>
        </p:nvSpPr>
        <p:spPr>
          <a:xfrm>
            <a:off x="8658000" y="2781000"/>
            <a:ext cx="243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92" name="Rectangle 91" hidden="1">
            <a:extLst>
              <a:ext uri="{FF2B5EF4-FFF2-40B4-BE49-F238E27FC236}">
                <a16:creationId xmlns:a16="http://schemas.microsoft.com/office/drawing/2014/main" id="{F1579785-2978-4428-A96D-6D6718940F9D}"/>
              </a:ext>
            </a:extLst>
          </p:cNvPr>
          <p:cNvSpPr/>
          <p:nvPr userDrawn="1">
            <p:custDataLst>
              <p:tags r:id="rId108"/>
            </p:custDataLst>
          </p:nvPr>
        </p:nvSpPr>
        <p:spPr>
          <a:xfrm>
            <a:off x="243000" y="648000"/>
            <a:ext cx="243000" cy="2133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93" name="Rectangle 92" hidden="1">
            <a:extLst>
              <a:ext uri="{FF2B5EF4-FFF2-40B4-BE49-F238E27FC236}">
                <a16:creationId xmlns:a16="http://schemas.microsoft.com/office/drawing/2014/main" id="{0584FA97-4AB6-4A5E-91FB-95E9E602EA26}"/>
              </a:ext>
            </a:extLst>
          </p:cNvPr>
          <p:cNvSpPr/>
          <p:nvPr userDrawn="1">
            <p:custDataLst>
              <p:tags r:id="rId109"/>
            </p:custDataLst>
          </p:nvPr>
        </p:nvSpPr>
        <p:spPr>
          <a:xfrm>
            <a:off x="1926000" y="648000"/>
            <a:ext cx="243000" cy="2133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94" name="Rectangle 93" hidden="1">
            <a:extLst>
              <a:ext uri="{FF2B5EF4-FFF2-40B4-BE49-F238E27FC236}">
                <a16:creationId xmlns:a16="http://schemas.microsoft.com/office/drawing/2014/main" id="{A48EE25C-475F-4316-B6A2-011BEE3BCD92}"/>
              </a:ext>
            </a:extLst>
          </p:cNvPr>
          <p:cNvSpPr/>
          <p:nvPr userDrawn="1">
            <p:custDataLst>
              <p:tags r:id="rId110"/>
            </p:custDataLst>
          </p:nvPr>
        </p:nvSpPr>
        <p:spPr>
          <a:xfrm>
            <a:off x="3609000" y="648000"/>
            <a:ext cx="243000" cy="2133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95" name="Rectangle 94" hidden="1">
            <a:extLst>
              <a:ext uri="{FF2B5EF4-FFF2-40B4-BE49-F238E27FC236}">
                <a16:creationId xmlns:a16="http://schemas.microsoft.com/office/drawing/2014/main" id="{7E857FE4-C9A3-45B7-B041-66EE09495EEC}"/>
              </a:ext>
            </a:extLst>
          </p:cNvPr>
          <p:cNvSpPr/>
          <p:nvPr userDrawn="1">
            <p:custDataLst>
              <p:tags r:id="rId111"/>
            </p:custDataLst>
          </p:nvPr>
        </p:nvSpPr>
        <p:spPr>
          <a:xfrm>
            <a:off x="5292000" y="648000"/>
            <a:ext cx="243000" cy="2133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96" name="Rectangle 95" hidden="1">
            <a:extLst>
              <a:ext uri="{FF2B5EF4-FFF2-40B4-BE49-F238E27FC236}">
                <a16:creationId xmlns:a16="http://schemas.microsoft.com/office/drawing/2014/main" id="{9B5A1CBD-EB02-4B45-AF38-AAD0F53B4AD5}"/>
              </a:ext>
            </a:extLst>
          </p:cNvPr>
          <p:cNvSpPr/>
          <p:nvPr userDrawn="1">
            <p:custDataLst>
              <p:tags r:id="rId112"/>
            </p:custDataLst>
          </p:nvPr>
        </p:nvSpPr>
        <p:spPr>
          <a:xfrm>
            <a:off x="6975000" y="648000"/>
            <a:ext cx="243000" cy="2133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97" name="Rectangle 96" hidden="1">
            <a:extLst>
              <a:ext uri="{FF2B5EF4-FFF2-40B4-BE49-F238E27FC236}">
                <a16:creationId xmlns:a16="http://schemas.microsoft.com/office/drawing/2014/main" id="{B80B4760-EF40-4F2E-9A91-131FFC1E37B4}"/>
              </a:ext>
            </a:extLst>
          </p:cNvPr>
          <p:cNvSpPr/>
          <p:nvPr userDrawn="1">
            <p:custDataLst>
              <p:tags r:id="rId113"/>
            </p:custDataLst>
          </p:nvPr>
        </p:nvSpPr>
        <p:spPr>
          <a:xfrm>
            <a:off x="8658000" y="648000"/>
            <a:ext cx="243000" cy="2133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98" name="Rectangle 97" hidden="1">
            <a:extLst>
              <a:ext uri="{FF2B5EF4-FFF2-40B4-BE49-F238E27FC236}">
                <a16:creationId xmlns:a16="http://schemas.microsoft.com/office/drawing/2014/main" id="{8E8A7F77-3721-4815-B970-1D077CD2DA75}"/>
              </a:ext>
            </a:extLst>
          </p:cNvPr>
          <p:cNvSpPr/>
          <p:nvPr userDrawn="1">
            <p:custDataLst>
              <p:tags r:id="rId114"/>
            </p:custDataLst>
          </p:nvPr>
        </p:nvSpPr>
        <p:spPr>
          <a:xfrm>
            <a:off x="243000" y="4077000"/>
            <a:ext cx="243000" cy="2133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99" name="Rectangle 98" hidden="1">
            <a:extLst>
              <a:ext uri="{FF2B5EF4-FFF2-40B4-BE49-F238E27FC236}">
                <a16:creationId xmlns:a16="http://schemas.microsoft.com/office/drawing/2014/main" id="{55C42CA1-292D-4FB8-8399-74D1AD374EBE}"/>
              </a:ext>
            </a:extLst>
          </p:cNvPr>
          <p:cNvSpPr/>
          <p:nvPr userDrawn="1">
            <p:custDataLst>
              <p:tags r:id="rId115"/>
            </p:custDataLst>
          </p:nvPr>
        </p:nvSpPr>
        <p:spPr>
          <a:xfrm>
            <a:off x="1926000" y="4077000"/>
            <a:ext cx="243000" cy="2133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100" name="Rectangle 99" hidden="1">
            <a:extLst>
              <a:ext uri="{FF2B5EF4-FFF2-40B4-BE49-F238E27FC236}">
                <a16:creationId xmlns:a16="http://schemas.microsoft.com/office/drawing/2014/main" id="{76F4910F-0223-4A58-B2B3-CC1032CA6A96}"/>
              </a:ext>
            </a:extLst>
          </p:cNvPr>
          <p:cNvSpPr/>
          <p:nvPr userDrawn="1">
            <p:custDataLst>
              <p:tags r:id="rId116"/>
            </p:custDataLst>
          </p:nvPr>
        </p:nvSpPr>
        <p:spPr>
          <a:xfrm>
            <a:off x="3609000" y="4077000"/>
            <a:ext cx="243000" cy="2133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101" name="Rectangle 100" hidden="1">
            <a:extLst>
              <a:ext uri="{FF2B5EF4-FFF2-40B4-BE49-F238E27FC236}">
                <a16:creationId xmlns:a16="http://schemas.microsoft.com/office/drawing/2014/main" id="{309CA6FE-3AA4-4E04-82CE-33A9467E0E6A}"/>
              </a:ext>
            </a:extLst>
          </p:cNvPr>
          <p:cNvSpPr/>
          <p:nvPr userDrawn="1">
            <p:custDataLst>
              <p:tags r:id="rId117"/>
            </p:custDataLst>
          </p:nvPr>
        </p:nvSpPr>
        <p:spPr>
          <a:xfrm>
            <a:off x="5292000" y="4077000"/>
            <a:ext cx="243000" cy="2133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102" name="Rectangle 101" hidden="1">
            <a:extLst>
              <a:ext uri="{FF2B5EF4-FFF2-40B4-BE49-F238E27FC236}">
                <a16:creationId xmlns:a16="http://schemas.microsoft.com/office/drawing/2014/main" id="{D3FAE458-E122-4E17-A2BB-860390DB639B}"/>
              </a:ext>
            </a:extLst>
          </p:cNvPr>
          <p:cNvSpPr/>
          <p:nvPr userDrawn="1">
            <p:custDataLst>
              <p:tags r:id="rId118"/>
            </p:custDataLst>
          </p:nvPr>
        </p:nvSpPr>
        <p:spPr>
          <a:xfrm>
            <a:off x="6975000" y="4077000"/>
            <a:ext cx="243000" cy="2133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103" name="Rectangle 102" hidden="1">
            <a:extLst>
              <a:ext uri="{FF2B5EF4-FFF2-40B4-BE49-F238E27FC236}">
                <a16:creationId xmlns:a16="http://schemas.microsoft.com/office/drawing/2014/main" id="{09CCF6D6-3C14-49F1-9CCF-BB2BB02BA463}"/>
              </a:ext>
            </a:extLst>
          </p:cNvPr>
          <p:cNvSpPr/>
          <p:nvPr userDrawn="1">
            <p:custDataLst>
              <p:tags r:id="rId119"/>
            </p:custDataLst>
          </p:nvPr>
        </p:nvSpPr>
        <p:spPr>
          <a:xfrm>
            <a:off x="8658000" y="4077000"/>
            <a:ext cx="243000" cy="2133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104" name="Rectangle 103" hidden="1">
            <a:extLst>
              <a:ext uri="{FF2B5EF4-FFF2-40B4-BE49-F238E27FC236}">
                <a16:creationId xmlns:a16="http://schemas.microsoft.com/office/drawing/2014/main" id="{89199ED3-108C-4CB1-85A2-7274AF6D76B6}"/>
              </a:ext>
            </a:extLst>
          </p:cNvPr>
          <p:cNvSpPr/>
          <p:nvPr userDrawn="1">
            <p:custDataLst>
              <p:tags r:id="rId120"/>
            </p:custDataLst>
          </p:nvPr>
        </p:nvSpPr>
        <p:spPr>
          <a:xfrm>
            <a:off x="486000" y="648000"/>
            <a:ext cx="1440000" cy="2133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105" name="Rectangle 104" hidden="1">
            <a:extLst>
              <a:ext uri="{FF2B5EF4-FFF2-40B4-BE49-F238E27FC236}">
                <a16:creationId xmlns:a16="http://schemas.microsoft.com/office/drawing/2014/main" id="{F4889CBE-7887-46C6-99BA-4A154FF96016}"/>
              </a:ext>
            </a:extLst>
          </p:cNvPr>
          <p:cNvSpPr/>
          <p:nvPr userDrawn="1">
            <p:custDataLst>
              <p:tags r:id="rId121"/>
            </p:custDataLst>
          </p:nvPr>
        </p:nvSpPr>
        <p:spPr>
          <a:xfrm>
            <a:off x="2169000" y="648000"/>
            <a:ext cx="1440000" cy="2133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106" name="Rectangle 105" hidden="1">
            <a:extLst>
              <a:ext uri="{FF2B5EF4-FFF2-40B4-BE49-F238E27FC236}">
                <a16:creationId xmlns:a16="http://schemas.microsoft.com/office/drawing/2014/main" id="{2714EDDA-63CD-4C57-BF1D-55D84EF7DA1C}"/>
              </a:ext>
            </a:extLst>
          </p:cNvPr>
          <p:cNvSpPr/>
          <p:nvPr userDrawn="1">
            <p:custDataLst>
              <p:tags r:id="rId122"/>
            </p:custDataLst>
          </p:nvPr>
        </p:nvSpPr>
        <p:spPr>
          <a:xfrm>
            <a:off x="3852000" y="648000"/>
            <a:ext cx="1440000" cy="2133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107" name="Rectangle 106" hidden="1">
            <a:extLst>
              <a:ext uri="{FF2B5EF4-FFF2-40B4-BE49-F238E27FC236}">
                <a16:creationId xmlns:a16="http://schemas.microsoft.com/office/drawing/2014/main" id="{5A4A540B-AB24-4508-BDE2-193816CE6C2F}"/>
              </a:ext>
            </a:extLst>
          </p:cNvPr>
          <p:cNvSpPr/>
          <p:nvPr userDrawn="1">
            <p:custDataLst>
              <p:tags r:id="rId123"/>
            </p:custDataLst>
          </p:nvPr>
        </p:nvSpPr>
        <p:spPr>
          <a:xfrm>
            <a:off x="5535000" y="648000"/>
            <a:ext cx="1440000" cy="2133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108" name="Rectangle 107" hidden="1">
            <a:extLst>
              <a:ext uri="{FF2B5EF4-FFF2-40B4-BE49-F238E27FC236}">
                <a16:creationId xmlns:a16="http://schemas.microsoft.com/office/drawing/2014/main" id="{2E588317-42FC-4AFD-BF07-4EEAEA17B0FB}"/>
              </a:ext>
            </a:extLst>
          </p:cNvPr>
          <p:cNvSpPr/>
          <p:nvPr userDrawn="1">
            <p:custDataLst>
              <p:tags r:id="rId124"/>
            </p:custDataLst>
          </p:nvPr>
        </p:nvSpPr>
        <p:spPr>
          <a:xfrm>
            <a:off x="7218000" y="648000"/>
            <a:ext cx="1440000" cy="2133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109" name="Rectangle 108" hidden="1">
            <a:extLst>
              <a:ext uri="{FF2B5EF4-FFF2-40B4-BE49-F238E27FC236}">
                <a16:creationId xmlns:a16="http://schemas.microsoft.com/office/drawing/2014/main" id="{409B9FF3-D5DB-4C25-942C-75E24E0BD588}"/>
              </a:ext>
            </a:extLst>
          </p:cNvPr>
          <p:cNvSpPr/>
          <p:nvPr userDrawn="1">
            <p:custDataLst>
              <p:tags r:id="rId125"/>
            </p:custDataLst>
          </p:nvPr>
        </p:nvSpPr>
        <p:spPr>
          <a:xfrm>
            <a:off x="486000" y="4077000"/>
            <a:ext cx="1440000" cy="2133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110" name="Rectangle 109" hidden="1">
            <a:extLst>
              <a:ext uri="{FF2B5EF4-FFF2-40B4-BE49-F238E27FC236}">
                <a16:creationId xmlns:a16="http://schemas.microsoft.com/office/drawing/2014/main" id="{B34EB183-B95A-4A10-93F6-B2E688291320}"/>
              </a:ext>
            </a:extLst>
          </p:cNvPr>
          <p:cNvSpPr/>
          <p:nvPr userDrawn="1">
            <p:custDataLst>
              <p:tags r:id="rId126"/>
            </p:custDataLst>
          </p:nvPr>
        </p:nvSpPr>
        <p:spPr>
          <a:xfrm>
            <a:off x="2169000" y="4077000"/>
            <a:ext cx="1440000" cy="2133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111" name="Rectangle 110" hidden="1">
            <a:extLst>
              <a:ext uri="{FF2B5EF4-FFF2-40B4-BE49-F238E27FC236}">
                <a16:creationId xmlns:a16="http://schemas.microsoft.com/office/drawing/2014/main" id="{9445802B-D13B-4448-BCCA-EAC068866CD3}"/>
              </a:ext>
            </a:extLst>
          </p:cNvPr>
          <p:cNvSpPr/>
          <p:nvPr userDrawn="1">
            <p:custDataLst>
              <p:tags r:id="rId127"/>
            </p:custDataLst>
          </p:nvPr>
        </p:nvSpPr>
        <p:spPr>
          <a:xfrm>
            <a:off x="3852000" y="4077000"/>
            <a:ext cx="1440000" cy="2133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112" name="Rectangle 111" hidden="1">
            <a:extLst>
              <a:ext uri="{FF2B5EF4-FFF2-40B4-BE49-F238E27FC236}">
                <a16:creationId xmlns:a16="http://schemas.microsoft.com/office/drawing/2014/main" id="{C10B3B33-18E6-4256-821F-887D5B33BF81}"/>
              </a:ext>
            </a:extLst>
          </p:cNvPr>
          <p:cNvSpPr/>
          <p:nvPr userDrawn="1">
            <p:custDataLst>
              <p:tags r:id="rId128"/>
            </p:custDataLst>
          </p:nvPr>
        </p:nvSpPr>
        <p:spPr>
          <a:xfrm>
            <a:off x="5535000" y="4077000"/>
            <a:ext cx="1440000" cy="2133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113" name="Rectangle 112" hidden="1">
            <a:extLst>
              <a:ext uri="{FF2B5EF4-FFF2-40B4-BE49-F238E27FC236}">
                <a16:creationId xmlns:a16="http://schemas.microsoft.com/office/drawing/2014/main" id="{C76950B1-616E-4DAB-A1C9-C18FEC9C31D4}"/>
              </a:ext>
            </a:extLst>
          </p:cNvPr>
          <p:cNvSpPr/>
          <p:nvPr userDrawn="1">
            <p:custDataLst>
              <p:tags r:id="rId129"/>
            </p:custDataLst>
          </p:nvPr>
        </p:nvSpPr>
        <p:spPr>
          <a:xfrm>
            <a:off x="7218000" y="4077000"/>
            <a:ext cx="1440000" cy="2133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115" name="Tagline" descr="{&quot;templafy&quot;:{&quot;type&quot;:&quot;image&quot;,&quot;inheritDimensions&quot;:&quot;inheritNone&quot;,&quot;width&quot;:&quot;7.67 cm&quot;,&quot;binding&quot;:&quot;Form.PLogoChoice.PLogoInsertion&quot;}}" title="Form.PLogoChoice.PLogoInsertion">
            <a:extLst>
              <a:ext uri="{FF2B5EF4-FFF2-40B4-BE49-F238E27FC236}">
                <a16:creationId xmlns:a16="http://schemas.microsoft.com/office/drawing/2014/main" id="{1090779A-FA30-4EF9-809F-763A92C81AB1}"/>
              </a:ext>
            </a:extLst>
          </p:cNvPr>
          <p:cNvSpPr/>
          <p:nvPr userDrawn="1"/>
        </p:nvSpPr>
        <p:spPr>
          <a:xfrm>
            <a:off x="6930490" y="5336922"/>
            <a:ext cx="2070635" cy="13091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Tree>
    <p:extLst>
      <p:ext uri="{BB962C8B-B14F-4D97-AF65-F5344CB8AC3E}">
        <p14:creationId xmlns:p14="http://schemas.microsoft.com/office/powerpoint/2010/main" val="2846705202"/>
      </p:ext>
    </p:extLst>
  </p:cSld>
  <p:clrMap bg1="lt1" tx1="dk1" bg2="lt2" tx2="dk2" accent1="accent1" accent2="accent2" accent3="accent3" accent4="accent4" accent5="accent5" accent6="accent6" hlink="hlink" folHlink="folHlink"/>
  <p:sldLayoutIdLst>
    <p:sldLayoutId id="2147483896" r:id="rId1"/>
    <p:sldLayoutId id="2147483897" r:id="rId2"/>
    <p:sldLayoutId id="2147483898" r:id="rId3"/>
    <p:sldLayoutId id="2147483899" r:id="rId4"/>
    <p:sldLayoutId id="2147483900" r:id="rId5"/>
    <p:sldLayoutId id="2147483901" r:id="rId6"/>
    <p:sldLayoutId id="2147483902" r:id="rId7"/>
    <p:sldLayoutId id="2147483903" r:id="rId8"/>
    <p:sldLayoutId id="2147483904" r:id="rId9"/>
    <p:sldLayoutId id="2147483905" r:id="rId10"/>
    <p:sldLayoutId id="2147483906" r:id="rId11"/>
    <p:sldLayoutId id="2147483907" r:id="rId12"/>
    <p:sldLayoutId id="2147483908" r:id="rId13"/>
    <p:sldLayoutId id="2147483909" r:id="rId14"/>
    <p:sldLayoutId id="2147483910" r:id="rId15"/>
    <p:sldLayoutId id="2147483911" r:id="rId16"/>
    <p:sldLayoutId id="2147483912" r:id="rId17"/>
    <p:sldLayoutId id="2147483913" r:id="rId18"/>
    <p:sldLayoutId id="2147483914" r:id="rId19"/>
    <p:sldLayoutId id="2147483915" r:id="rId20"/>
    <p:sldLayoutId id="2147483916" r:id="rId21"/>
    <p:sldLayoutId id="2147483917" r:id="rId22"/>
    <p:sldLayoutId id="2147483918" r:id="rId23"/>
    <p:sldLayoutId id="2147483919" r:id="rId24"/>
    <p:sldLayoutId id="2147483920" r:id="rId25"/>
    <p:sldLayoutId id="2147483921" r:id="rId26"/>
    <p:sldLayoutId id="2147483922" r:id="rId27"/>
    <p:sldLayoutId id="2147483923" r:id="rId28"/>
    <p:sldLayoutId id="2147483924" r:id="rId29"/>
    <p:sldLayoutId id="2147483925" r:id="rId30"/>
    <p:sldLayoutId id="2147483926" r:id="rId31"/>
    <p:sldLayoutId id="2147483927" r:id="rId32"/>
    <p:sldLayoutId id="2147483928" r:id="rId33"/>
    <p:sldLayoutId id="2147483929" r:id="rId34"/>
    <p:sldLayoutId id="2147483930" r:id="rId35"/>
    <p:sldLayoutId id="2147483931" r:id="rId36"/>
    <p:sldLayoutId id="2147483932" r:id="rId37"/>
    <p:sldLayoutId id="2147483933" r:id="rId38"/>
    <p:sldLayoutId id="2147483934" r:id="rId39"/>
    <p:sldLayoutId id="2147483936" r:id="rId40"/>
  </p:sldLayoutIdLst>
  <p:hf hdr="0"/>
  <p:txStyles>
    <p:titleStyle>
      <a:lvl1pPr algn="l" defTabSz="685800" rtl="0" eaLnBrk="1" latinLnBrk="0" hangingPunct="1">
        <a:lnSpc>
          <a:spcPct val="100000"/>
        </a:lnSpc>
        <a:spcBef>
          <a:spcPct val="0"/>
        </a:spcBef>
        <a:buNone/>
        <a:defRPr sz="2700" kern="1200">
          <a:solidFill>
            <a:schemeClr val="tx2"/>
          </a:solidFill>
          <a:latin typeface="+mj-lt"/>
          <a:ea typeface="+mj-ea"/>
          <a:cs typeface="+mj-cs"/>
        </a:defRPr>
      </a:lvl1pPr>
    </p:titleStyle>
    <p:bodyStyle>
      <a:lvl1pPr marL="202500" indent="-202500" algn="l" defTabSz="685800" rtl="0" eaLnBrk="1" latinLnBrk="0" hangingPunct="1">
        <a:lnSpc>
          <a:spcPct val="100000"/>
        </a:lnSpc>
        <a:spcBef>
          <a:spcPts val="225"/>
        </a:spcBef>
        <a:spcAft>
          <a:spcPts val="450"/>
        </a:spcAft>
        <a:buFont typeface="Arial" panose="020B0604020202020204" pitchFamily="34" charset="0"/>
        <a:buChar char="•"/>
        <a:defRPr sz="1500" kern="1200">
          <a:solidFill>
            <a:schemeClr val="tx2"/>
          </a:solidFill>
          <a:latin typeface="+mn-lt"/>
          <a:ea typeface="+mn-ea"/>
          <a:cs typeface="+mn-cs"/>
        </a:defRPr>
      </a:lvl1pPr>
      <a:lvl2pPr marL="405000" indent="-202500" algn="l" defTabSz="685800" rtl="0" eaLnBrk="1" latinLnBrk="0" hangingPunct="1">
        <a:lnSpc>
          <a:spcPct val="100000"/>
        </a:lnSpc>
        <a:spcBef>
          <a:spcPts val="225"/>
        </a:spcBef>
        <a:spcAft>
          <a:spcPts val="450"/>
        </a:spcAft>
        <a:buFont typeface="Arial" panose="020B0604020202020204" pitchFamily="34" charset="0"/>
        <a:buChar char="•"/>
        <a:defRPr sz="1500" kern="1200">
          <a:solidFill>
            <a:schemeClr val="tx2"/>
          </a:solidFill>
          <a:latin typeface="+mn-lt"/>
          <a:ea typeface="+mn-ea"/>
          <a:cs typeface="+mn-cs"/>
        </a:defRPr>
      </a:lvl2pPr>
      <a:lvl3pPr marL="607500" indent="-202500" algn="l" defTabSz="685800" rtl="0" eaLnBrk="1" latinLnBrk="0" hangingPunct="1">
        <a:lnSpc>
          <a:spcPct val="100000"/>
        </a:lnSpc>
        <a:spcBef>
          <a:spcPts val="225"/>
        </a:spcBef>
        <a:spcAft>
          <a:spcPts val="450"/>
        </a:spcAft>
        <a:buFont typeface="Arial" panose="020B0604020202020204" pitchFamily="34" charset="0"/>
        <a:buChar char="•"/>
        <a:defRPr sz="1500" kern="1200">
          <a:solidFill>
            <a:schemeClr val="tx2"/>
          </a:solidFill>
          <a:latin typeface="+mn-lt"/>
          <a:ea typeface="+mn-ea"/>
          <a:cs typeface="+mn-cs"/>
        </a:defRPr>
      </a:lvl3pPr>
      <a:lvl4pPr marL="0" indent="0" algn="l" defTabSz="685800" rtl="0" eaLnBrk="1" latinLnBrk="0" hangingPunct="1">
        <a:lnSpc>
          <a:spcPct val="100000"/>
        </a:lnSpc>
        <a:spcBef>
          <a:spcPts val="900"/>
        </a:spcBef>
        <a:spcAft>
          <a:spcPts val="900"/>
        </a:spcAft>
        <a:buFont typeface="Arial" panose="020B0604020202020204" pitchFamily="34" charset="0"/>
        <a:buChar char="​"/>
        <a:defRPr sz="1500" b="1" kern="1200">
          <a:solidFill>
            <a:schemeClr val="tx2"/>
          </a:solidFill>
          <a:latin typeface="+mn-lt"/>
          <a:ea typeface="+mn-ea"/>
          <a:cs typeface="+mn-cs"/>
        </a:defRPr>
      </a:lvl4pPr>
      <a:lvl5pPr marL="0" indent="0" algn="l" defTabSz="685800" rtl="0" eaLnBrk="1" latinLnBrk="0" hangingPunct="1">
        <a:lnSpc>
          <a:spcPct val="100000"/>
        </a:lnSpc>
        <a:spcBef>
          <a:spcPts val="225"/>
        </a:spcBef>
        <a:spcAft>
          <a:spcPts val="450"/>
        </a:spcAft>
        <a:buFont typeface="Arial" panose="020B0604020202020204" pitchFamily="34" charset="0"/>
        <a:buChar char="​"/>
        <a:tabLst/>
        <a:defRPr sz="1500" kern="1200">
          <a:solidFill>
            <a:schemeClr val="tx2"/>
          </a:solidFill>
          <a:latin typeface="+mn-lt"/>
          <a:ea typeface="+mn-ea"/>
          <a:cs typeface="+mn-cs"/>
        </a:defRPr>
      </a:lvl5pPr>
      <a:lvl6pPr marL="0" indent="0" algn="l" defTabSz="685800" rtl="0" eaLnBrk="1" latinLnBrk="0" hangingPunct="1">
        <a:lnSpc>
          <a:spcPct val="100000"/>
        </a:lnSpc>
        <a:spcBef>
          <a:spcPts val="900"/>
        </a:spcBef>
        <a:spcAft>
          <a:spcPts val="900"/>
        </a:spcAft>
        <a:buFont typeface="Arial" panose="020B0604020202020204" pitchFamily="34" charset="0"/>
        <a:buChar char="​"/>
        <a:defRPr sz="750" b="1" kern="1200">
          <a:solidFill>
            <a:schemeClr val="tx2"/>
          </a:solidFill>
          <a:latin typeface="+mn-lt"/>
          <a:ea typeface="+mn-ea"/>
          <a:cs typeface="+mn-cs"/>
        </a:defRPr>
      </a:lvl6pPr>
      <a:lvl7pPr marL="0" indent="0" algn="l" defTabSz="685800" rtl="0" eaLnBrk="1" latinLnBrk="0" hangingPunct="1">
        <a:lnSpc>
          <a:spcPct val="100000"/>
        </a:lnSpc>
        <a:spcBef>
          <a:spcPts val="225"/>
        </a:spcBef>
        <a:spcAft>
          <a:spcPts val="450"/>
        </a:spcAft>
        <a:buFont typeface="Arial" panose="020B0604020202020204" pitchFamily="34" charset="0"/>
        <a:buChar char="​"/>
        <a:defRPr sz="750" b="0" kern="1200" baseline="0">
          <a:solidFill>
            <a:schemeClr val="tx2"/>
          </a:solidFill>
          <a:latin typeface="+mn-lt"/>
          <a:ea typeface="+mn-ea"/>
          <a:cs typeface="+mn-cs"/>
        </a:defRPr>
      </a:lvl7pPr>
      <a:lvl8pPr marL="135000" indent="-135000" algn="l" defTabSz="685800" rtl="0" eaLnBrk="1" latinLnBrk="0" hangingPunct="1">
        <a:lnSpc>
          <a:spcPct val="100000"/>
        </a:lnSpc>
        <a:spcBef>
          <a:spcPts val="225"/>
        </a:spcBef>
        <a:spcAft>
          <a:spcPts val="450"/>
        </a:spcAft>
        <a:buFont typeface="Arial" panose="020B0604020202020204" pitchFamily="34" charset="0"/>
        <a:buChar char="•"/>
        <a:defRPr sz="750" kern="1200">
          <a:solidFill>
            <a:schemeClr val="tx2"/>
          </a:solidFill>
          <a:latin typeface="+mn-lt"/>
          <a:ea typeface="+mn-ea"/>
          <a:cs typeface="+mn-cs"/>
        </a:defRPr>
      </a:lvl8pPr>
      <a:lvl9pPr marL="0" indent="0" algn="l" defTabSz="685800" rtl="0" eaLnBrk="1" latinLnBrk="0" hangingPunct="1">
        <a:lnSpc>
          <a:spcPct val="100000"/>
        </a:lnSpc>
        <a:spcBef>
          <a:spcPts val="0"/>
        </a:spcBef>
        <a:spcAft>
          <a:spcPts val="900"/>
        </a:spcAft>
        <a:buFont typeface="Arial" panose="020B0604020202020204" pitchFamily="34" charset="0"/>
        <a:buChar char="​"/>
        <a:defRPr sz="3300" kern="1200" baseline="0">
          <a:solidFill>
            <a:schemeClr val="tx2"/>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86000" y="1944000"/>
            <a:ext cx="8172000" cy="4266000"/>
          </a:xfrm>
          <a:prstGeom prst="rect">
            <a:avLst/>
          </a:prstGeom>
        </p:spPr>
        <p:txBody>
          <a:bodyPr vert="horz" lIns="0" tIns="0" rIns="0" bIns="0" rtlCol="0">
            <a:noAutofit/>
          </a:bodyPr>
          <a:lstStyle/>
          <a:p>
            <a:pPr lvl="0"/>
            <a:r>
              <a:rPr lang="en-GB" noProof="0"/>
              <a:t>Level 1</a:t>
            </a:r>
          </a:p>
          <a:p>
            <a:pPr lvl="1"/>
            <a:r>
              <a:rPr lang="en-GB" noProof="0"/>
              <a:t>Level 2</a:t>
            </a:r>
          </a:p>
          <a:p>
            <a:pPr lvl="2"/>
            <a:r>
              <a:rPr lang="en-GB" noProof="0"/>
              <a:t>Level 3</a:t>
            </a:r>
          </a:p>
          <a:p>
            <a:pPr lvl="3"/>
            <a:r>
              <a:rPr lang="en-GB" noProof="0"/>
              <a:t>Level 4, Header</a:t>
            </a:r>
          </a:p>
          <a:p>
            <a:pPr lvl="4"/>
            <a:r>
              <a:rPr lang="en-GB" noProof="0"/>
              <a:t>Level 5, Body</a:t>
            </a:r>
          </a:p>
          <a:p>
            <a:pPr lvl="5"/>
            <a:r>
              <a:rPr lang="en-GB" noProof="0"/>
              <a:t>Level 6</a:t>
            </a:r>
          </a:p>
          <a:p>
            <a:pPr lvl="6"/>
            <a:r>
              <a:rPr lang="en-GB" noProof="0"/>
              <a:t>Level 7, Small Header</a:t>
            </a:r>
          </a:p>
          <a:p>
            <a:pPr lvl="7"/>
            <a:r>
              <a:rPr lang="en-GB" noProof="0"/>
              <a:t>Level 8, Small Body</a:t>
            </a:r>
          </a:p>
          <a:p>
            <a:pPr lvl="8"/>
            <a:r>
              <a:rPr lang="en-GB" noProof="0"/>
              <a:t>Level 9, Infographic</a:t>
            </a:r>
          </a:p>
        </p:txBody>
      </p:sp>
      <p:sp>
        <p:nvSpPr>
          <p:cNvPr id="7" name="Title Placeholder 6">
            <a:extLst>
              <a:ext uri="{FF2B5EF4-FFF2-40B4-BE49-F238E27FC236}">
                <a16:creationId xmlns:a16="http://schemas.microsoft.com/office/drawing/2014/main" id="{C9392247-CE23-49BB-A39E-64C7575BE478}"/>
              </a:ext>
            </a:extLst>
          </p:cNvPr>
          <p:cNvSpPr>
            <a:spLocks noGrp="1"/>
          </p:cNvSpPr>
          <p:nvPr>
            <p:ph type="title"/>
          </p:nvPr>
        </p:nvSpPr>
        <p:spPr>
          <a:xfrm>
            <a:off x="486000" y="648000"/>
            <a:ext cx="8172000" cy="1296000"/>
          </a:xfrm>
          <a:prstGeom prst="rect">
            <a:avLst/>
          </a:prstGeom>
        </p:spPr>
        <p:txBody>
          <a:bodyPr vert="horz" lIns="0" tIns="0" rIns="0" bIns="0" rtlCol="0" anchor="t" anchorCtr="0">
            <a:noAutofit/>
          </a:bodyPr>
          <a:lstStyle/>
          <a:p>
            <a:r>
              <a:rPr lang="en-US"/>
              <a:t>Click to edit Master title style</a:t>
            </a:r>
            <a:endParaRPr lang="en-GB"/>
          </a:p>
        </p:txBody>
      </p:sp>
      <p:sp>
        <p:nvSpPr>
          <p:cNvPr id="4" name="[WorkArea]" descr="&lt;?xml version=&quot;1.0&quot; encoding=&quot;utf-16&quot;?&gt; &lt;GridTheme xmlns:xsi=&quot;http://www.w3.org/2001/XMLSchema-instance&quot; xmlns:xsd=&quot;http://www.w3.org/2001/XMLSchema&quot;&gt;   &lt;GuideLines /&gt;   &lt;SubGrids&gt;     &lt;SubGrid&gt;       &lt;Left&gt;25.51181&lt;/Left&gt;       &lt;Top&gt;25.51181&lt;/Top&gt;       &lt;Width&gt;25.51181&lt;/Width&gt;       &lt;Height&gt;25.51181&lt;/Height&gt;     &lt;/SubGrid&gt;     &lt;SubGrid&gt;       &lt;Left&gt;51.02362&lt;/Left&gt;       &lt;Top&gt;25.51181&lt;/Top&gt;       &lt;Width&gt;151.1811&lt;/Width&gt;       &lt;Height&gt;25.51181&lt;/Height&gt;     &lt;/SubGrid&gt;     &lt;SubGrid&gt;       &lt;Left&gt;202.204727&lt;/Left&gt;       &lt;Top&gt;25.51181&lt;/Top&gt;       &lt;Width&gt;25.51181&lt;/Width&gt;       &lt;Height&gt;25.51181&lt;/Height&gt;     &lt;/SubGrid&gt;     &lt;SubGrid&gt;       &lt;Left&gt;227.716537&lt;/Left&gt;       &lt;Top&gt;25.51181&lt;/Top&gt;       &lt;Width&gt;151.1811&lt;/Width&gt;       &lt;Height&gt;25.51181&lt;/Height&gt;     &lt;/SubGrid&gt;     &lt;SubGrid&gt;       &lt;Left&gt;378.897644&lt;/Left&gt;       &lt;Top&gt;25.51181&lt;/Top&gt;       &lt;Width&gt;25.51181&lt;/Width&gt;       &lt;Height&gt;25.51181&lt;/Height&gt;     &lt;/SubGrid&gt;     &lt;SubGrid&gt;       &lt;Left&gt;404.409454&lt;/Left&gt;       &lt;Top&gt;25.51181&lt;/Top&gt;       &lt;Width&gt;151.1811&lt;/Width&gt;       &lt;Height&gt;25.51181&lt;/Height&gt;     &lt;/SubGrid&gt;     &lt;SubGrid&gt;       &lt;Left&gt;555.5906&lt;/Left&gt;       &lt;Top&gt;25.51181&lt;/Top&gt;       &lt;Width&gt;25.51181&lt;/Width&gt;       &lt;Height&gt;25.51181&lt;/Height&gt;     &lt;/SubGrid&gt;     &lt;SubGrid&gt;       &lt;Left&gt;581.102356&lt;/Left&gt;       &lt;Top&gt;25.51181&lt;/Top&gt;       &lt;Width&gt;151.1811&lt;/Width&gt;       &lt;Height&gt;25.51181&lt;/Height&gt;     &lt;/SubGrid&gt;     &lt;SubGrid&gt;       &lt;Left&gt;732.283447&lt;/Left&gt;       &lt;Top&gt;25.51181&lt;/Top&gt;       &lt;Width&gt;25.51181&lt;/Width&gt;       &lt;Height&gt;25.51181&lt;/Height&gt;     &lt;/SubGrid&gt;     &lt;SubGrid&gt;       &lt;Left&gt;757.7953&lt;/Left&gt;       &lt;Top&gt;25.51181&lt;/Top&gt;       &lt;Width&gt;151.1811&lt;/Width&gt;       &lt;Height&gt;25.51181&lt;/Height&gt;     &lt;/SubGrid&gt;     &lt;SubGrid&gt;       &lt;Left&gt;908.9764&lt;/Left&gt;       &lt;Top&gt;25.51181&lt;/Top&gt;       &lt;Width&gt;25.51181&lt;/Width&gt;       &lt;Height&gt;25.51181&lt;/Height&gt;     &lt;/SubGrid&gt;     &lt;SubGrid&gt;       &lt;Left&gt;25.51181&lt;/Left&gt;       &lt;Top&gt;218.976379&lt;/Top&gt;       &lt;Width&gt;25.51181&lt;/Width&gt;       &lt;Height&gt;25.51181&lt;/Height&gt;     &lt;/SubGrid&gt;     &lt;SubGrid&gt;       &lt;Left&gt;25.51181&lt;/Left&gt;       &lt;Top&gt;244.48819&lt;/Top&gt;       &lt;Width&gt;25.51181&lt;/Width&gt;       &lt;Height&gt;25.51181&lt;/Height&gt;     &lt;/SubGrid&gt;     &lt;SubGrid&gt;       &lt;Left&gt;25.51181&lt;/Left&gt;       &lt;Top&gt;270&lt;/Top&gt;       &lt;Width&gt;25.51181&lt;/Width&gt;       &lt;Height&gt;25.51181&lt;/Height&gt;     &lt;/SubGrid&gt;     &lt;SubGrid&gt;       &lt;Left&gt;25.51181&lt;/Left&gt;       &lt;Top&gt;295.5118&lt;/Top&gt;       &lt;Width&gt;25.51181&lt;/Width&gt;       &lt;Height&gt;25.51181&lt;/Height&gt;     &lt;/SubGrid&gt;     &lt;SubGrid&gt;       &lt;Left&gt;51.02362&lt;/Left&gt;       &lt;Top&gt;295.5118&lt;/Top&gt;       &lt;Width&gt;151.1811&lt;/Width&gt;       &lt;Height&gt;25.51181&lt;/Height&gt;     &lt;/SubGrid&gt;     &lt;SubGrid&gt;       &lt;Left&gt;202.204727&lt;/Left&gt;       &lt;Top&gt;295.5118&lt;/Top&gt;       &lt;Width&gt;25.51181&lt;/Width&gt;       &lt;Height&gt;25.51181&lt;/Height&gt;     &lt;/SubGrid&gt;     &lt;SubGrid&gt;       &lt;Left&gt;51.02362&lt;/Left&gt;       &lt;Top&gt;270&lt;/Top&gt;       &lt;Width&gt;151.1811&lt;/Width&gt;       &lt;Height&gt;25.51181&lt;/Height&gt;     &lt;/SubGrid&gt;     &lt;SubGrid&gt;       &lt;Left&gt;202.204727&lt;/Left&gt;       &lt;Top&gt;270&lt;/Top&gt;       &lt;Width&gt;25.51181&lt;/Width&gt;       &lt;Height&gt;25.51181&lt;/Height&gt;     &lt;/SubGrid&gt;     &lt;SubGrid&gt;       &lt;Left&gt;51.02362&lt;/Left&gt;       &lt;Top&gt;244.48819&lt;/Top&gt;       &lt;Width&gt;151.1811&lt;/Width&gt;       &lt;Height&gt;25.51181&lt;/Height&gt;     &lt;/SubGrid&gt;     &lt;SubGrid&gt;       &lt;Left&gt;202.204727&lt;/Left&gt;       &lt;Top&gt;244.48819&lt;/Top&gt;       &lt;Width&gt;25.51181&lt;/Width&gt;       &lt;Height&gt;25.51181&lt;/Height&gt;     &lt;/SubGrid&gt;     &lt;SubGrid&gt;       &lt;Left&gt;51.02362&lt;/Left&gt;       &lt;Top&gt;218.976379&lt;/Top&gt;       &lt;Width&gt;151.1811&lt;/Width&gt;       &lt;Height&gt;25.51181&lt;/Height&gt;     &lt;/SubGrid&gt;     &lt;SubGrid&gt;       &lt;Left&gt;202.204727&lt;/Left&gt;       &lt;Top&gt;218.976379&lt;/Top&gt;       &lt;Width&gt;25.51181&lt;/Width&gt;       &lt;Height&gt;25.51181&lt;/Height&gt;     &lt;/SubGrid&gt;     &lt;SubGrid&gt;       &lt;Left&gt;25.51181&lt;/Left&gt;       &lt;Top&gt;488.976379&lt;/Top&gt;       &lt;Width&gt;25.51181&lt;/Width&gt;       &lt;Height&gt;25.51181&lt;/Height&gt;     &lt;/SubGrid&gt;     &lt;SubGrid&gt;       &lt;Left&gt;51.02362&lt;/Left&gt;       &lt;Top&gt;488.976379&lt;/Top&gt;       &lt;Width&gt;151.1811&lt;/Width&gt;       &lt;Height&gt;25.51181&lt;/Height&gt;     &lt;/SubGrid&gt;     &lt;SubGrid&gt;       &lt;Left&gt;202.204727&lt;/Left&gt;       &lt;Top&gt;488.976379&lt;/Top&gt;       &lt;Width&gt;25.51181&lt;/Width&gt;       &lt;Height&gt;25.51181&lt;/Height&gt;     &lt;/SubGrid&gt;     &lt;SubGrid&gt;       &lt;Left&gt;227.716537&lt;/Left&gt;       &lt;Top&gt;488.976379&lt;/Top&gt;       &lt;Width&gt;151.1811&lt;/Width&gt;       &lt;Height&gt;25.51181&lt;/Height&gt;     &lt;/SubGrid&gt;     &lt;SubGrid&gt;       &lt;Left&gt;378.897644&lt;/Left&gt;       &lt;Top&gt;488.976379&lt;/Top&gt;       &lt;Width&gt;25.51181&lt;/Width&gt;       &lt;Height&gt;25.51181&lt;/Height&gt;     &lt;/SubGrid&gt;     &lt;SubGrid&gt;       &lt;Left&gt;404.409454&lt;/Left&gt;       &lt;Top&gt;488.976379&lt;/Top&gt;       &lt;Width&gt;151.1811&lt;/Width&gt;       &lt;Height&gt;25.51181&lt;/Height&gt;     &lt;/SubGrid&gt;     &lt;SubGrid&gt;       &lt;Left&gt;555.5906&lt;/Left&gt;       &lt;Top&gt;488.976379&lt;/Top&gt;       &lt;Width&gt;25.51181&lt;/Width&gt;       &lt;Height&gt;25.51181&lt;/Height&gt;     &lt;/SubGrid&gt;     &lt;SubGrid&gt;       &lt;Left&gt;581.102356&lt;/Left&gt;       &lt;Top&gt;488.976379&lt;/Top&gt;       &lt;Width&gt;151.1811&lt;/Width&gt;       &lt;Height&gt;25.51181&lt;/Height&gt;     &lt;/SubGrid&gt;     &lt;SubGrid&gt;       &lt;Left&gt;732.283447&lt;/Left&gt;       &lt;Top&gt;488.976379&lt;/Top&gt;       &lt;Width&gt;25.51181&lt;/Width&gt;       &lt;Height&gt;25.51181&lt;/Height&gt;     &lt;/SubGrid&gt;     &lt;SubGrid&gt;       &lt;Left&gt;757.7953&lt;/Left&gt;       &lt;Top&gt;488.976379&lt;/Top&gt;       &lt;Width&gt;151.1811&lt;/Width&gt;       &lt;Height&gt;25.51181&lt;/Height&gt;     &lt;/SubGrid&gt;     &lt;SubGrid&gt;       &lt;Left&gt;908.9764&lt;/Left&gt;       &lt;Top&gt;488.976379&lt;/Top&gt;       &lt;Width&gt;25.51181&lt;/Width&gt;       &lt;Height&gt;25.51181&lt;/Height&gt;     &lt;/SubGrid&gt;     &lt;SubGrid&gt;       &lt;Left&gt;227.716537&lt;/Left&gt;       &lt;Top&gt;295.5118&lt;/Top&gt;       &lt;Width&gt;151.1811&lt;/Width&gt;       &lt;Height&gt;25.51181&lt;/Height&gt;     &lt;/SubGrid&gt;     &lt;SubGrid&gt;       &lt;Left&gt;378.897644&lt;/Left&gt;       &lt;Top&gt;295.5118&lt;/Top&gt;       &lt;Width&gt;25.51181&lt;/Width&gt;       &lt;Height&gt;25.51181&lt;/Height&gt;     &lt;/SubGrid&gt;     &lt;SubGrid&gt;       &lt;Left&gt;227.716537&lt;/Left&gt;       &lt;Top&gt;270&lt;/Top&gt;       &lt;Width&gt;151.1811&lt;/Width&gt;       &lt;Height&gt;25.51181&lt;/Height&gt;     &lt;/SubGrid&gt;     &lt;SubGrid&gt;       &lt;Left&gt;378.897644&lt;/Left&gt;       &lt;Top&gt;270&lt;/Top&gt;       &lt;Width&gt;25.51181&lt;/Width&gt;       &lt;Height&gt;25.51181&lt;/Height&gt;     &lt;/SubGrid&gt;     &lt;SubGrid&gt;       &lt;Left&gt;227.716537&lt;/Left&gt;       &lt;Top&gt;244.48819&lt;/Top&gt;       &lt;Width&gt;151.1811&lt;/Width&gt;       &lt;Height&gt;25.51181&lt;/Height&gt;     &lt;/SubGrid&gt;     &lt;SubGrid&gt;       &lt;Left&gt;378.897644&lt;/Left&gt;       &lt;Top&gt;244.48819&lt;/Top&gt;       &lt;Width&gt;25.51181&lt;/Width&gt;       &lt;Height&gt;25.51181&lt;/Height&gt;     &lt;/SubGrid&gt;     &lt;SubGrid&gt;       &lt;Left&gt;227.716537&lt;/Left&gt;       &lt;Top&gt;218.976379&lt;/Top&gt;       &lt;Width&gt;151.1811&lt;/Width&gt;       &lt;Height&gt;25.51181&lt;/Height&gt;     &lt;/SubGrid&gt;     &lt;SubGrid&gt;       &lt;Left&gt;378.897644&lt;/Left&gt;       &lt;Top&gt;218.976379&lt;/Top&gt;       &lt;Width&gt;25.51181&lt;/Width&gt;       &lt;Height&gt;25.51181&lt;/Height&gt;     &lt;/SubGrid&gt;     &lt;SubGrid&gt;       &lt;Left&gt;404.409454&lt;/Left&gt;       &lt;Top&gt;295.5118&lt;/Top&gt;       &lt;Width&gt;151.1811&lt;/Width&gt;       &lt;Height&gt;25.51181&lt;/Height&gt;     &lt;/SubGrid&gt;     &lt;SubGrid&gt;       &lt;Left&gt;555.5906&lt;/Left&gt;       &lt;Top&gt;295.5118&lt;/Top&gt;       &lt;Width&gt;25.51181&lt;/Width&gt;       &lt;Height&gt;25.51181&lt;/Height&gt;     &lt;/SubGrid&gt;     &lt;SubGrid&gt;       &lt;Left&gt;404.409454&lt;/Left&gt;       &lt;Top&gt;270&lt;/Top&gt;       &lt;Width&gt;151.1811&lt;/Width&gt;       &lt;Height&gt;25.51181&lt;/Height&gt;     &lt;/SubGrid&gt;     &lt;SubGrid&gt;       &lt;Left&gt;555.5906&lt;/Left&gt;       &lt;Top&gt;270&lt;/Top&gt;       &lt;Width&gt;25.51181&lt;/Width&gt;       &lt;Height&gt;25.51181&lt;/Height&gt;     &lt;/SubGrid&gt;     &lt;SubGrid&gt;       &lt;Left&gt;404.409454&lt;/Left&gt;       &lt;Top&gt;244.48819&lt;/Top&gt;       &lt;Width&gt;151.1811&lt;/Width&gt;       &lt;Height&gt;25.51181&lt;/Height&gt;     &lt;/SubGrid&gt;     &lt;SubGrid&gt;       &lt;Left&gt;555.5906&lt;/Left&gt;       &lt;Top&gt;244.48819&lt;/Top&gt;       &lt;Width&gt;25.51181&lt;/Width&gt;       &lt;Height&gt;25.51181&lt;/Height&gt;     &lt;/SubGrid&gt;     &lt;SubGrid&gt;       &lt;Left&gt;404.409454&lt;/Left&gt;       &lt;Top&gt;218.976379&lt;/Top&gt;       &lt;Width&gt;151.1811&lt;/Width&gt;       &lt;Height&gt;25.51181&lt;/Height&gt;     &lt;/SubGrid&gt;     &lt;SubGrid&gt;       &lt;Left&gt;555.5906&lt;/Left&gt;       &lt;Top&gt;218.976379&lt;/Top&gt;       &lt;Width&gt;25.51181&lt;/Width&gt;       &lt;Height&gt;25.51181&lt;/Height&gt;     &lt;/SubGrid&gt;     &lt;SubGrid&gt;       &lt;Left&gt;581.102356&lt;/Left&gt;       &lt;Top&gt;295.5118&lt;/Top&gt;       &lt;Width&gt;151.1811&lt;/Width&gt;       &lt;Height&gt;25.51181&lt;/Height&gt;     &lt;/SubGrid&gt;     &lt;SubGrid&gt;       &lt;Left&gt;732.283447&lt;/Left&gt;       &lt;Top&gt;295.5118&lt;/Top&gt;       &lt;Width&gt;25.51181&lt;/Width&gt;       &lt;Height&gt;25.51181&lt;/Height&gt;     &lt;/SubGrid&gt;     &lt;SubGrid&gt;       &lt;Left&gt;581.102356&lt;/Left&gt;       &lt;Top&gt;270&lt;/Top&gt;       &lt;Width&gt;151.1811&lt;/Width&gt;       &lt;Height&gt;25.51181&lt;/Height&gt;     &lt;/SubGrid&gt;     &lt;SubGrid&gt;       &lt;Left&gt;732.283447&lt;/Left&gt;       &lt;Top&gt;270&lt;/Top&gt;       &lt;Width&gt;25.51181&lt;/Width&gt;       &lt;Height&gt;25.51181&lt;/Height&gt;     &lt;/SubGrid&gt;     &lt;SubGrid&gt;       &lt;Left&gt;581.102356&lt;/Left&gt;       &lt;Top&gt;244.48819&lt;/Top&gt;       &lt;Width&gt;151.1811&lt;/Width&gt;       &lt;Height&gt;25.51181&lt;/Height&gt;     &lt;/SubGrid&gt;     &lt;SubGrid&gt;       &lt;Left&gt;732.283447&lt;/Left&gt;       &lt;Top&gt;244.48819&lt;/Top&gt;       &lt;Width&gt;25.51181&lt;/Width&gt;       &lt;Height&gt;25.51181&lt;/Height&gt;     &lt;/SubGrid&gt;     &lt;SubGrid&gt;       &lt;Left&gt;581.102356&lt;/Left&gt;       &lt;Top&gt;218.976379&lt;/Top&gt;       &lt;Width&gt;151.1811&lt;/Width&gt;       &lt;Height&gt;25.51181&lt;/Height&gt;     &lt;/SubGrid&gt;     &lt;SubGrid&gt;       &lt;Left&gt;732.283447&lt;/Left&gt;       &lt;Top&gt;218.976379&lt;/Top&gt;       &lt;Width&gt;25.51181&lt;/Width&gt;       &lt;Height&gt;25.51181&lt;/Height&gt;     &lt;/SubGrid&gt;     &lt;SubGrid&gt;       &lt;Left&gt;757.7953&lt;/Left&gt;       &lt;Top&gt;295.5118&lt;/Top&gt;       &lt;Width&gt;151.1811&lt;/Width&gt;       &lt;Height&gt;25.51181&lt;/Height&gt;     &lt;/SubGrid&gt;     &lt;SubGrid&gt;       &lt;Left&gt;908.9764&lt;/Left&gt;       &lt;Top&gt;295.5118&lt;/Top&gt;       &lt;Width&gt;25.51181&lt;/Width&gt;       &lt;Height&gt;25.51181&lt;/Height&gt;     &lt;/SubGrid&gt;     &lt;SubGrid&gt;       &lt;Left&gt;757.7953&lt;/Left&gt;       &lt;Top&gt;270&lt;/Top&gt;       &lt;Width&gt;151.1811&lt;/Width&gt;       &lt;Height&gt;25.51181&lt;/Height&gt;     &lt;/SubGrid&gt;     &lt;SubGrid&gt;       &lt;Left&gt;908.9764&lt;/Left&gt;       &lt;Top&gt;270&lt;/Top&gt;       &lt;Width&gt;25.51181&lt;/Width&gt;       &lt;Height&gt;25.51181&lt;/Height&gt;     &lt;/SubGrid&gt;     &lt;SubGrid&gt;       &lt;Left&gt;757.7953&lt;/Left&gt;       &lt;Top&gt;244.48819&lt;/Top&gt;       &lt;Width&gt;151.1811&lt;/Width&gt;       &lt;Height&gt;25.51181&lt;/Height&gt;     &lt;/SubGrid&gt;     &lt;SubGrid&gt;       &lt;Left&gt;908.9764&lt;/Left&gt;       &lt;Top&gt;244.48819&lt;/Top&gt;       &lt;Width&gt;25.51181&lt;/Width&gt;       &lt;Height&gt;25.51181&lt;/Height&gt;     &lt;/SubGrid&gt;     &lt;SubGrid&gt;       &lt;Left&gt;757.7953&lt;/Left&gt;       &lt;Top&gt;218.976379&lt;/Top&gt;       &lt;Width&gt;151.1811&lt;/Width&gt;       &lt;Height&gt;25.51181&lt;/Height&gt;     &lt;/SubGrid&gt;     &lt;SubGrid&gt;       &lt;Left&gt;908.9764&lt;/Left&gt;       &lt;Top&gt;218.976379&lt;/Top&gt;       &lt;Width&gt;25.51181&lt;/Width&gt;       &lt;Height&gt;25.51181&lt;/Height&gt;     &lt;/SubGrid&gt;     &lt;SubGrid&gt;       &lt;Left&gt;25.51181&lt;/Left&gt;       &lt;Top&gt;51.02362&lt;/Top&gt;       &lt;Width&gt;25.51181&lt;/Width&gt;       &lt;Height&gt;167.952759&lt;/Height&gt;     &lt;/SubGrid&gt;     &lt;SubGrid&gt;       &lt;Left&gt;202.204727&lt;/Left&gt;       &lt;Top&gt;51.02362&lt;/Top&gt;       &lt;Width&gt;25.51181&lt;/Width&gt;       &lt;Height&gt;167.952759&lt;/Height&gt;     &lt;/SubGrid&gt;     &lt;SubGrid&gt;       &lt;Left&gt;378.897644&lt;/Left&gt;       &lt;Top&gt;51.02362&lt;/Top&gt;       &lt;Width&gt;25.51181&lt;/Width&gt;       &lt;Height&gt;167.952759&lt;/Height&gt;     &lt;/SubGrid&gt;     &lt;SubGrid&gt;       &lt;Left&gt;555.5906&lt;/Left&gt;       &lt;Top&gt;51.02362&lt;/Top&gt;       &lt;Width&gt;25.51181&lt;/Width&gt;       &lt;Height&gt;167.952759&lt;/Height&gt;     &lt;/SubGrid&gt;     &lt;SubGrid&gt;       &lt;Left&gt;732.283447&lt;/Left&gt;       &lt;Top&gt;51.02362&lt;/Top&gt;       &lt;Width&gt;25.51181&lt;/Width&gt;       &lt;Height&gt;167.952759&lt;/Height&gt;     &lt;/SubGrid&gt;     &lt;SubGrid&gt;       &lt;Left&gt;908.9764&lt;/Left&gt;       &lt;Top&gt;51.02362&lt;/Top&gt;       &lt;Width&gt;25.51181&lt;/Width&gt;       &lt;Height&gt;167.952759&lt;/Height&gt;     &lt;/SubGrid&gt;     &lt;SubGrid&gt;       &lt;Left&gt;25.51181&lt;/Left&gt;       &lt;Top&gt;321.023621&lt;/Top&gt;       &lt;Width&gt;25.51181&lt;/Width&gt;       &lt;Height&gt;167.952759&lt;/Height&gt;     &lt;/SubGrid&gt;     &lt;SubGrid&gt;       &lt;Left&gt;202.204727&lt;/Left&gt;       &lt;Top&gt;321.023621&lt;/Top&gt;       &lt;Width&gt;25.51181&lt;/Width&gt;       &lt;Height&gt;167.952759&lt;/Height&gt;     &lt;/SubGrid&gt;     &lt;SubGrid&gt;       &lt;Left&gt;378.897644&lt;/Left&gt;       &lt;Top&gt;321.023621&lt;/Top&gt;       &lt;Width&gt;25.51181&lt;/Width&gt;       &lt;Height&gt;167.952759&lt;/Height&gt;     &lt;/SubGrid&gt;     &lt;SubGrid&gt;       &lt;Left&gt;555.5906&lt;/Left&gt;       &lt;Top&gt;321.023621&lt;/Top&gt;       &lt;Width&gt;25.51181&lt;/Width&gt;       &lt;Height&gt;167.952759&lt;/Height&gt;     &lt;/SubGrid&gt;     &lt;SubGrid&gt;       &lt;Left&gt;732.283447&lt;/Left&gt;       &lt;Top&gt;321.023621&lt;/Top&gt;       &lt;Width&gt;25.51181&lt;/Width&gt;       &lt;Height&gt;167.952759&lt;/Height&gt;     &lt;/SubGrid&gt;     &lt;SubGrid&gt;       &lt;Left&gt;908.9764&lt;/Left&gt;       &lt;Top&gt;321.023621&lt;/Top&gt;       &lt;Width&gt;25.51181&lt;/Width&gt;       &lt;Height&gt;167.952759&lt;/Height&gt;     &lt;/SubGrid&gt;     &lt;SubGrid&gt;       &lt;Left&gt;51.02362&lt;/Left&gt;       &lt;Top&gt;51.02362&lt;/Top&gt;       &lt;Width&gt;151.1811&lt;/Width&gt;       &lt;Height&gt;167.952759&lt;/Height&gt;     &lt;/SubGrid&gt;     &lt;SubGrid&gt;       &lt;Left&gt;227.716537&lt;/Left&gt;       &lt;Top&gt;51.02362&lt;/Top&gt;       &lt;Width&gt;151.1811&lt;/Width&gt;       &lt;Height&gt;167.952759&lt;/Height&gt;     &lt;/SubGrid&gt;     &lt;SubGrid&gt;       &lt;Left&gt;404.409454&lt;/Left&gt;       &lt;Top&gt;51.02362&lt;/Top&gt;       &lt;Width&gt;151.1811&lt;/Width&gt;       &lt;Height&gt;167.952759&lt;/Height&gt;     &lt;/SubGrid&gt;     &lt;SubGrid&gt;       &lt;Left&gt;581.102356&lt;/Left&gt;       &lt;Top&gt;51.02362&lt;/Top&gt;       &lt;Width&gt;151.1811&lt;/Width&gt;       &lt;Height&gt;167.952759&lt;/Height&gt;     &lt;/SubGrid&gt;     &lt;SubGrid&gt;       &lt;Left&gt;757.7953&lt;/Left&gt;       &lt;Top&gt;51.02362&lt;/Top&gt;       &lt;Width&gt;151.1811&lt;/Width&gt;       &lt;Height&gt;167.952759&lt;/Height&gt;     &lt;/SubGrid&gt;     &lt;SubGrid&gt;       &lt;Left&gt;51.02362&lt;/Left&gt;       &lt;Top&gt;321.023621&lt;/Top&gt;       &lt;Width&gt;151.1811&lt;/Width&gt;       &lt;Height&gt;167.952759&lt;/Height&gt;     &lt;/SubGrid&gt;     &lt;SubGrid&gt;       &lt;Left&gt;227.716537&lt;/Left&gt;       &lt;Top&gt;321.023621&lt;/Top&gt;       &lt;Width&gt;151.1811&lt;/Width&gt;       &lt;Height&gt;167.952759&lt;/Height&gt;     &lt;/SubGrid&gt;     &lt;SubGrid&gt;       &lt;Left&gt;404.409454&lt;/Left&gt;       &lt;Top&gt;321.023621&lt;/Top&gt;       &lt;Width&gt;151.1811&lt;/Width&gt;       &lt;Height&gt;167.952759&lt;/Height&gt;     &lt;/SubGrid&gt;     &lt;SubGrid&gt;       &lt;Left&gt;581.102356&lt;/Left&gt;       &lt;Top&gt;321.023621&lt;/Top&gt;       &lt;Width&gt;151.1811&lt;/Width&gt;       &lt;Height&gt;167.952759&lt;/Height&gt;     &lt;/SubGrid&gt;     &lt;SubGrid&gt;       &lt;Left&gt;757.7953&lt;/Left&gt;       &lt;Top&gt;321.023621&lt;/Top&gt;       &lt;Width&gt;151.1811&lt;/Width&gt;       &lt;Height&gt;167.952759&lt;/Height&gt;     &lt;/SubGrid&gt;   &lt;/SubGrids&gt;   &lt;WorkArea&gt;     &lt;Top&gt;25.51181&lt;/Top&gt;     &lt;Left&gt;25.51181&lt;/Left&gt;     &lt;Width&gt;908.9764&lt;/Width&gt;     &lt;Height&gt;488.976379&lt;/Height&gt;   &lt;/WorkArea&gt;   &lt;AspectW&gt;-1&lt;/AspectW&gt;   &lt;AspectH&gt;-1&lt;/AspectH&gt;   &lt;Width&gt;960&lt;/Width&gt;   &lt;Height&gt;540&lt;/Height&gt;   &lt;HGap&gt;5&lt;/HGap&gt;   &lt;VGap&gt;5&lt;/VGap&gt;   &lt;OfficeVersion&gt;-1&lt;/OfficeVersion&gt; &lt;/GridTheme&gt;" hidden="1">
            <a:extLst>
              <a:ext uri="{FF2B5EF4-FFF2-40B4-BE49-F238E27FC236}">
                <a16:creationId xmlns:a16="http://schemas.microsoft.com/office/drawing/2014/main" id="{F5F0A4E1-4330-49F4-88F5-A83195F8511C}"/>
              </a:ext>
            </a:extLst>
          </p:cNvPr>
          <p:cNvSpPr/>
          <p:nvPr userDrawn="1"/>
        </p:nvSpPr>
        <p:spPr>
          <a:xfrm>
            <a:off x="243000" y="324000"/>
            <a:ext cx="8658000" cy="6210000"/>
          </a:xfrm>
          <a:prstGeom prst="rect">
            <a:avLst/>
          </a:prstGeom>
          <a:solidFill>
            <a:srgbClr val="E6E6E6"/>
          </a:solidFill>
          <a:ln w="3175" cap="flat" cmpd="sng" algn="ctr">
            <a:no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5" name="Rectangle 4" hidden="1">
            <a:extLst>
              <a:ext uri="{FF2B5EF4-FFF2-40B4-BE49-F238E27FC236}">
                <a16:creationId xmlns:a16="http://schemas.microsoft.com/office/drawing/2014/main" id="{F30BD45F-E3FD-4877-8E01-D258D6C49ED2}"/>
              </a:ext>
            </a:extLst>
          </p:cNvPr>
          <p:cNvSpPr/>
          <p:nvPr userDrawn="1">
            <p:custDataLst>
              <p:tags r:id="rId47"/>
            </p:custDataLst>
          </p:nvPr>
        </p:nvSpPr>
        <p:spPr>
          <a:xfrm>
            <a:off x="243000" y="324000"/>
            <a:ext cx="243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6" name="Rectangle 5" hidden="1">
            <a:extLst>
              <a:ext uri="{FF2B5EF4-FFF2-40B4-BE49-F238E27FC236}">
                <a16:creationId xmlns:a16="http://schemas.microsoft.com/office/drawing/2014/main" id="{61F8F4EB-98F9-49C6-AD23-0434FEEA7DAD}"/>
              </a:ext>
            </a:extLst>
          </p:cNvPr>
          <p:cNvSpPr/>
          <p:nvPr userDrawn="1">
            <p:custDataLst>
              <p:tags r:id="rId48"/>
            </p:custDataLst>
          </p:nvPr>
        </p:nvSpPr>
        <p:spPr>
          <a:xfrm>
            <a:off x="486000" y="324000"/>
            <a:ext cx="144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10" name="Rectangle 9" hidden="1">
            <a:extLst>
              <a:ext uri="{FF2B5EF4-FFF2-40B4-BE49-F238E27FC236}">
                <a16:creationId xmlns:a16="http://schemas.microsoft.com/office/drawing/2014/main" id="{5461F43A-D29F-4117-83B4-78ECC6A90694}"/>
              </a:ext>
            </a:extLst>
          </p:cNvPr>
          <p:cNvSpPr/>
          <p:nvPr userDrawn="1">
            <p:custDataLst>
              <p:tags r:id="rId49"/>
            </p:custDataLst>
          </p:nvPr>
        </p:nvSpPr>
        <p:spPr>
          <a:xfrm>
            <a:off x="1926000" y="324000"/>
            <a:ext cx="243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11" name="Rectangle 10" hidden="1">
            <a:extLst>
              <a:ext uri="{FF2B5EF4-FFF2-40B4-BE49-F238E27FC236}">
                <a16:creationId xmlns:a16="http://schemas.microsoft.com/office/drawing/2014/main" id="{3885B838-2022-4A1F-A84B-BB1127E2EE43}"/>
              </a:ext>
            </a:extLst>
          </p:cNvPr>
          <p:cNvSpPr/>
          <p:nvPr userDrawn="1">
            <p:custDataLst>
              <p:tags r:id="rId50"/>
            </p:custDataLst>
          </p:nvPr>
        </p:nvSpPr>
        <p:spPr>
          <a:xfrm>
            <a:off x="2169000" y="324000"/>
            <a:ext cx="144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12" name="Rectangle 11" hidden="1">
            <a:extLst>
              <a:ext uri="{FF2B5EF4-FFF2-40B4-BE49-F238E27FC236}">
                <a16:creationId xmlns:a16="http://schemas.microsoft.com/office/drawing/2014/main" id="{AC6417FB-6B96-4CAA-9A61-CE3C85379335}"/>
              </a:ext>
            </a:extLst>
          </p:cNvPr>
          <p:cNvSpPr/>
          <p:nvPr userDrawn="1">
            <p:custDataLst>
              <p:tags r:id="rId51"/>
            </p:custDataLst>
          </p:nvPr>
        </p:nvSpPr>
        <p:spPr>
          <a:xfrm>
            <a:off x="3609000" y="324000"/>
            <a:ext cx="243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13" name="Rectangle 12" hidden="1">
            <a:extLst>
              <a:ext uri="{FF2B5EF4-FFF2-40B4-BE49-F238E27FC236}">
                <a16:creationId xmlns:a16="http://schemas.microsoft.com/office/drawing/2014/main" id="{88F2338E-050E-4997-B5FD-16609E6B05AC}"/>
              </a:ext>
            </a:extLst>
          </p:cNvPr>
          <p:cNvSpPr/>
          <p:nvPr userDrawn="1">
            <p:custDataLst>
              <p:tags r:id="rId52"/>
            </p:custDataLst>
          </p:nvPr>
        </p:nvSpPr>
        <p:spPr>
          <a:xfrm>
            <a:off x="3852000" y="324000"/>
            <a:ext cx="144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14" name="Rectangle 13" hidden="1">
            <a:extLst>
              <a:ext uri="{FF2B5EF4-FFF2-40B4-BE49-F238E27FC236}">
                <a16:creationId xmlns:a16="http://schemas.microsoft.com/office/drawing/2014/main" id="{65330914-84C1-4EFF-8088-9FF9153B21A3}"/>
              </a:ext>
            </a:extLst>
          </p:cNvPr>
          <p:cNvSpPr/>
          <p:nvPr userDrawn="1">
            <p:custDataLst>
              <p:tags r:id="rId53"/>
            </p:custDataLst>
          </p:nvPr>
        </p:nvSpPr>
        <p:spPr>
          <a:xfrm>
            <a:off x="5292000" y="324000"/>
            <a:ext cx="243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15" name="Rectangle 14" hidden="1">
            <a:extLst>
              <a:ext uri="{FF2B5EF4-FFF2-40B4-BE49-F238E27FC236}">
                <a16:creationId xmlns:a16="http://schemas.microsoft.com/office/drawing/2014/main" id="{0D9F1F0C-68CC-4F13-A58D-7D5850D6BABB}"/>
              </a:ext>
            </a:extLst>
          </p:cNvPr>
          <p:cNvSpPr/>
          <p:nvPr userDrawn="1">
            <p:custDataLst>
              <p:tags r:id="rId54"/>
            </p:custDataLst>
          </p:nvPr>
        </p:nvSpPr>
        <p:spPr>
          <a:xfrm>
            <a:off x="5535000" y="324000"/>
            <a:ext cx="144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16" name="Rectangle 15" hidden="1">
            <a:extLst>
              <a:ext uri="{FF2B5EF4-FFF2-40B4-BE49-F238E27FC236}">
                <a16:creationId xmlns:a16="http://schemas.microsoft.com/office/drawing/2014/main" id="{FCD1A103-17AC-4A34-8A1D-92E20B67C019}"/>
              </a:ext>
            </a:extLst>
          </p:cNvPr>
          <p:cNvSpPr/>
          <p:nvPr userDrawn="1">
            <p:custDataLst>
              <p:tags r:id="rId55"/>
            </p:custDataLst>
          </p:nvPr>
        </p:nvSpPr>
        <p:spPr>
          <a:xfrm>
            <a:off x="6975000" y="324000"/>
            <a:ext cx="243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17" name="Rectangle 16" hidden="1">
            <a:extLst>
              <a:ext uri="{FF2B5EF4-FFF2-40B4-BE49-F238E27FC236}">
                <a16:creationId xmlns:a16="http://schemas.microsoft.com/office/drawing/2014/main" id="{6D17E478-3C99-48E5-91A4-253FD970A082}"/>
              </a:ext>
            </a:extLst>
          </p:cNvPr>
          <p:cNvSpPr/>
          <p:nvPr userDrawn="1">
            <p:custDataLst>
              <p:tags r:id="rId56"/>
            </p:custDataLst>
          </p:nvPr>
        </p:nvSpPr>
        <p:spPr>
          <a:xfrm>
            <a:off x="7218000" y="324000"/>
            <a:ext cx="144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18" name="Rectangle 17" hidden="1">
            <a:extLst>
              <a:ext uri="{FF2B5EF4-FFF2-40B4-BE49-F238E27FC236}">
                <a16:creationId xmlns:a16="http://schemas.microsoft.com/office/drawing/2014/main" id="{ACBDE3FC-87C8-4EA6-8040-812BA3745D76}"/>
              </a:ext>
            </a:extLst>
          </p:cNvPr>
          <p:cNvSpPr/>
          <p:nvPr userDrawn="1">
            <p:custDataLst>
              <p:tags r:id="rId57"/>
            </p:custDataLst>
          </p:nvPr>
        </p:nvSpPr>
        <p:spPr>
          <a:xfrm>
            <a:off x="8658000" y="324000"/>
            <a:ext cx="243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19" name="Rectangle 18" hidden="1">
            <a:extLst>
              <a:ext uri="{FF2B5EF4-FFF2-40B4-BE49-F238E27FC236}">
                <a16:creationId xmlns:a16="http://schemas.microsoft.com/office/drawing/2014/main" id="{994EE5B0-B3FC-43D9-8B31-B03CA4819265}"/>
              </a:ext>
            </a:extLst>
          </p:cNvPr>
          <p:cNvSpPr/>
          <p:nvPr userDrawn="1">
            <p:custDataLst>
              <p:tags r:id="rId58"/>
            </p:custDataLst>
          </p:nvPr>
        </p:nvSpPr>
        <p:spPr>
          <a:xfrm>
            <a:off x="243000" y="2781000"/>
            <a:ext cx="243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20" name="Rectangle 19" hidden="1">
            <a:extLst>
              <a:ext uri="{FF2B5EF4-FFF2-40B4-BE49-F238E27FC236}">
                <a16:creationId xmlns:a16="http://schemas.microsoft.com/office/drawing/2014/main" id="{71B943CE-F983-40CB-852B-B348DA0EECF9}"/>
              </a:ext>
            </a:extLst>
          </p:cNvPr>
          <p:cNvSpPr/>
          <p:nvPr userDrawn="1">
            <p:custDataLst>
              <p:tags r:id="rId59"/>
            </p:custDataLst>
          </p:nvPr>
        </p:nvSpPr>
        <p:spPr>
          <a:xfrm>
            <a:off x="243000" y="3105000"/>
            <a:ext cx="243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21" name="Rectangle 20" hidden="1">
            <a:extLst>
              <a:ext uri="{FF2B5EF4-FFF2-40B4-BE49-F238E27FC236}">
                <a16:creationId xmlns:a16="http://schemas.microsoft.com/office/drawing/2014/main" id="{195AE9FF-57B5-4B28-95BD-65EB616F8339}"/>
              </a:ext>
            </a:extLst>
          </p:cNvPr>
          <p:cNvSpPr/>
          <p:nvPr userDrawn="1">
            <p:custDataLst>
              <p:tags r:id="rId60"/>
            </p:custDataLst>
          </p:nvPr>
        </p:nvSpPr>
        <p:spPr>
          <a:xfrm>
            <a:off x="243000" y="3429000"/>
            <a:ext cx="243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22" name="Rectangle 21" hidden="1">
            <a:extLst>
              <a:ext uri="{FF2B5EF4-FFF2-40B4-BE49-F238E27FC236}">
                <a16:creationId xmlns:a16="http://schemas.microsoft.com/office/drawing/2014/main" id="{09C4273C-D9B3-4E1C-BECF-E403BC0FED81}"/>
              </a:ext>
            </a:extLst>
          </p:cNvPr>
          <p:cNvSpPr/>
          <p:nvPr userDrawn="1">
            <p:custDataLst>
              <p:tags r:id="rId61"/>
            </p:custDataLst>
          </p:nvPr>
        </p:nvSpPr>
        <p:spPr>
          <a:xfrm>
            <a:off x="243000" y="3753000"/>
            <a:ext cx="243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23" name="Rectangle 22" hidden="1">
            <a:extLst>
              <a:ext uri="{FF2B5EF4-FFF2-40B4-BE49-F238E27FC236}">
                <a16:creationId xmlns:a16="http://schemas.microsoft.com/office/drawing/2014/main" id="{D61A9C98-DFAC-4C93-9FC3-FA4B7268AFD4}"/>
              </a:ext>
            </a:extLst>
          </p:cNvPr>
          <p:cNvSpPr/>
          <p:nvPr userDrawn="1">
            <p:custDataLst>
              <p:tags r:id="rId62"/>
            </p:custDataLst>
          </p:nvPr>
        </p:nvSpPr>
        <p:spPr>
          <a:xfrm>
            <a:off x="486000" y="3753000"/>
            <a:ext cx="144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24" name="Rectangle 23" hidden="1">
            <a:extLst>
              <a:ext uri="{FF2B5EF4-FFF2-40B4-BE49-F238E27FC236}">
                <a16:creationId xmlns:a16="http://schemas.microsoft.com/office/drawing/2014/main" id="{2738953D-847C-44BC-BB1D-3E35D57608D4}"/>
              </a:ext>
            </a:extLst>
          </p:cNvPr>
          <p:cNvSpPr/>
          <p:nvPr userDrawn="1">
            <p:custDataLst>
              <p:tags r:id="rId63"/>
            </p:custDataLst>
          </p:nvPr>
        </p:nvSpPr>
        <p:spPr>
          <a:xfrm>
            <a:off x="1926000" y="3753000"/>
            <a:ext cx="243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25" name="Rectangle 24" hidden="1">
            <a:extLst>
              <a:ext uri="{FF2B5EF4-FFF2-40B4-BE49-F238E27FC236}">
                <a16:creationId xmlns:a16="http://schemas.microsoft.com/office/drawing/2014/main" id="{A85DD5C0-07B7-493F-ACD2-090488BDD5B6}"/>
              </a:ext>
            </a:extLst>
          </p:cNvPr>
          <p:cNvSpPr/>
          <p:nvPr userDrawn="1">
            <p:custDataLst>
              <p:tags r:id="rId64"/>
            </p:custDataLst>
          </p:nvPr>
        </p:nvSpPr>
        <p:spPr>
          <a:xfrm>
            <a:off x="486000" y="3429000"/>
            <a:ext cx="144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37" name="Rectangle 36" hidden="1">
            <a:extLst>
              <a:ext uri="{FF2B5EF4-FFF2-40B4-BE49-F238E27FC236}">
                <a16:creationId xmlns:a16="http://schemas.microsoft.com/office/drawing/2014/main" id="{2D03EC4E-106A-492D-9392-E8DAE462F1BE}"/>
              </a:ext>
            </a:extLst>
          </p:cNvPr>
          <p:cNvSpPr/>
          <p:nvPr userDrawn="1">
            <p:custDataLst>
              <p:tags r:id="rId65"/>
            </p:custDataLst>
          </p:nvPr>
        </p:nvSpPr>
        <p:spPr>
          <a:xfrm>
            <a:off x="1926000" y="3429000"/>
            <a:ext cx="243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45" name="Rectangle 44" hidden="1">
            <a:extLst>
              <a:ext uri="{FF2B5EF4-FFF2-40B4-BE49-F238E27FC236}">
                <a16:creationId xmlns:a16="http://schemas.microsoft.com/office/drawing/2014/main" id="{20022031-21E7-4D6F-92EB-D2DDACC3013D}"/>
              </a:ext>
            </a:extLst>
          </p:cNvPr>
          <p:cNvSpPr/>
          <p:nvPr userDrawn="1">
            <p:custDataLst>
              <p:tags r:id="rId66"/>
            </p:custDataLst>
          </p:nvPr>
        </p:nvSpPr>
        <p:spPr>
          <a:xfrm>
            <a:off x="486000" y="3105000"/>
            <a:ext cx="144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46" name="Rectangle 45" hidden="1">
            <a:extLst>
              <a:ext uri="{FF2B5EF4-FFF2-40B4-BE49-F238E27FC236}">
                <a16:creationId xmlns:a16="http://schemas.microsoft.com/office/drawing/2014/main" id="{0D8C0033-6DD1-44FA-8D1E-C266A6CB5E58}"/>
              </a:ext>
            </a:extLst>
          </p:cNvPr>
          <p:cNvSpPr/>
          <p:nvPr userDrawn="1">
            <p:custDataLst>
              <p:tags r:id="rId67"/>
            </p:custDataLst>
          </p:nvPr>
        </p:nvSpPr>
        <p:spPr>
          <a:xfrm>
            <a:off x="1926000" y="3105000"/>
            <a:ext cx="243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47" name="Rectangle 46" hidden="1">
            <a:extLst>
              <a:ext uri="{FF2B5EF4-FFF2-40B4-BE49-F238E27FC236}">
                <a16:creationId xmlns:a16="http://schemas.microsoft.com/office/drawing/2014/main" id="{5405C511-8E76-4F70-B418-D42EFC88B59C}"/>
              </a:ext>
            </a:extLst>
          </p:cNvPr>
          <p:cNvSpPr/>
          <p:nvPr userDrawn="1">
            <p:custDataLst>
              <p:tags r:id="rId68"/>
            </p:custDataLst>
          </p:nvPr>
        </p:nvSpPr>
        <p:spPr>
          <a:xfrm>
            <a:off x="486000" y="2781000"/>
            <a:ext cx="144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48" name="Rectangle 47" hidden="1">
            <a:extLst>
              <a:ext uri="{FF2B5EF4-FFF2-40B4-BE49-F238E27FC236}">
                <a16:creationId xmlns:a16="http://schemas.microsoft.com/office/drawing/2014/main" id="{3A318B50-011A-4077-B856-5AA6365091AC}"/>
              </a:ext>
            </a:extLst>
          </p:cNvPr>
          <p:cNvSpPr/>
          <p:nvPr userDrawn="1">
            <p:custDataLst>
              <p:tags r:id="rId69"/>
            </p:custDataLst>
          </p:nvPr>
        </p:nvSpPr>
        <p:spPr>
          <a:xfrm>
            <a:off x="1926000" y="2781000"/>
            <a:ext cx="243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49" name="Rectangle 48" hidden="1">
            <a:extLst>
              <a:ext uri="{FF2B5EF4-FFF2-40B4-BE49-F238E27FC236}">
                <a16:creationId xmlns:a16="http://schemas.microsoft.com/office/drawing/2014/main" id="{6A2BCA5B-FE07-43B1-A4B7-31BD6164A6E4}"/>
              </a:ext>
            </a:extLst>
          </p:cNvPr>
          <p:cNvSpPr/>
          <p:nvPr userDrawn="1">
            <p:custDataLst>
              <p:tags r:id="rId70"/>
            </p:custDataLst>
          </p:nvPr>
        </p:nvSpPr>
        <p:spPr>
          <a:xfrm>
            <a:off x="243000" y="6210000"/>
            <a:ext cx="243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50" name="Rectangle 49" hidden="1">
            <a:extLst>
              <a:ext uri="{FF2B5EF4-FFF2-40B4-BE49-F238E27FC236}">
                <a16:creationId xmlns:a16="http://schemas.microsoft.com/office/drawing/2014/main" id="{5C40FFBD-7783-45AC-8A2B-097F0420F8BE}"/>
              </a:ext>
            </a:extLst>
          </p:cNvPr>
          <p:cNvSpPr/>
          <p:nvPr userDrawn="1">
            <p:custDataLst>
              <p:tags r:id="rId71"/>
            </p:custDataLst>
          </p:nvPr>
        </p:nvSpPr>
        <p:spPr>
          <a:xfrm>
            <a:off x="486000" y="6210000"/>
            <a:ext cx="144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51" name="Rectangle 50" hidden="1">
            <a:extLst>
              <a:ext uri="{FF2B5EF4-FFF2-40B4-BE49-F238E27FC236}">
                <a16:creationId xmlns:a16="http://schemas.microsoft.com/office/drawing/2014/main" id="{4CEBE773-5EE2-48C7-957B-8390AB5ACC07}"/>
              </a:ext>
            </a:extLst>
          </p:cNvPr>
          <p:cNvSpPr/>
          <p:nvPr userDrawn="1">
            <p:custDataLst>
              <p:tags r:id="rId72"/>
            </p:custDataLst>
          </p:nvPr>
        </p:nvSpPr>
        <p:spPr>
          <a:xfrm>
            <a:off x="1926000" y="6210000"/>
            <a:ext cx="243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52" name="Rectangle 51" hidden="1">
            <a:extLst>
              <a:ext uri="{FF2B5EF4-FFF2-40B4-BE49-F238E27FC236}">
                <a16:creationId xmlns:a16="http://schemas.microsoft.com/office/drawing/2014/main" id="{A88B1085-4452-48B2-ABE2-B39A1F2C8B5C}"/>
              </a:ext>
            </a:extLst>
          </p:cNvPr>
          <p:cNvSpPr/>
          <p:nvPr userDrawn="1">
            <p:custDataLst>
              <p:tags r:id="rId73"/>
            </p:custDataLst>
          </p:nvPr>
        </p:nvSpPr>
        <p:spPr>
          <a:xfrm>
            <a:off x="2169000" y="6210000"/>
            <a:ext cx="144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53" name="Rectangle 52" hidden="1">
            <a:extLst>
              <a:ext uri="{FF2B5EF4-FFF2-40B4-BE49-F238E27FC236}">
                <a16:creationId xmlns:a16="http://schemas.microsoft.com/office/drawing/2014/main" id="{35677462-D07F-483C-9C29-E04937D96970}"/>
              </a:ext>
            </a:extLst>
          </p:cNvPr>
          <p:cNvSpPr/>
          <p:nvPr userDrawn="1">
            <p:custDataLst>
              <p:tags r:id="rId74"/>
            </p:custDataLst>
          </p:nvPr>
        </p:nvSpPr>
        <p:spPr>
          <a:xfrm>
            <a:off x="3609000" y="6210000"/>
            <a:ext cx="243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54" name="Rectangle 53" hidden="1">
            <a:extLst>
              <a:ext uri="{FF2B5EF4-FFF2-40B4-BE49-F238E27FC236}">
                <a16:creationId xmlns:a16="http://schemas.microsoft.com/office/drawing/2014/main" id="{719982BD-DEFC-4091-A576-C424DBA3C4DD}"/>
              </a:ext>
            </a:extLst>
          </p:cNvPr>
          <p:cNvSpPr/>
          <p:nvPr userDrawn="1">
            <p:custDataLst>
              <p:tags r:id="rId75"/>
            </p:custDataLst>
          </p:nvPr>
        </p:nvSpPr>
        <p:spPr>
          <a:xfrm>
            <a:off x="3852000" y="6210000"/>
            <a:ext cx="144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55" name="Rectangle 54" hidden="1">
            <a:extLst>
              <a:ext uri="{FF2B5EF4-FFF2-40B4-BE49-F238E27FC236}">
                <a16:creationId xmlns:a16="http://schemas.microsoft.com/office/drawing/2014/main" id="{09DABF0B-9E1E-4C4B-B44A-B858D0F51253}"/>
              </a:ext>
            </a:extLst>
          </p:cNvPr>
          <p:cNvSpPr/>
          <p:nvPr userDrawn="1">
            <p:custDataLst>
              <p:tags r:id="rId76"/>
            </p:custDataLst>
          </p:nvPr>
        </p:nvSpPr>
        <p:spPr>
          <a:xfrm>
            <a:off x="5292000" y="6210000"/>
            <a:ext cx="243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56" name="Rectangle 55" hidden="1">
            <a:extLst>
              <a:ext uri="{FF2B5EF4-FFF2-40B4-BE49-F238E27FC236}">
                <a16:creationId xmlns:a16="http://schemas.microsoft.com/office/drawing/2014/main" id="{4C2D3A6A-66FD-4AEE-8C1E-B6E5EECF6AC4}"/>
              </a:ext>
            </a:extLst>
          </p:cNvPr>
          <p:cNvSpPr/>
          <p:nvPr userDrawn="1">
            <p:custDataLst>
              <p:tags r:id="rId77"/>
            </p:custDataLst>
          </p:nvPr>
        </p:nvSpPr>
        <p:spPr>
          <a:xfrm>
            <a:off x="5535000" y="6210000"/>
            <a:ext cx="144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57" name="Rectangle 56" hidden="1">
            <a:extLst>
              <a:ext uri="{FF2B5EF4-FFF2-40B4-BE49-F238E27FC236}">
                <a16:creationId xmlns:a16="http://schemas.microsoft.com/office/drawing/2014/main" id="{2D1F338B-CF9E-4B33-946A-4DB709760AF6}"/>
              </a:ext>
            </a:extLst>
          </p:cNvPr>
          <p:cNvSpPr/>
          <p:nvPr userDrawn="1">
            <p:custDataLst>
              <p:tags r:id="rId78"/>
            </p:custDataLst>
          </p:nvPr>
        </p:nvSpPr>
        <p:spPr>
          <a:xfrm>
            <a:off x="6975000" y="6210000"/>
            <a:ext cx="243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58" name="Rectangle 57" hidden="1">
            <a:extLst>
              <a:ext uri="{FF2B5EF4-FFF2-40B4-BE49-F238E27FC236}">
                <a16:creationId xmlns:a16="http://schemas.microsoft.com/office/drawing/2014/main" id="{C62DDC7A-A75D-47D1-8199-CF07F2BDFB07}"/>
              </a:ext>
            </a:extLst>
          </p:cNvPr>
          <p:cNvSpPr/>
          <p:nvPr userDrawn="1">
            <p:custDataLst>
              <p:tags r:id="rId79"/>
            </p:custDataLst>
          </p:nvPr>
        </p:nvSpPr>
        <p:spPr>
          <a:xfrm>
            <a:off x="7218000" y="6210000"/>
            <a:ext cx="144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59" name="Rectangle 58" hidden="1">
            <a:extLst>
              <a:ext uri="{FF2B5EF4-FFF2-40B4-BE49-F238E27FC236}">
                <a16:creationId xmlns:a16="http://schemas.microsoft.com/office/drawing/2014/main" id="{58B5BE77-B2A7-4D7F-8E0B-C3E954ED65B5}"/>
              </a:ext>
            </a:extLst>
          </p:cNvPr>
          <p:cNvSpPr/>
          <p:nvPr userDrawn="1">
            <p:custDataLst>
              <p:tags r:id="rId80"/>
            </p:custDataLst>
          </p:nvPr>
        </p:nvSpPr>
        <p:spPr>
          <a:xfrm>
            <a:off x="8658000" y="6210000"/>
            <a:ext cx="243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60" name="Rectangle 59" hidden="1">
            <a:extLst>
              <a:ext uri="{FF2B5EF4-FFF2-40B4-BE49-F238E27FC236}">
                <a16:creationId xmlns:a16="http://schemas.microsoft.com/office/drawing/2014/main" id="{FCFBBBC3-8FB6-4FAC-ADAD-D2D96E64A22C}"/>
              </a:ext>
            </a:extLst>
          </p:cNvPr>
          <p:cNvSpPr/>
          <p:nvPr userDrawn="1">
            <p:custDataLst>
              <p:tags r:id="rId81"/>
            </p:custDataLst>
          </p:nvPr>
        </p:nvSpPr>
        <p:spPr>
          <a:xfrm>
            <a:off x="2169000" y="3753000"/>
            <a:ext cx="144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61" name="Rectangle 60" hidden="1">
            <a:extLst>
              <a:ext uri="{FF2B5EF4-FFF2-40B4-BE49-F238E27FC236}">
                <a16:creationId xmlns:a16="http://schemas.microsoft.com/office/drawing/2014/main" id="{2C5A7DD2-B5CE-413A-9B54-583BA9EBCDFF}"/>
              </a:ext>
            </a:extLst>
          </p:cNvPr>
          <p:cNvSpPr/>
          <p:nvPr userDrawn="1">
            <p:custDataLst>
              <p:tags r:id="rId82"/>
            </p:custDataLst>
          </p:nvPr>
        </p:nvSpPr>
        <p:spPr>
          <a:xfrm>
            <a:off x="3609000" y="3753000"/>
            <a:ext cx="243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62" name="Rectangle 61" hidden="1">
            <a:extLst>
              <a:ext uri="{FF2B5EF4-FFF2-40B4-BE49-F238E27FC236}">
                <a16:creationId xmlns:a16="http://schemas.microsoft.com/office/drawing/2014/main" id="{D9461BA4-4B7F-4140-AC43-136B90730752}"/>
              </a:ext>
            </a:extLst>
          </p:cNvPr>
          <p:cNvSpPr/>
          <p:nvPr userDrawn="1">
            <p:custDataLst>
              <p:tags r:id="rId83"/>
            </p:custDataLst>
          </p:nvPr>
        </p:nvSpPr>
        <p:spPr>
          <a:xfrm>
            <a:off x="2169000" y="3429000"/>
            <a:ext cx="144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63" name="Rectangle 62" hidden="1">
            <a:extLst>
              <a:ext uri="{FF2B5EF4-FFF2-40B4-BE49-F238E27FC236}">
                <a16:creationId xmlns:a16="http://schemas.microsoft.com/office/drawing/2014/main" id="{DEB946CF-96A1-4659-9385-72D850C9C025}"/>
              </a:ext>
            </a:extLst>
          </p:cNvPr>
          <p:cNvSpPr/>
          <p:nvPr userDrawn="1">
            <p:custDataLst>
              <p:tags r:id="rId84"/>
            </p:custDataLst>
          </p:nvPr>
        </p:nvSpPr>
        <p:spPr>
          <a:xfrm>
            <a:off x="3609000" y="3429000"/>
            <a:ext cx="243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64" name="Rectangle 63" hidden="1">
            <a:extLst>
              <a:ext uri="{FF2B5EF4-FFF2-40B4-BE49-F238E27FC236}">
                <a16:creationId xmlns:a16="http://schemas.microsoft.com/office/drawing/2014/main" id="{742C5205-4F49-47AB-B503-BC7F63858642}"/>
              </a:ext>
            </a:extLst>
          </p:cNvPr>
          <p:cNvSpPr/>
          <p:nvPr userDrawn="1">
            <p:custDataLst>
              <p:tags r:id="rId85"/>
            </p:custDataLst>
          </p:nvPr>
        </p:nvSpPr>
        <p:spPr>
          <a:xfrm>
            <a:off x="2169000" y="3105000"/>
            <a:ext cx="144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65" name="Rectangle 64" hidden="1">
            <a:extLst>
              <a:ext uri="{FF2B5EF4-FFF2-40B4-BE49-F238E27FC236}">
                <a16:creationId xmlns:a16="http://schemas.microsoft.com/office/drawing/2014/main" id="{5B2DC920-B604-43E9-ADC1-B26167353D44}"/>
              </a:ext>
            </a:extLst>
          </p:cNvPr>
          <p:cNvSpPr/>
          <p:nvPr userDrawn="1">
            <p:custDataLst>
              <p:tags r:id="rId86"/>
            </p:custDataLst>
          </p:nvPr>
        </p:nvSpPr>
        <p:spPr>
          <a:xfrm>
            <a:off x="3609000" y="3105000"/>
            <a:ext cx="243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66" name="Rectangle 65" hidden="1">
            <a:extLst>
              <a:ext uri="{FF2B5EF4-FFF2-40B4-BE49-F238E27FC236}">
                <a16:creationId xmlns:a16="http://schemas.microsoft.com/office/drawing/2014/main" id="{419CE6B2-B4FC-4BBD-937B-2FAF2EC436EB}"/>
              </a:ext>
            </a:extLst>
          </p:cNvPr>
          <p:cNvSpPr/>
          <p:nvPr userDrawn="1">
            <p:custDataLst>
              <p:tags r:id="rId87"/>
            </p:custDataLst>
          </p:nvPr>
        </p:nvSpPr>
        <p:spPr>
          <a:xfrm>
            <a:off x="2169000" y="2781000"/>
            <a:ext cx="144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67" name="Rectangle 66" hidden="1">
            <a:extLst>
              <a:ext uri="{FF2B5EF4-FFF2-40B4-BE49-F238E27FC236}">
                <a16:creationId xmlns:a16="http://schemas.microsoft.com/office/drawing/2014/main" id="{24F744BF-7A2A-44A1-99AF-BF4D80F50B40}"/>
              </a:ext>
            </a:extLst>
          </p:cNvPr>
          <p:cNvSpPr/>
          <p:nvPr userDrawn="1">
            <p:custDataLst>
              <p:tags r:id="rId88"/>
            </p:custDataLst>
          </p:nvPr>
        </p:nvSpPr>
        <p:spPr>
          <a:xfrm>
            <a:off x="3609000" y="2781000"/>
            <a:ext cx="243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68" name="Rectangle 67" hidden="1">
            <a:extLst>
              <a:ext uri="{FF2B5EF4-FFF2-40B4-BE49-F238E27FC236}">
                <a16:creationId xmlns:a16="http://schemas.microsoft.com/office/drawing/2014/main" id="{4A561C12-BD2C-4ABE-9ACE-047842A9B253}"/>
              </a:ext>
            </a:extLst>
          </p:cNvPr>
          <p:cNvSpPr/>
          <p:nvPr userDrawn="1">
            <p:custDataLst>
              <p:tags r:id="rId89"/>
            </p:custDataLst>
          </p:nvPr>
        </p:nvSpPr>
        <p:spPr>
          <a:xfrm>
            <a:off x="3852000" y="3753000"/>
            <a:ext cx="144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69" name="Rectangle 68" hidden="1">
            <a:extLst>
              <a:ext uri="{FF2B5EF4-FFF2-40B4-BE49-F238E27FC236}">
                <a16:creationId xmlns:a16="http://schemas.microsoft.com/office/drawing/2014/main" id="{1F79B3EE-7015-44C0-B98B-D7976E3CC6C0}"/>
              </a:ext>
            </a:extLst>
          </p:cNvPr>
          <p:cNvSpPr/>
          <p:nvPr userDrawn="1">
            <p:custDataLst>
              <p:tags r:id="rId90"/>
            </p:custDataLst>
          </p:nvPr>
        </p:nvSpPr>
        <p:spPr>
          <a:xfrm>
            <a:off x="5292000" y="3753000"/>
            <a:ext cx="243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70" name="Rectangle 69" hidden="1">
            <a:extLst>
              <a:ext uri="{FF2B5EF4-FFF2-40B4-BE49-F238E27FC236}">
                <a16:creationId xmlns:a16="http://schemas.microsoft.com/office/drawing/2014/main" id="{55195DF3-05B5-49EC-8E2A-6D131BFB07E4}"/>
              </a:ext>
            </a:extLst>
          </p:cNvPr>
          <p:cNvSpPr/>
          <p:nvPr userDrawn="1">
            <p:custDataLst>
              <p:tags r:id="rId91"/>
            </p:custDataLst>
          </p:nvPr>
        </p:nvSpPr>
        <p:spPr>
          <a:xfrm>
            <a:off x="3852000" y="3429000"/>
            <a:ext cx="144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71" name="Rectangle 70" hidden="1">
            <a:extLst>
              <a:ext uri="{FF2B5EF4-FFF2-40B4-BE49-F238E27FC236}">
                <a16:creationId xmlns:a16="http://schemas.microsoft.com/office/drawing/2014/main" id="{6C7ACCBF-3785-451F-8D26-06EB8169ED29}"/>
              </a:ext>
            </a:extLst>
          </p:cNvPr>
          <p:cNvSpPr/>
          <p:nvPr userDrawn="1">
            <p:custDataLst>
              <p:tags r:id="rId92"/>
            </p:custDataLst>
          </p:nvPr>
        </p:nvSpPr>
        <p:spPr>
          <a:xfrm>
            <a:off x="5292000" y="3429000"/>
            <a:ext cx="243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72" name="Rectangle 71" hidden="1">
            <a:extLst>
              <a:ext uri="{FF2B5EF4-FFF2-40B4-BE49-F238E27FC236}">
                <a16:creationId xmlns:a16="http://schemas.microsoft.com/office/drawing/2014/main" id="{0DB1FB36-F0B8-4569-B24C-A7FE882E3A0D}"/>
              </a:ext>
            </a:extLst>
          </p:cNvPr>
          <p:cNvSpPr/>
          <p:nvPr userDrawn="1">
            <p:custDataLst>
              <p:tags r:id="rId93"/>
            </p:custDataLst>
          </p:nvPr>
        </p:nvSpPr>
        <p:spPr>
          <a:xfrm>
            <a:off x="3852000" y="3105000"/>
            <a:ext cx="144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73" name="Rectangle 72" hidden="1">
            <a:extLst>
              <a:ext uri="{FF2B5EF4-FFF2-40B4-BE49-F238E27FC236}">
                <a16:creationId xmlns:a16="http://schemas.microsoft.com/office/drawing/2014/main" id="{A16BF7E9-5EB1-4763-B3B3-B9BDDFCE9368}"/>
              </a:ext>
            </a:extLst>
          </p:cNvPr>
          <p:cNvSpPr/>
          <p:nvPr userDrawn="1">
            <p:custDataLst>
              <p:tags r:id="rId94"/>
            </p:custDataLst>
          </p:nvPr>
        </p:nvSpPr>
        <p:spPr>
          <a:xfrm>
            <a:off x="5292000" y="3105000"/>
            <a:ext cx="243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74" name="Rectangle 73" hidden="1">
            <a:extLst>
              <a:ext uri="{FF2B5EF4-FFF2-40B4-BE49-F238E27FC236}">
                <a16:creationId xmlns:a16="http://schemas.microsoft.com/office/drawing/2014/main" id="{B859330A-8EF0-4EC1-8579-E436CA633192}"/>
              </a:ext>
            </a:extLst>
          </p:cNvPr>
          <p:cNvSpPr/>
          <p:nvPr userDrawn="1">
            <p:custDataLst>
              <p:tags r:id="rId95"/>
            </p:custDataLst>
          </p:nvPr>
        </p:nvSpPr>
        <p:spPr>
          <a:xfrm>
            <a:off x="3852000" y="2781000"/>
            <a:ext cx="144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75" name="Rectangle 74" hidden="1">
            <a:extLst>
              <a:ext uri="{FF2B5EF4-FFF2-40B4-BE49-F238E27FC236}">
                <a16:creationId xmlns:a16="http://schemas.microsoft.com/office/drawing/2014/main" id="{28ADAA1F-5B13-4CA7-92F6-B9BD284DD1E1}"/>
              </a:ext>
            </a:extLst>
          </p:cNvPr>
          <p:cNvSpPr/>
          <p:nvPr userDrawn="1">
            <p:custDataLst>
              <p:tags r:id="rId96"/>
            </p:custDataLst>
          </p:nvPr>
        </p:nvSpPr>
        <p:spPr>
          <a:xfrm>
            <a:off x="5292000" y="2781000"/>
            <a:ext cx="243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76" name="Rectangle 75" hidden="1">
            <a:extLst>
              <a:ext uri="{FF2B5EF4-FFF2-40B4-BE49-F238E27FC236}">
                <a16:creationId xmlns:a16="http://schemas.microsoft.com/office/drawing/2014/main" id="{D063FCBC-0F82-4BF7-A4F3-63086372BCA1}"/>
              </a:ext>
            </a:extLst>
          </p:cNvPr>
          <p:cNvSpPr/>
          <p:nvPr userDrawn="1">
            <p:custDataLst>
              <p:tags r:id="rId97"/>
            </p:custDataLst>
          </p:nvPr>
        </p:nvSpPr>
        <p:spPr>
          <a:xfrm>
            <a:off x="5535000" y="3753000"/>
            <a:ext cx="144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77" name="Rectangle 76" hidden="1">
            <a:extLst>
              <a:ext uri="{FF2B5EF4-FFF2-40B4-BE49-F238E27FC236}">
                <a16:creationId xmlns:a16="http://schemas.microsoft.com/office/drawing/2014/main" id="{CE645546-D2AC-47E6-9FEE-B872688AACBC}"/>
              </a:ext>
            </a:extLst>
          </p:cNvPr>
          <p:cNvSpPr/>
          <p:nvPr userDrawn="1">
            <p:custDataLst>
              <p:tags r:id="rId98"/>
            </p:custDataLst>
          </p:nvPr>
        </p:nvSpPr>
        <p:spPr>
          <a:xfrm>
            <a:off x="6975000" y="3753000"/>
            <a:ext cx="243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78" name="Rectangle 77" hidden="1">
            <a:extLst>
              <a:ext uri="{FF2B5EF4-FFF2-40B4-BE49-F238E27FC236}">
                <a16:creationId xmlns:a16="http://schemas.microsoft.com/office/drawing/2014/main" id="{67D40869-4909-44AB-ADF7-F7E881C8F368}"/>
              </a:ext>
            </a:extLst>
          </p:cNvPr>
          <p:cNvSpPr/>
          <p:nvPr userDrawn="1">
            <p:custDataLst>
              <p:tags r:id="rId99"/>
            </p:custDataLst>
          </p:nvPr>
        </p:nvSpPr>
        <p:spPr>
          <a:xfrm>
            <a:off x="5535000" y="3429000"/>
            <a:ext cx="144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79" name="Rectangle 78" hidden="1">
            <a:extLst>
              <a:ext uri="{FF2B5EF4-FFF2-40B4-BE49-F238E27FC236}">
                <a16:creationId xmlns:a16="http://schemas.microsoft.com/office/drawing/2014/main" id="{135A9F82-A30E-49D6-85D5-F27123AF0F10}"/>
              </a:ext>
            </a:extLst>
          </p:cNvPr>
          <p:cNvSpPr/>
          <p:nvPr userDrawn="1">
            <p:custDataLst>
              <p:tags r:id="rId100"/>
            </p:custDataLst>
          </p:nvPr>
        </p:nvSpPr>
        <p:spPr>
          <a:xfrm>
            <a:off x="6975000" y="3429000"/>
            <a:ext cx="243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80" name="Rectangle 79" hidden="1">
            <a:extLst>
              <a:ext uri="{FF2B5EF4-FFF2-40B4-BE49-F238E27FC236}">
                <a16:creationId xmlns:a16="http://schemas.microsoft.com/office/drawing/2014/main" id="{95983F4E-3EE6-4BD7-AD35-C47ED01C5ED4}"/>
              </a:ext>
            </a:extLst>
          </p:cNvPr>
          <p:cNvSpPr/>
          <p:nvPr userDrawn="1">
            <p:custDataLst>
              <p:tags r:id="rId101"/>
            </p:custDataLst>
          </p:nvPr>
        </p:nvSpPr>
        <p:spPr>
          <a:xfrm>
            <a:off x="5535000" y="3105000"/>
            <a:ext cx="144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81" name="Rectangle 80" hidden="1">
            <a:extLst>
              <a:ext uri="{FF2B5EF4-FFF2-40B4-BE49-F238E27FC236}">
                <a16:creationId xmlns:a16="http://schemas.microsoft.com/office/drawing/2014/main" id="{F717EFA4-0ED4-4A46-9AFD-0F0A6E65D253}"/>
              </a:ext>
            </a:extLst>
          </p:cNvPr>
          <p:cNvSpPr/>
          <p:nvPr userDrawn="1">
            <p:custDataLst>
              <p:tags r:id="rId102"/>
            </p:custDataLst>
          </p:nvPr>
        </p:nvSpPr>
        <p:spPr>
          <a:xfrm>
            <a:off x="6975000" y="3105000"/>
            <a:ext cx="243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82" name="Rectangle 81" hidden="1">
            <a:extLst>
              <a:ext uri="{FF2B5EF4-FFF2-40B4-BE49-F238E27FC236}">
                <a16:creationId xmlns:a16="http://schemas.microsoft.com/office/drawing/2014/main" id="{6E85224F-39CC-4044-9201-BDF5309E2509}"/>
              </a:ext>
            </a:extLst>
          </p:cNvPr>
          <p:cNvSpPr/>
          <p:nvPr userDrawn="1">
            <p:custDataLst>
              <p:tags r:id="rId103"/>
            </p:custDataLst>
          </p:nvPr>
        </p:nvSpPr>
        <p:spPr>
          <a:xfrm>
            <a:off x="5535000" y="2781000"/>
            <a:ext cx="144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83" name="Rectangle 82" hidden="1">
            <a:extLst>
              <a:ext uri="{FF2B5EF4-FFF2-40B4-BE49-F238E27FC236}">
                <a16:creationId xmlns:a16="http://schemas.microsoft.com/office/drawing/2014/main" id="{C5FFBE79-1CFF-48A7-9FA3-6763881AA963}"/>
              </a:ext>
            </a:extLst>
          </p:cNvPr>
          <p:cNvSpPr/>
          <p:nvPr userDrawn="1">
            <p:custDataLst>
              <p:tags r:id="rId104"/>
            </p:custDataLst>
          </p:nvPr>
        </p:nvSpPr>
        <p:spPr>
          <a:xfrm>
            <a:off x="6975000" y="2781000"/>
            <a:ext cx="243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84" name="Rectangle 83" hidden="1">
            <a:extLst>
              <a:ext uri="{FF2B5EF4-FFF2-40B4-BE49-F238E27FC236}">
                <a16:creationId xmlns:a16="http://schemas.microsoft.com/office/drawing/2014/main" id="{C7039B6D-AC56-40A5-858D-599754E1E0AD}"/>
              </a:ext>
            </a:extLst>
          </p:cNvPr>
          <p:cNvSpPr/>
          <p:nvPr userDrawn="1">
            <p:custDataLst>
              <p:tags r:id="rId105"/>
            </p:custDataLst>
          </p:nvPr>
        </p:nvSpPr>
        <p:spPr>
          <a:xfrm>
            <a:off x="7218000" y="3753000"/>
            <a:ext cx="144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85" name="Rectangle 84" hidden="1">
            <a:extLst>
              <a:ext uri="{FF2B5EF4-FFF2-40B4-BE49-F238E27FC236}">
                <a16:creationId xmlns:a16="http://schemas.microsoft.com/office/drawing/2014/main" id="{71018EC8-1FEE-415C-B1E0-DAFC251C6F4F}"/>
              </a:ext>
            </a:extLst>
          </p:cNvPr>
          <p:cNvSpPr/>
          <p:nvPr userDrawn="1">
            <p:custDataLst>
              <p:tags r:id="rId106"/>
            </p:custDataLst>
          </p:nvPr>
        </p:nvSpPr>
        <p:spPr>
          <a:xfrm>
            <a:off x="8658000" y="3753000"/>
            <a:ext cx="243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86" name="Rectangle 85" hidden="1">
            <a:extLst>
              <a:ext uri="{FF2B5EF4-FFF2-40B4-BE49-F238E27FC236}">
                <a16:creationId xmlns:a16="http://schemas.microsoft.com/office/drawing/2014/main" id="{33D0B803-F928-4AB8-9FA8-7A2550C65926}"/>
              </a:ext>
            </a:extLst>
          </p:cNvPr>
          <p:cNvSpPr/>
          <p:nvPr userDrawn="1">
            <p:custDataLst>
              <p:tags r:id="rId107"/>
            </p:custDataLst>
          </p:nvPr>
        </p:nvSpPr>
        <p:spPr>
          <a:xfrm>
            <a:off x="7218000" y="3429000"/>
            <a:ext cx="144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87" name="Rectangle 86" hidden="1">
            <a:extLst>
              <a:ext uri="{FF2B5EF4-FFF2-40B4-BE49-F238E27FC236}">
                <a16:creationId xmlns:a16="http://schemas.microsoft.com/office/drawing/2014/main" id="{A74BCB38-7D1D-4BB9-94CE-ADBDC5DAB010}"/>
              </a:ext>
            </a:extLst>
          </p:cNvPr>
          <p:cNvSpPr/>
          <p:nvPr userDrawn="1">
            <p:custDataLst>
              <p:tags r:id="rId108"/>
            </p:custDataLst>
          </p:nvPr>
        </p:nvSpPr>
        <p:spPr>
          <a:xfrm>
            <a:off x="8658000" y="3429000"/>
            <a:ext cx="243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88" name="Rectangle 87" hidden="1">
            <a:extLst>
              <a:ext uri="{FF2B5EF4-FFF2-40B4-BE49-F238E27FC236}">
                <a16:creationId xmlns:a16="http://schemas.microsoft.com/office/drawing/2014/main" id="{6E6BC775-1DC0-42CB-BA95-EB6F78CFD0FE}"/>
              </a:ext>
            </a:extLst>
          </p:cNvPr>
          <p:cNvSpPr/>
          <p:nvPr userDrawn="1">
            <p:custDataLst>
              <p:tags r:id="rId109"/>
            </p:custDataLst>
          </p:nvPr>
        </p:nvSpPr>
        <p:spPr>
          <a:xfrm>
            <a:off x="7218000" y="3105000"/>
            <a:ext cx="144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89" name="Rectangle 88" hidden="1">
            <a:extLst>
              <a:ext uri="{FF2B5EF4-FFF2-40B4-BE49-F238E27FC236}">
                <a16:creationId xmlns:a16="http://schemas.microsoft.com/office/drawing/2014/main" id="{95792BBB-2B34-4739-8C69-B66E64F8A279}"/>
              </a:ext>
            </a:extLst>
          </p:cNvPr>
          <p:cNvSpPr/>
          <p:nvPr userDrawn="1">
            <p:custDataLst>
              <p:tags r:id="rId110"/>
            </p:custDataLst>
          </p:nvPr>
        </p:nvSpPr>
        <p:spPr>
          <a:xfrm>
            <a:off x="8658000" y="3105000"/>
            <a:ext cx="243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90" name="Rectangle 89" hidden="1">
            <a:extLst>
              <a:ext uri="{FF2B5EF4-FFF2-40B4-BE49-F238E27FC236}">
                <a16:creationId xmlns:a16="http://schemas.microsoft.com/office/drawing/2014/main" id="{E8FDD868-6922-48B4-976C-6F9677663DAF}"/>
              </a:ext>
            </a:extLst>
          </p:cNvPr>
          <p:cNvSpPr/>
          <p:nvPr userDrawn="1">
            <p:custDataLst>
              <p:tags r:id="rId111"/>
            </p:custDataLst>
          </p:nvPr>
        </p:nvSpPr>
        <p:spPr>
          <a:xfrm>
            <a:off x="7218000" y="2781000"/>
            <a:ext cx="1440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91" name="Rectangle 90" hidden="1">
            <a:extLst>
              <a:ext uri="{FF2B5EF4-FFF2-40B4-BE49-F238E27FC236}">
                <a16:creationId xmlns:a16="http://schemas.microsoft.com/office/drawing/2014/main" id="{E3A8AF86-B9FD-4654-82BA-248AF9D72F7C}"/>
              </a:ext>
            </a:extLst>
          </p:cNvPr>
          <p:cNvSpPr/>
          <p:nvPr userDrawn="1">
            <p:custDataLst>
              <p:tags r:id="rId112"/>
            </p:custDataLst>
          </p:nvPr>
        </p:nvSpPr>
        <p:spPr>
          <a:xfrm>
            <a:off x="8658000" y="2781000"/>
            <a:ext cx="243000" cy="324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92" name="Rectangle 91" hidden="1">
            <a:extLst>
              <a:ext uri="{FF2B5EF4-FFF2-40B4-BE49-F238E27FC236}">
                <a16:creationId xmlns:a16="http://schemas.microsoft.com/office/drawing/2014/main" id="{F1579785-2978-4428-A96D-6D6718940F9D}"/>
              </a:ext>
            </a:extLst>
          </p:cNvPr>
          <p:cNvSpPr/>
          <p:nvPr userDrawn="1">
            <p:custDataLst>
              <p:tags r:id="rId113"/>
            </p:custDataLst>
          </p:nvPr>
        </p:nvSpPr>
        <p:spPr>
          <a:xfrm>
            <a:off x="243000" y="648000"/>
            <a:ext cx="243000" cy="2133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93" name="Rectangle 92" hidden="1">
            <a:extLst>
              <a:ext uri="{FF2B5EF4-FFF2-40B4-BE49-F238E27FC236}">
                <a16:creationId xmlns:a16="http://schemas.microsoft.com/office/drawing/2014/main" id="{0584FA97-4AB6-4A5E-91FB-95E9E602EA26}"/>
              </a:ext>
            </a:extLst>
          </p:cNvPr>
          <p:cNvSpPr/>
          <p:nvPr userDrawn="1">
            <p:custDataLst>
              <p:tags r:id="rId114"/>
            </p:custDataLst>
          </p:nvPr>
        </p:nvSpPr>
        <p:spPr>
          <a:xfrm>
            <a:off x="1926000" y="648000"/>
            <a:ext cx="243000" cy="2133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94" name="Rectangle 93" hidden="1">
            <a:extLst>
              <a:ext uri="{FF2B5EF4-FFF2-40B4-BE49-F238E27FC236}">
                <a16:creationId xmlns:a16="http://schemas.microsoft.com/office/drawing/2014/main" id="{A48EE25C-475F-4316-B6A2-011BEE3BCD92}"/>
              </a:ext>
            </a:extLst>
          </p:cNvPr>
          <p:cNvSpPr/>
          <p:nvPr userDrawn="1">
            <p:custDataLst>
              <p:tags r:id="rId115"/>
            </p:custDataLst>
          </p:nvPr>
        </p:nvSpPr>
        <p:spPr>
          <a:xfrm>
            <a:off x="3609000" y="648000"/>
            <a:ext cx="243000" cy="2133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95" name="Rectangle 94" hidden="1">
            <a:extLst>
              <a:ext uri="{FF2B5EF4-FFF2-40B4-BE49-F238E27FC236}">
                <a16:creationId xmlns:a16="http://schemas.microsoft.com/office/drawing/2014/main" id="{7E857FE4-C9A3-45B7-B041-66EE09495EEC}"/>
              </a:ext>
            </a:extLst>
          </p:cNvPr>
          <p:cNvSpPr/>
          <p:nvPr userDrawn="1">
            <p:custDataLst>
              <p:tags r:id="rId116"/>
            </p:custDataLst>
          </p:nvPr>
        </p:nvSpPr>
        <p:spPr>
          <a:xfrm>
            <a:off x="5292000" y="648000"/>
            <a:ext cx="243000" cy="2133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96" name="Rectangle 95" hidden="1">
            <a:extLst>
              <a:ext uri="{FF2B5EF4-FFF2-40B4-BE49-F238E27FC236}">
                <a16:creationId xmlns:a16="http://schemas.microsoft.com/office/drawing/2014/main" id="{9B5A1CBD-EB02-4B45-AF38-AAD0F53B4AD5}"/>
              </a:ext>
            </a:extLst>
          </p:cNvPr>
          <p:cNvSpPr/>
          <p:nvPr userDrawn="1">
            <p:custDataLst>
              <p:tags r:id="rId117"/>
            </p:custDataLst>
          </p:nvPr>
        </p:nvSpPr>
        <p:spPr>
          <a:xfrm>
            <a:off x="6975000" y="648000"/>
            <a:ext cx="243000" cy="2133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97" name="Rectangle 96" hidden="1">
            <a:extLst>
              <a:ext uri="{FF2B5EF4-FFF2-40B4-BE49-F238E27FC236}">
                <a16:creationId xmlns:a16="http://schemas.microsoft.com/office/drawing/2014/main" id="{B80B4760-EF40-4F2E-9A91-131FFC1E37B4}"/>
              </a:ext>
            </a:extLst>
          </p:cNvPr>
          <p:cNvSpPr/>
          <p:nvPr userDrawn="1">
            <p:custDataLst>
              <p:tags r:id="rId118"/>
            </p:custDataLst>
          </p:nvPr>
        </p:nvSpPr>
        <p:spPr>
          <a:xfrm>
            <a:off x="8658000" y="648000"/>
            <a:ext cx="243000" cy="2133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98" name="Rectangle 97" hidden="1">
            <a:extLst>
              <a:ext uri="{FF2B5EF4-FFF2-40B4-BE49-F238E27FC236}">
                <a16:creationId xmlns:a16="http://schemas.microsoft.com/office/drawing/2014/main" id="{8E8A7F77-3721-4815-B970-1D077CD2DA75}"/>
              </a:ext>
            </a:extLst>
          </p:cNvPr>
          <p:cNvSpPr/>
          <p:nvPr userDrawn="1">
            <p:custDataLst>
              <p:tags r:id="rId119"/>
            </p:custDataLst>
          </p:nvPr>
        </p:nvSpPr>
        <p:spPr>
          <a:xfrm>
            <a:off x="243000" y="4077000"/>
            <a:ext cx="243000" cy="2133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99" name="Rectangle 98" hidden="1">
            <a:extLst>
              <a:ext uri="{FF2B5EF4-FFF2-40B4-BE49-F238E27FC236}">
                <a16:creationId xmlns:a16="http://schemas.microsoft.com/office/drawing/2014/main" id="{55C42CA1-292D-4FB8-8399-74D1AD374EBE}"/>
              </a:ext>
            </a:extLst>
          </p:cNvPr>
          <p:cNvSpPr/>
          <p:nvPr userDrawn="1">
            <p:custDataLst>
              <p:tags r:id="rId120"/>
            </p:custDataLst>
          </p:nvPr>
        </p:nvSpPr>
        <p:spPr>
          <a:xfrm>
            <a:off x="1926000" y="4077000"/>
            <a:ext cx="243000" cy="2133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100" name="Rectangle 99" hidden="1">
            <a:extLst>
              <a:ext uri="{FF2B5EF4-FFF2-40B4-BE49-F238E27FC236}">
                <a16:creationId xmlns:a16="http://schemas.microsoft.com/office/drawing/2014/main" id="{76F4910F-0223-4A58-B2B3-CC1032CA6A96}"/>
              </a:ext>
            </a:extLst>
          </p:cNvPr>
          <p:cNvSpPr/>
          <p:nvPr userDrawn="1">
            <p:custDataLst>
              <p:tags r:id="rId121"/>
            </p:custDataLst>
          </p:nvPr>
        </p:nvSpPr>
        <p:spPr>
          <a:xfrm>
            <a:off x="3609000" y="4077000"/>
            <a:ext cx="243000" cy="2133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101" name="Rectangle 100" hidden="1">
            <a:extLst>
              <a:ext uri="{FF2B5EF4-FFF2-40B4-BE49-F238E27FC236}">
                <a16:creationId xmlns:a16="http://schemas.microsoft.com/office/drawing/2014/main" id="{309CA6FE-3AA4-4E04-82CE-33A9467E0E6A}"/>
              </a:ext>
            </a:extLst>
          </p:cNvPr>
          <p:cNvSpPr/>
          <p:nvPr userDrawn="1">
            <p:custDataLst>
              <p:tags r:id="rId122"/>
            </p:custDataLst>
          </p:nvPr>
        </p:nvSpPr>
        <p:spPr>
          <a:xfrm>
            <a:off x="5292000" y="4077000"/>
            <a:ext cx="243000" cy="2133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102" name="Rectangle 101" hidden="1">
            <a:extLst>
              <a:ext uri="{FF2B5EF4-FFF2-40B4-BE49-F238E27FC236}">
                <a16:creationId xmlns:a16="http://schemas.microsoft.com/office/drawing/2014/main" id="{D3FAE458-E122-4E17-A2BB-860390DB639B}"/>
              </a:ext>
            </a:extLst>
          </p:cNvPr>
          <p:cNvSpPr/>
          <p:nvPr userDrawn="1">
            <p:custDataLst>
              <p:tags r:id="rId123"/>
            </p:custDataLst>
          </p:nvPr>
        </p:nvSpPr>
        <p:spPr>
          <a:xfrm>
            <a:off x="6975000" y="4077000"/>
            <a:ext cx="243000" cy="2133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103" name="Rectangle 102" hidden="1">
            <a:extLst>
              <a:ext uri="{FF2B5EF4-FFF2-40B4-BE49-F238E27FC236}">
                <a16:creationId xmlns:a16="http://schemas.microsoft.com/office/drawing/2014/main" id="{09CCF6D6-3C14-49F1-9CCF-BB2BB02BA463}"/>
              </a:ext>
            </a:extLst>
          </p:cNvPr>
          <p:cNvSpPr/>
          <p:nvPr userDrawn="1">
            <p:custDataLst>
              <p:tags r:id="rId124"/>
            </p:custDataLst>
          </p:nvPr>
        </p:nvSpPr>
        <p:spPr>
          <a:xfrm>
            <a:off x="8658000" y="4077000"/>
            <a:ext cx="243000" cy="2133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104" name="Rectangle 103" hidden="1">
            <a:extLst>
              <a:ext uri="{FF2B5EF4-FFF2-40B4-BE49-F238E27FC236}">
                <a16:creationId xmlns:a16="http://schemas.microsoft.com/office/drawing/2014/main" id="{89199ED3-108C-4CB1-85A2-7274AF6D76B6}"/>
              </a:ext>
            </a:extLst>
          </p:cNvPr>
          <p:cNvSpPr/>
          <p:nvPr userDrawn="1">
            <p:custDataLst>
              <p:tags r:id="rId125"/>
            </p:custDataLst>
          </p:nvPr>
        </p:nvSpPr>
        <p:spPr>
          <a:xfrm>
            <a:off x="486000" y="648000"/>
            <a:ext cx="1440000" cy="2133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105" name="Rectangle 104" hidden="1">
            <a:extLst>
              <a:ext uri="{FF2B5EF4-FFF2-40B4-BE49-F238E27FC236}">
                <a16:creationId xmlns:a16="http://schemas.microsoft.com/office/drawing/2014/main" id="{F4889CBE-7887-46C6-99BA-4A154FF96016}"/>
              </a:ext>
            </a:extLst>
          </p:cNvPr>
          <p:cNvSpPr/>
          <p:nvPr userDrawn="1">
            <p:custDataLst>
              <p:tags r:id="rId126"/>
            </p:custDataLst>
          </p:nvPr>
        </p:nvSpPr>
        <p:spPr>
          <a:xfrm>
            <a:off x="2169000" y="648000"/>
            <a:ext cx="1440000" cy="2133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106" name="Rectangle 105" hidden="1">
            <a:extLst>
              <a:ext uri="{FF2B5EF4-FFF2-40B4-BE49-F238E27FC236}">
                <a16:creationId xmlns:a16="http://schemas.microsoft.com/office/drawing/2014/main" id="{2714EDDA-63CD-4C57-BF1D-55D84EF7DA1C}"/>
              </a:ext>
            </a:extLst>
          </p:cNvPr>
          <p:cNvSpPr/>
          <p:nvPr userDrawn="1">
            <p:custDataLst>
              <p:tags r:id="rId127"/>
            </p:custDataLst>
          </p:nvPr>
        </p:nvSpPr>
        <p:spPr>
          <a:xfrm>
            <a:off x="3852000" y="648000"/>
            <a:ext cx="1440000" cy="2133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107" name="Rectangle 106" hidden="1">
            <a:extLst>
              <a:ext uri="{FF2B5EF4-FFF2-40B4-BE49-F238E27FC236}">
                <a16:creationId xmlns:a16="http://schemas.microsoft.com/office/drawing/2014/main" id="{5A4A540B-AB24-4508-BDE2-193816CE6C2F}"/>
              </a:ext>
            </a:extLst>
          </p:cNvPr>
          <p:cNvSpPr/>
          <p:nvPr userDrawn="1">
            <p:custDataLst>
              <p:tags r:id="rId128"/>
            </p:custDataLst>
          </p:nvPr>
        </p:nvSpPr>
        <p:spPr>
          <a:xfrm>
            <a:off x="5535000" y="648000"/>
            <a:ext cx="1440000" cy="2133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108" name="Rectangle 107" hidden="1">
            <a:extLst>
              <a:ext uri="{FF2B5EF4-FFF2-40B4-BE49-F238E27FC236}">
                <a16:creationId xmlns:a16="http://schemas.microsoft.com/office/drawing/2014/main" id="{2E588317-42FC-4AFD-BF07-4EEAEA17B0FB}"/>
              </a:ext>
            </a:extLst>
          </p:cNvPr>
          <p:cNvSpPr/>
          <p:nvPr userDrawn="1">
            <p:custDataLst>
              <p:tags r:id="rId129"/>
            </p:custDataLst>
          </p:nvPr>
        </p:nvSpPr>
        <p:spPr>
          <a:xfrm>
            <a:off x="7218000" y="648000"/>
            <a:ext cx="1440000" cy="2133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109" name="Rectangle 108" hidden="1">
            <a:extLst>
              <a:ext uri="{FF2B5EF4-FFF2-40B4-BE49-F238E27FC236}">
                <a16:creationId xmlns:a16="http://schemas.microsoft.com/office/drawing/2014/main" id="{409B9FF3-D5DB-4C25-942C-75E24E0BD588}"/>
              </a:ext>
            </a:extLst>
          </p:cNvPr>
          <p:cNvSpPr/>
          <p:nvPr userDrawn="1">
            <p:custDataLst>
              <p:tags r:id="rId130"/>
            </p:custDataLst>
          </p:nvPr>
        </p:nvSpPr>
        <p:spPr>
          <a:xfrm>
            <a:off x="486000" y="4077000"/>
            <a:ext cx="1440000" cy="2133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110" name="Rectangle 109" hidden="1">
            <a:extLst>
              <a:ext uri="{FF2B5EF4-FFF2-40B4-BE49-F238E27FC236}">
                <a16:creationId xmlns:a16="http://schemas.microsoft.com/office/drawing/2014/main" id="{B34EB183-B95A-4A10-93F6-B2E688291320}"/>
              </a:ext>
            </a:extLst>
          </p:cNvPr>
          <p:cNvSpPr/>
          <p:nvPr userDrawn="1">
            <p:custDataLst>
              <p:tags r:id="rId131"/>
            </p:custDataLst>
          </p:nvPr>
        </p:nvSpPr>
        <p:spPr>
          <a:xfrm>
            <a:off x="2169000" y="4077000"/>
            <a:ext cx="1440000" cy="2133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111" name="Rectangle 110" hidden="1">
            <a:extLst>
              <a:ext uri="{FF2B5EF4-FFF2-40B4-BE49-F238E27FC236}">
                <a16:creationId xmlns:a16="http://schemas.microsoft.com/office/drawing/2014/main" id="{9445802B-D13B-4448-BCCA-EAC068866CD3}"/>
              </a:ext>
            </a:extLst>
          </p:cNvPr>
          <p:cNvSpPr/>
          <p:nvPr userDrawn="1">
            <p:custDataLst>
              <p:tags r:id="rId132"/>
            </p:custDataLst>
          </p:nvPr>
        </p:nvSpPr>
        <p:spPr>
          <a:xfrm>
            <a:off x="3852000" y="4077000"/>
            <a:ext cx="1440000" cy="2133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112" name="Rectangle 111" hidden="1">
            <a:extLst>
              <a:ext uri="{FF2B5EF4-FFF2-40B4-BE49-F238E27FC236}">
                <a16:creationId xmlns:a16="http://schemas.microsoft.com/office/drawing/2014/main" id="{C10B3B33-18E6-4256-821F-887D5B33BF81}"/>
              </a:ext>
            </a:extLst>
          </p:cNvPr>
          <p:cNvSpPr/>
          <p:nvPr userDrawn="1">
            <p:custDataLst>
              <p:tags r:id="rId133"/>
            </p:custDataLst>
          </p:nvPr>
        </p:nvSpPr>
        <p:spPr>
          <a:xfrm>
            <a:off x="5535000" y="4077000"/>
            <a:ext cx="1440000" cy="2133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113" name="Rectangle 112" hidden="1">
            <a:extLst>
              <a:ext uri="{FF2B5EF4-FFF2-40B4-BE49-F238E27FC236}">
                <a16:creationId xmlns:a16="http://schemas.microsoft.com/office/drawing/2014/main" id="{C76950B1-616E-4DAB-A1C9-C18FEC9C31D4}"/>
              </a:ext>
            </a:extLst>
          </p:cNvPr>
          <p:cNvSpPr/>
          <p:nvPr userDrawn="1">
            <p:custDataLst>
              <p:tags r:id="rId134"/>
            </p:custDataLst>
          </p:nvPr>
        </p:nvSpPr>
        <p:spPr>
          <a:xfrm>
            <a:off x="7218000" y="4077000"/>
            <a:ext cx="1440000" cy="2133000"/>
          </a:xfrm>
          <a:prstGeom prst="rect">
            <a:avLst/>
          </a:prstGeom>
          <a:noFill/>
          <a:ln w="3175" cap="flat" cmpd="sng" algn="ctr">
            <a:solidFill>
              <a:srgbClr val="001965">
                <a:alpha val="30196"/>
              </a:srgb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n-GB" sz="1500" noProof="0" err="1"/>
          </a:p>
        </p:txBody>
      </p:sp>
      <p:sp>
        <p:nvSpPr>
          <p:cNvPr id="115" name="Tagline" descr="{&quot;templafy&quot;:{&quot;id&quot;:&quot;d3a22726-b9f9-4719-9428-6520f0894b1b&quot;}}" title="Form.PLogoChoice.PLogoInsertion">
            <a:extLst>
              <a:ext uri="{FF2B5EF4-FFF2-40B4-BE49-F238E27FC236}">
                <a16:creationId xmlns:a16="http://schemas.microsoft.com/office/drawing/2014/main" id="{1090779A-FA30-4EF9-809F-763A92C81AB1}"/>
              </a:ext>
            </a:extLst>
          </p:cNvPr>
          <p:cNvSpPr/>
          <p:nvPr userDrawn="1"/>
        </p:nvSpPr>
        <p:spPr>
          <a:xfrm>
            <a:off x="6930490" y="5336922"/>
            <a:ext cx="2070635" cy="13091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54000" tIns="27000" rIns="54000" bIns="27000" rtlCol="0" anchor="ctr"/>
          <a:lstStyle/>
          <a:p>
            <a:pPr algn="ctr"/>
            <a:endParaRPr lang="es-ES_tradnl" sz="1500" noProof="0" err="1"/>
          </a:p>
        </p:txBody>
      </p:sp>
    </p:spTree>
    <p:extLst>
      <p:ext uri="{BB962C8B-B14F-4D97-AF65-F5344CB8AC3E}">
        <p14:creationId xmlns:p14="http://schemas.microsoft.com/office/powerpoint/2010/main" val="2289380032"/>
      </p:ext>
    </p:extLst>
  </p:cSld>
  <p:clrMap bg1="lt1" tx1="dk1" bg2="lt2" tx2="dk2" accent1="accent1" accent2="accent2" accent3="accent3" accent4="accent4" accent5="accent5" accent6="accent6" hlink="hlink" folHlink="folHlink"/>
  <p:sldLayoutIdLst>
    <p:sldLayoutId id="2147483938" r:id="rId1"/>
    <p:sldLayoutId id="2147483939" r:id="rId2"/>
    <p:sldLayoutId id="2147483940" r:id="rId3"/>
    <p:sldLayoutId id="2147483941" r:id="rId4"/>
    <p:sldLayoutId id="2147483942" r:id="rId5"/>
    <p:sldLayoutId id="2147483943" r:id="rId6"/>
    <p:sldLayoutId id="2147483944" r:id="rId7"/>
    <p:sldLayoutId id="2147483945" r:id="rId8"/>
    <p:sldLayoutId id="2147483946" r:id="rId9"/>
    <p:sldLayoutId id="2147483947" r:id="rId10"/>
    <p:sldLayoutId id="2147483948" r:id="rId11"/>
    <p:sldLayoutId id="2147483949" r:id="rId12"/>
    <p:sldLayoutId id="2147483950" r:id="rId13"/>
    <p:sldLayoutId id="2147483951" r:id="rId14"/>
    <p:sldLayoutId id="2147483952" r:id="rId15"/>
    <p:sldLayoutId id="2147483953" r:id="rId16"/>
    <p:sldLayoutId id="2147483954" r:id="rId17"/>
    <p:sldLayoutId id="2147483955" r:id="rId18"/>
    <p:sldLayoutId id="2147483956" r:id="rId19"/>
    <p:sldLayoutId id="2147483957" r:id="rId20"/>
    <p:sldLayoutId id="2147483958" r:id="rId21"/>
    <p:sldLayoutId id="2147483959" r:id="rId22"/>
    <p:sldLayoutId id="2147483960" r:id="rId23"/>
    <p:sldLayoutId id="2147483961" r:id="rId24"/>
    <p:sldLayoutId id="2147483962" r:id="rId25"/>
    <p:sldLayoutId id="2147483963" r:id="rId26"/>
    <p:sldLayoutId id="2147483964" r:id="rId27"/>
    <p:sldLayoutId id="2147483965" r:id="rId28"/>
    <p:sldLayoutId id="2147483966" r:id="rId29"/>
    <p:sldLayoutId id="2147483967" r:id="rId30"/>
    <p:sldLayoutId id="2147483968" r:id="rId31"/>
    <p:sldLayoutId id="2147483969" r:id="rId32"/>
    <p:sldLayoutId id="2147483970" r:id="rId33"/>
    <p:sldLayoutId id="2147483971" r:id="rId34"/>
    <p:sldLayoutId id="2147483972" r:id="rId35"/>
    <p:sldLayoutId id="2147483973" r:id="rId36"/>
    <p:sldLayoutId id="2147483974" r:id="rId37"/>
    <p:sldLayoutId id="2147483975" r:id="rId38"/>
    <p:sldLayoutId id="2147483976" r:id="rId39"/>
    <p:sldLayoutId id="2147483977" r:id="rId40"/>
    <p:sldLayoutId id="2147483978" r:id="rId41"/>
    <p:sldLayoutId id="2147483979" r:id="rId42"/>
    <p:sldLayoutId id="2147483980" r:id="rId43"/>
    <p:sldLayoutId id="2147483981" r:id="rId44"/>
    <p:sldLayoutId id="2147483982" r:id="rId45"/>
  </p:sldLayoutIdLst>
  <p:hf sldNum="0" hdr="0" ftr="0" dt="0"/>
  <p:txStyles>
    <p:titleStyle>
      <a:lvl1pPr algn="l" defTabSz="685800" rtl="0" eaLnBrk="1" latinLnBrk="0" hangingPunct="1">
        <a:lnSpc>
          <a:spcPct val="100000"/>
        </a:lnSpc>
        <a:spcBef>
          <a:spcPct val="0"/>
        </a:spcBef>
        <a:buNone/>
        <a:defRPr sz="2700" kern="1200">
          <a:solidFill>
            <a:schemeClr val="tx2"/>
          </a:solidFill>
          <a:latin typeface="+mj-lt"/>
          <a:ea typeface="+mj-ea"/>
          <a:cs typeface="+mj-cs"/>
        </a:defRPr>
      </a:lvl1pPr>
    </p:titleStyle>
    <p:bodyStyle>
      <a:lvl1pPr marL="202500" indent="-202500" algn="l" defTabSz="685800" rtl="0" eaLnBrk="1" latinLnBrk="0" hangingPunct="1">
        <a:lnSpc>
          <a:spcPct val="100000"/>
        </a:lnSpc>
        <a:spcBef>
          <a:spcPts val="225"/>
        </a:spcBef>
        <a:spcAft>
          <a:spcPts val="450"/>
        </a:spcAft>
        <a:buFont typeface="Arial" panose="020B0604020202020204" pitchFamily="34" charset="0"/>
        <a:buChar char="•"/>
        <a:defRPr sz="1500" kern="1200">
          <a:solidFill>
            <a:schemeClr val="tx2"/>
          </a:solidFill>
          <a:latin typeface="+mn-lt"/>
          <a:ea typeface="+mn-ea"/>
          <a:cs typeface="+mn-cs"/>
        </a:defRPr>
      </a:lvl1pPr>
      <a:lvl2pPr marL="405000" indent="-202500" algn="l" defTabSz="685800" rtl="0" eaLnBrk="1" latinLnBrk="0" hangingPunct="1">
        <a:lnSpc>
          <a:spcPct val="100000"/>
        </a:lnSpc>
        <a:spcBef>
          <a:spcPts val="225"/>
        </a:spcBef>
        <a:spcAft>
          <a:spcPts val="450"/>
        </a:spcAft>
        <a:buFont typeface="Arial" panose="020B0604020202020204" pitchFamily="34" charset="0"/>
        <a:buChar char="•"/>
        <a:defRPr sz="1500" kern="1200">
          <a:solidFill>
            <a:schemeClr val="tx2"/>
          </a:solidFill>
          <a:latin typeface="+mn-lt"/>
          <a:ea typeface="+mn-ea"/>
          <a:cs typeface="+mn-cs"/>
        </a:defRPr>
      </a:lvl2pPr>
      <a:lvl3pPr marL="607500" indent="-202500" algn="l" defTabSz="685800" rtl="0" eaLnBrk="1" latinLnBrk="0" hangingPunct="1">
        <a:lnSpc>
          <a:spcPct val="100000"/>
        </a:lnSpc>
        <a:spcBef>
          <a:spcPts val="225"/>
        </a:spcBef>
        <a:spcAft>
          <a:spcPts val="450"/>
        </a:spcAft>
        <a:buFont typeface="Arial" panose="020B0604020202020204" pitchFamily="34" charset="0"/>
        <a:buChar char="•"/>
        <a:defRPr sz="1500" kern="1200">
          <a:solidFill>
            <a:schemeClr val="tx2"/>
          </a:solidFill>
          <a:latin typeface="+mn-lt"/>
          <a:ea typeface="+mn-ea"/>
          <a:cs typeface="+mn-cs"/>
        </a:defRPr>
      </a:lvl3pPr>
      <a:lvl4pPr marL="0" indent="0" algn="l" defTabSz="685800" rtl="0" eaLnBrk="1" latinLnBrk="0" hangingPunct="1">
        <a:lnSpc>
          <a:spcPct val="100000"/>
        </a:lnSpc>
        <a:spcBef>
          <a:spcPts val="900"/>
        </a:spcBef>
        <a:spcAft>
          <a:spcPts val="900"/>
        </a:spcAft>
        <a:buFont typeface="Arial" panose="020B0604020202020204" pitchFamily="34" charset="0"/>
        <a:buChar char="​"/>
        <a:defRPr sz="1500" b="1" kern="1200">
          <a:solidFill>
            <a:schemeClr val="tx2"/>
          </a:solidFill>
          <a:latin typeface="+mn-lt"/>
          <a:ea typeface="+mn-ea"/>
          <a:cs typeface="+mn-cs"/>
        </a:defRPr>
      </a:lvl4pPr>
      <a:lvl5pPr marL="0" indent="0" algn="l" defTabSz="685800" rtl="0" eaLnBrk="1" latinLnBrk="0" hangingPunct="1">
        <a:lnSpc>
          <a:spcPct val="100000"/>
        </a:lnSpc>
        <a:spcBef>
          <a:spcPts val="225"/>
        </a:spcBef>
        <a:spcAft>
          <a:spcPts val="450"/>
        </a:spcAft>
        <a:buFont typeface="Arial" panose="020B0604020202020204" pitchFamily="34" charset="0"/>
        <a:buChar char="​"/>
        <a:tabLst/>
        <a:defRPr sz="1500" kern="1200">
          <a:solidFill>
            <a:schemeClr val="tx2"/>
          </a:solidFill>
          <a:latin typeface="+mn-lt"/>
          <a:ea typeface="+mn-ea"/>
          <a:cs typeface="+mn-cs"/>
        </a:defRPr>
      </a:lvl5pPr>
      <a:lvl6pPr marL="0" indent="0" algn="l" defTabSz="685800" rtl="0" eaLnBrk="1" latinLnBrk="0" hangingPunct="1">
        <a:lnSpc>
          <a:spcPct val="100000"/>
        </a:lnSpc>
        <a:spcBef>
          <a:spcPts val="900"/>
        </a:spcBef>
        <a:spcAft>
          <a:spcPts val="900"/>
        </a:spcAft>
        <a:buFont typeface="Arial" panose="020B0604020202020204" pitchFamily="34" charset="0"/>
        <a:buChar char="​"/>
        <a:defRPr sz="750" b="1" kern="1200">
          <a:solidFill>
            <a:schemeClr val="tx2"/>
          </a:solidFill>
          <a:latin typeface="+mn-lt"/>
          <a:ea typeface="+mn-ea"/>
          <a:cs typeface="+mn-cs"/>
        </a:defRPr>
      </a:lvl6pPr>
      <a:lvl7pPr marL="0" indent="0" algn="l" defTabSz="685800" rtl="0" eaLnBrk="1" latinLnBrk="0" hangingPunct="1">
        <a:lnSpc>
          <a:spcPct val="100000"/>
        </a:lnSpc>
        <a:spcBef>
          <a:spcPts val="225"/>
        </a:spcBef>
        <a:spcAft>
          <a:spcPts val="450"/>
        </a:spcAft>
        <a:buFont typeface="Arial" panose="020B0604020202020204" pitchFamily="34" charset="0"/>
        <a:buChar char="​"/>
        <a:defRPr sz="750" b="0" kern="1200" baseline="0">
          <a:solidFill>
            <a:schemeClr val="tx2"/>
          </a:solidFill>
          <a:latin typeface="+mn-lt"/>
          <a:ea typeface="+mn-ea"/>
          <a:cs typeface="+mn-cs"/>
        </a:defRPr>
      </a:lvl7pPr>
      <a:lvl8pPr marL="135000" indent="-135000" algn="l" defTabSz="685800" rtl="0" eaLnBrk="1" latinLnBrk="0" hangingPunct="1">
        <a:lnSpc>
          <a:spcPct val="100000"/>
        </a:lnSpc>
        <a:spcBef>
          <a:spcPts val="225"/>
        </a:spcBef>
        <a:spcAft>
          <a:spcPts val="450"/>
        </a:spcAft>
        <a:buFont typeface="Arial" panose="020B0604020202020204" pitchFamily="34" charset="0"/>
        <a:buChar char="•"/>
        <a:defRPr sz="750" kern="1200">
          <a:solidFill>
            <a:schemeClr val="tx2"/>
          </a:solidFill>
          <a:latin typeface="+mn-lt"/>
          <a:ea typeface="+mn-ea"/>
          <a:cs typeface="+mn-cs"/>
        </a:defRPr>
      </a:lvl8pPr>
      <a:lvl9pPr marL="0" indent="0" algn="l" defTabSz="685800" rtl="0" eaLnBrk="1" latinLnBrk="0" hangingPunct="1">
        <a:lnSpc>
          <a:spcPct val="100000"/>
        </a:lnSpc>
        <a:spcBef>
          <a:spcPts val="0"/>
        </a:spcBef>
        <a:spcAft>
          <a:spcPts val="900"/>
        </a:spcAft>
        <a:buFont typeface="Arial" panose="020B0604020202020204" pitchFamily="34" charset="0"/>
        <a:buChar char="​"/>
        <a:defRPr sz="3300" kern="1200" baseline="0">
          <a:solidFill>
            <a:schemeClr val="tx2"/>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descr="DNA-Helix-Header-16.9.jpg"/>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0" y="0"/>
            <a:ext cx="9144000" cy="1040384"/>
          </a:xfrm>
          <a:prstGeom prst="rect">
            <a:avLst/>
          </a:prstGeom>
        </p:spPr>
      </p:pic>
      <p:sp>
        <p:nvSpPr>
          <p:cNvPr id="1027" name="Rectangle 2"/>
          <p:cNvSpPr>
            <a:spLocks noGrp="1" noChangeArrowheads="1"/>
          </p:cNvSpPr>
          <p:nvPr>
            <p:ph type="title"/>
          </p:nvPr>
        </p:nvSpPr>
        <p:spPr bwMode="auto">
          <a:xfrm>
            <a:off x="521494" y="102719"/>
            <a:ext cx="8101013" cy="8257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8" name="Rectangle 3"/>
          <p:cNvSpPr>
            <a:spLocks noGrp="1" noChangeArrowheads="1"/>
          </p:cNvSpPr>
          <p:nvPr>
            <p:ph type="body" idx="1"/>
          </p:nvPr>
        </p:nvSpPr>
        <p:spPr bwMode="auto">
          <a:xfrm>
            <a:off x="521494" y="1304926"/>
            <a:ext cx="8101013" cy="491706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Footer Placeholder 3">
            <a:extLst>
              <a:ext uri="{FF2B5EF4-FFF2-40B4-BE49-F238E27FC236}">
                <a16:creationId xmlns:a16="http://schemas.microsoft.com/office/drawing/2014/main" id="{C1DC0E7E-5DE3-413E-ACAA-EA43BD6B5A76}"/>
              </a:ext>
            </a:extLst>
          </p:cNvPr>
          <p:cNvSpPr txBox="1">
            <a:spLocks/>
          </p:cNvSpPr>
          <p:nvPr userDrawn="1"/>
        </p:nvSpPr>
        <p:spPr>
          <a:xfrm>
            <a:off x="3582824" y="6578586"/>
            <a:ext cx="1978352" cy="238774"/>
          </a:xfrm>
          <a:prstGeom prst="rect">
            <a:avLst/>
          </a:prstGeom>
        </p:spPr>
        <p:txBody>
          <a:bodyPr anchor="b"/>
          <a:lstStyle>
            <a:defPPr>
              <a:defRPr lang="en-US"/>
            </a:defPPr>
            <a:lvl1pPr marL="0" algn="l" defTabSz="457200" rtl="0" eaLnBrk="1" latinLnBrk="0" hangingPunct="1">
              <a:defRPr sz="8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256455" fontAlgn="auto">
              <a:spcBef>
                <a:spcPts val="0"/>
              </a:spcBef>
              <a:spcAft>
                <a:spcPts val="0"/>
              </a:spcAft>
            </a:pPr>
            <a:r>
              <a:rPr lang="en-US" sz="600">
                <a:solidFill>
                  <a:schemeClr val="tx1"/>
                </a:solidFill>
                <a:latin typeface="Arial"/>
              </a:rPr>
              <a:t>© 2022 Eli Lilly and Company </a:t>
            </a:r>
          </a:p>
        </p:txBody>
      </p:sp>
    </p:spTree>
    <p:custDataLst>
      <p:tags r:id="rId8"/>
    </p:custDataLst>
    <p:extLst>
      <p:ext uri="{BB962C8B-B14F-4D97-AF65-F5344CB8AC3E}">
        <p14:creationId xmlns:p14="http://schemas.microsoft.com/office/powerpoint/2010/main" val="545168430"/>
      </p:ext>
    </p:extLst>
  </p:cSld>
  <p:clrMap bg1="lt1" tx1="dk1" bg2="lt2" tx2="dk2" accent1="accent1" accent2="accent2" accent3="accent3" accent4="accent4" accent5="accent5" accent6="accent6" hlink="hlink" folHlink="folHlink"/>
  <p:sldLayoutIdLst>
    <p:sldLayoutId id="2147483984" r:id="rId1"/>
    <p:sldLayoutId id="2147483985" r:id="rId2"/>
    <p:sldLayoutId id="2147483987" r:id="rId3"/>
    <p:sldLayoutId id="2147483988" r:id="rId4"/>
    <p:sldLayoutId id="2147483989" r:id="rId5"/>
    <p:sldLayoutId id="2147483990" r:id="rId6"/>
  </p:sldLayoutIdLst>
  <p:hf hdr="0" ftr="0" dt="0"/>
  <p:txStyles>
    <p:titleStyle>
      <a:lvl1pPr algn="l" rtl="0" eaLnBrk="1" fontAlgn="base" hangingPunct="1">
        <a:spcBef>
          <a:spcPct val="0"/>
        </a:spcBef>
        <a:spcAft>
          <a:spcPct val="0"/>
        </a:spcAft>
        <a:defRPr sz="3600" b="1" i="0">
          <a:solidFill>
            <a:srgbClr val="FFFFFF"/>
          </a:solidFill>
          <a:latin typeface="+mj-lt"/>
          <a:ea typeface="ヒラギノ角ゴ Pro W3" charset="0"/>
          <a:cs typeface="DIN-Bold"/>
        </a:defRPr>
      </a:lvl1pPr>
      <a:lvl2pPr algn="l" rtl="0" eaLnBrk="1" fontAlgn="base" hangingPunct="1">
        <a:spcBef>
          <a:spcPct val="0"/>
        </a:spcBef>
        <a:spcAft>
          <a:spcPct val="0"/>
        </a:spcAft>
        <a:defRPr sz="3600" b="1">
          <a:solidFill>
            <a:schemeClr val="bg1"/>
          </a:solidFill>
          <a:latin typeface="Arial" charset="0"/>
          <a:ea typeface="ヒラギノ角ゴ Pro W3" charset="0"/>
        </a:defRPr>
      </a:lvl2pPr>
      <a:lvl3pPr algn="l" rtl="0" eaLnBrk="1" fontAlgn="base" hangingPunct="1">
        <a:spcBef>
          <a:spcPct val="0"/>
        </a:spcBef>
        <a:spcAft>
          <a:spcPct val="0"/>
        </a:spcAft>
        <a:defRPr sz="3600" b="1">
          <a:solidFill>
            <a:schemeClr val="bg1"/>
          </a:solidFill>
          <a:latin typeface="Arial" charset="0"/>
          <a:ea typeface="ヒラギノ角ゴ Pro W3" charset="0"/>
        </a:defRPr>
      </a:lvl3pPr>
      <a:lvl4pPr algn="l" rtl="0" eaLnBrk="1" fontAlgn="base" hangingPunct="1">
        <a:spcBef>
          <a:spcPct val="0"/>
        </a:spcBef>
        <a:spcAft>
          <a:spcPct val="0"/>
        </a:spcAft>
        <a:defRPr sz="3600" b="1">
          <a:solidFill>
            <a:schemeClr val="bg1"/>
          </a:solidFill>
          <a:latin typeface="Arial" charset="0"/>
          <a:ea typeface="ヒラギノ角ゴ Pro W3" charset="0"/>
        </a:defRPr>
      </a:lvl4pPr>
      <a:lvl5pPr algn="l" rtl="0" eaLnBrk="1" fontAlgn="base" hangingPunct="1">
        <a:spcBef>
          <a:spcPct val="0"/>
        </a:spcBef>
        <a:spcAft>
          <a:spcPct val="0"/>
        </a:spcAft>
        <a:defRPr sz="3600" b="1">
          <a:solidFill>
            <a:schemeClr val="bg1"/>
          </a:solidFill>
          <a:latin typeface="Arial" charset="0"/>
          <a:ea typeface="ヒラギノ角ゴ Pro W3" charset="0"/>
        </a:defRPr>
      </a:lvl5pPr>
      <a:lvl6pPr marL="457189" algn="l" rtl="0" eaLnBrk="1" fontAlgn="base" hangingPunct="1">
        <a:spcBef>
          <a:spcPct val="0"/>
        </a:spcBef>
        <a:spcAft>
          <a:spcPct val="0"/>
        </a:spcAft>
        <a:defRPr sz="3600" b="1">
          <a:solidFill>
            <a:schemeClr val="bg1"/>
          </a:solidFill>
          <a:latin typeface="Arial" charset="0"/>
        </a:defRPr>
      </a:lvl6pPr>
      <a:lvl7pPr marL="914378" algn="l" rtl="0" eaLnBrk="1" fontAlgn="base" hangingPunct="1">
        <a:spcBef>
          <a:spcPct val="0"/>
        </a:spcBef>
        <a:spcAft>
          <a:spcPct val="0"/>
        </a:spcAft>
        <a:defRPr sz="3600" b="1">
          <a:solidFill>
            <a:schemeClr val="bg1"/>
          </a:solidFill>
          <a:latin typeface="Arial" charset="0"/>
        </a:defRPr>
      </a:lvl7pPr>
      <a:lvl8pPr marL="1371566" algn="l" rtl="0" eaLnBrk="1" fontAlgn="base" hangingPunct="1">
        <a:spcBef>
          <a:spcPct val="0"/>
        </a:spcBef>
        <a:spcAft>
          <a:spcPct val="0"/>
        </a:spcAft>
        <a:defRPr sz="3600" b="1">
          <a:solidFill>
            <a:schemeClr val="bg1"/>
          </a:solidFill>
          <a:latin typeface="Arial" charset="0"/>
        </a:defRPr>
      </a:lvl8pPr>
      <a:lvl9pPr marL="1828754" algn="l" rtl="0" eaLnBrk="1" fontAlgn="base" hangingPunct="1">
        <a:spcBef>
          <a:spcPct val="0"/>
        </a:spcBef>
        <a:spcAft>
          <a:spcPct val="0"/>
        </a:spcAft>
        <a:defRPr sz="3600" b="1">
          <a:solidFill>
            <a:schemeClr val="bg1"/>
          </a:solidFill>
          <a:latin typeface="Arial" charset="0"/>
        </a:defRPr>
      </a:lvl9pPr>
    </p:titleStyle>
    <p:bodyStyle>
      <a:lvl1pPr marL="342892" indent="-342892" algn="l" rtl="0" eaLnBrk="1" fontAlgn="base" hangingPunct="1">
        <a:spcBef>
          <a:spcPct val="20000"/>
        </a:spcBef>
        <a:spcAft>
          <a:spcPct val="0"/>
        </a:spcAft>
        <a:buClr>
          <a:schemeClr val="accent3"/>
        </a:buClr>
        <a:buChar char="•"/>
        <a:defRPr sz="2800">
          <a:solidFill>
            <a:schemeClr val="tx1"/>
          </a:solidFill>
          <a:latin typeface="+mn-lt"/>
          <a:ea typeface="ヒラギノ角ゴ Pro W3" charset="0"/>
          <a:cs typeface="DIN-Regular"/>
        </a:defRPr>
      </a:lvl1pPr>
      <a:lvl2pPr marL="742931" indent="-285743" algn="l" rtl="0" eaLnBrk="1" fontAlgn="base" hangingPunct="1">
        <a:spcBef>
          <a:spcPct val="20000"/>
        </a:spcBef>
        <a:spcAft>
          <a:spcPct val="0"/>
        </a:spcAft>
        <a:buClr>
          <a:schemeClr val="accent3"/>
        </a:buClr>
        <a:buChar char="•"/>
        <a:defRPr sz="2600">
          <a:solidFill>
            <a:schemeClr val="tx1"/>
          </a:solidFill>
          <a:latin typeface="+mn-lt"/>
          <a:ea typeface="ヒラギノ角ゴ Pro W3" charset="0"/>
          <a:cs typeface="DIN-Regular"/>
        </a:defRPr>
      </a:lvl2pPr>
      <a:lvl3pPr marL="1142972" indent="-228594" algn="l" rtl="0" eaLnBrk="1" fontAlgn="base" hangingPunct="1">
        <a:spcBef>
          <a:spcPct val="20000"/>
        </a:spcBef>
        <a:spcAft>
          <a:spcPct val="0"/>
        </a:spcAft>
        <a:buClr>
          <a:schemeClr val="accent3"/>
        </a:buClr>
        <a:buChar char="•"/>
        <a:defRPr sz="2400">
          <a:solidFill>
            <a:schemeClr val="tx1"/>
          </a:solidFill>
          <a:latin typeface="+mn-lt"/>
          <a:ea typeface="ヒラギノ角ゴ Pro W3" charset="0"/>
          <a:cs typeface="DIN-Regular"/>
        </a:defRPr>
      </a:lvl3pPr>
      <a:lvl4pPr marL="1600160" indent="-228594" algn="l" rtl="0" eaLnBrk="1" fontAlgn="base" hangingPunct="1">
        <a:spcBef>
          <a:spcPct val="20000"/>
        </a:spcBef>
        <a:spcAft>
          <a:spcPct val="0"/>
        </a:spcAft>
        <a:buClr>
          <a:schemeClr val="accent3"/>
        </a:buClr>
        <a:buChar char="•"/>
        <a:defRPr sz="2000">
          <a:solidFill>
            <a:schemeClr val="tx1"/>
          </a:solidFill>
          <a:latin typeface="+mn-lt"/>
          <a:ea typeface="ヒラギノ角ゴ Pro W3" charset="0"/>
          <a:cs typeface="DIN-Regular"/>
        </a:defRPr>
      </a:lvl4pPr>
      <a:lvl5pPr marL="2057348" indent="-228594" algn="l" rtl="0" eaLnBrk="1" fontAlgn="base" hangingPunct="1">
        <a:spcBef>
          <a:spcPct val="20000"/>
        </a:spcBef>
        <a:spcAft>
          <a:spcPct val="0"/>
        </a:spcAft>
        <a:buClr>
          <a:schemeClr val="accent3"/>
        </a:buClr>
        <a:buChar char="•"/>
        <a:defRPr>
          <a:solidFill>
            <a:schemeClr val="tx1"/>
          </a:solidFill>
          <a:latin typeface="+mn-lt"/>
          <a:ea typeface="ヒラギノ角ゴ Pro W3" charset="0"/>
          <a:cs typeface="DIN-Regular"/>
        </a:defRPr>
      </a:lvl5pPr>
      <a:lvl6pPr marL="2514537" indent="-228594" algn="l" rtl="0" eaLnBrk="1" fontAlgn="base" hangingPunct="1">
        <a:spcBef>
          <a:spcPct val="20000"/>
        </a:spcBef>
        <a:spcAft>
          <a:spcPct val="0"/>
        </a:spcAft>
        <a:buChar char="•"/>
        <a:defRPr>
          <a:solidFill>
            <a:schemeClr val="tx1"/>
          </a:solidFill>
          <a:latin typeface="+mn-lt"/>
        </a:defRPr>
      </a:lvl6pPr>
      <a:lvl7pPr marL="2971726" indent="-228594" algn="l" rtl="0" eaLnBrk="1" fontAlgn="base" hangingPunct="1">
        <a:spcBef>
          <a:spcPct val="20000"/>
        </a:spcBef>
        <a:spcAft>
          <a:spcPct val="0"/>
        </a:spcAft>
        <a:buChar char="•"/>
        <a:defRPr>
          <a:solidFill>
            <a:schemeClr val="tx1"/>
          </a:solidFill>
          <a:latin typeface="+mn-lt"/>
        </a:defRPr>
      </a:lvl7pPr>
      <a:lvl8pPr marL="3428915" indent="-228594" algn="l" rtl="0" eaLnBrk="1" fontAlgn="base" hangingPunct="1">
        <a:spcBef>
          <a:spcPct val="20000"/>
        </a:spcBef>
        <a:spcAft>
          <a:spcPct val="0"/>
        </a:spcAft>
        <a:buChar char="•"/>
        <a:defRPr>
          <a:solidFill>
            <a:schemeClr val="tx1"/>
          </a:solidFill>
          <a:latin typeface="+mn-lt"/>
        </a:defRPr>
      </a:lvl8pPr>
      <a:lvl9pPr marL="3886103" indent="-228594" algn="l" rtl="0" eaLnBrk="1" fontAlgn="base" hangingPunct="1">
        <a:spcBef>
          <a:spcPct val="20000"/>
        </a:spcBef>
        <a:spcAft>
          <a:spcPct val="0"/>
        </a:spcAft>
        <a:buChar char="•"/>
        <a:defRPr>
          <a:solidFill>
            <a:schemeClr val="tx1"/>
          </a:solidFill>
          <a:latin typeface="+mn-lt"/>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it-IT"/>
              <a:t>Fare clic per modificare lo stile del titolo</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350">
                <a:solidFill>
                  <a:srgbClr val="FFFFFF"/>
                </a:solidFill>
              </a:defRPr>
            </a:lvl1pPr>
          </a:lstStyle>
          <a:p>
            <a:fld id="{114E20FB-907A-4FDC-8BE7-BFD0B13126EB}" type="slidenum">
              <a:rPr lang="it-IT" smtClean="0"/>
              <a:pPr/>
              <a:t>‹N›</a:t>
            </a:fld>
            <a:endParaRPr lang="it-IT"/>
          </a:p>
        </p:txBody>
      </p:sp>
      <p:sp>
        <p:nvSpPr>
          <p:cNvPr id="5" name="Footer Placeholder 4"/>
          <p:cNvSpPr>
            <a:spLocks noGrp="1"/>
          </p:cNvSpPr>
          <p:nvPr>
            <p:ph type="ftr" sz="quarter" idx="3"/>
          </p:nvPr>
        </p:nvSpPr>
        <p:spPr>
          <a:xfrm rot="16200000">
            <a:off x="7586911" y="4048760"/>
            <a:ext cx="2367281" cy="365760"/>
          </a:xfrm>
          <a:prstGeom prst="rect">
            <a:avLst/>
          </a:prstGeom>
        </p:spPr>
        <p:txBody>
          <a:bodyPr vert="horz" lIns="91440" tIns="45720" rIns="91440" bIns="45720" rtlCol="0" anchor="ctr"/>
          <a:lstStyle>
            <a:lvl1pPr algn="r">
              <a:defRPr sz="900">
                <a:solidFill>
                  <a:schemeClr val="bg2"/>
                </a:solidFill>
              </a:defRPr>
            </a:lvl1pPr>
          </a:lstStyle>
          <a:p>
            <a:endParaRPr lang="it-IT">
              <a:solidFill>
                <a:srgbClr val="DEDEE0"/>
              </a:solidFill>
            </a:endParaRPr>
          </a:p>
        </p:txBody>
      </p:sp>
      <p:sp>
        <p:nvSpPr>
          <p:cNvPr id="4" name="Date Placeholder 3"/>
          <p:cNvSpPr>
            <a:spLocks noGrp="1"/>
          </p:cNvSpPr>
          <p:nvPr>
            <p:ph type="dt" sz="half" idx="2"/>
          </p:nvPr>
        </p:nvSpPr>
        <p:spPr>
          <a:xfrm rot="16200000">
            <a:off x="7551352" y="1645920"/>
            <a:ext cx="2438399" cy="365760"/>
          </a:xfrm>
          <a:prstGeom prst="rect">
            <a:avLst/>
          </a:prstGeom>
        </p:spPr>
        <p:txBody>
          <a:bodyPr vert="horz" lIns="91440" tIns="45720" rIns="91440" bIns="45720" rtlCol="0" anchor="ctr"/>
          <a:lstStyle>
            <a:lvl1pPr algn="l">
              <a:defRPr sz="900">
                <a:solidFill>
                  <a:schemeClr val="bg2"/>
                </a:solidFill>
              </a:defRPr>
            </a:lvl1pPr>
          </a:lstStyle>
          <a:p>
            <a:fld id="{F458DE67-9CE7-46E7-B790-A904135CDCFC}" type="datetimeFigureOut">
              <a:rPr lang="it-IT" smtClean="0">
                <a:solidFill>
                  <a:srgbClr val="DEDEE0"/>
                </a:solidFill>
              </a:rPr>
              <a:pPr/>
              <a:t>18/09/2026</a:t>
            </a:fld>
            <a:endParaRPr lang="it-IT">
              <a:solidFill>
                <a:srgbClr val="DEDEE0"/>
              </a:solidFill>
            </a:endParaRPr>
          </a:p>
        </p:txBody>
      </p:sp>
    </p:spTree>
    <p:extLst>
      <p:ext uri="{BB962C8B-B14F-4D97-AF65-F5344CB8AC3E}">
        <p14:creationId xmlns:p14="http://schemas.microsoft.com/office/powerpoint/2010/main" val="2950831832"/>
      </p:ext>
    </p:extLst>
  </p:cSld>
  <p:clrMap bg1="lt1" tx1="dk1" bg2="lt2" tx2="dk2" accent1="accent1" accent2="accent2" accent3="accent3" accent4="accent4" accent5="accent5" accent6="accent6" hlink="hlink" folHlink="folHlink"/>
  <p:sldLayoutIdLst>
    <p:sldLayoutId id="2147484025" r:id="rId1"/>
    <p:sldLayoutId id="2147484026" r:id="rId2"/>
    <p:sldLayoutId id="2147484027" r:id="rId3"/>
    <p:sldLayoutId id="2147484028" r:id="rId4"/>
    <p:sldLayoutId id="2147484029" r:id="rId5"/>
    <p:sldLayoutId id="2147484030" r:id="rId6"/>
    <p:sldLayoutId id="2147484031" r:id="rId7"/>
    <p:sldLayoutId id="2147484032" r:id="rId8"/>
    <p:sldLayoutId id="2147484033" r:id="rId9"/>
    <p:sldLayoutId id="2147484034" r:id="rId10"/>
    <p:sldLayoutId id="2147484035" r:id="rId11"/>
  </p:sldLayoutIdLst>
  <p:txStyles>
    <p:titleStyle>
      <a:lvl1pPr algn="l" defTabSz="685800" rtl="0" eaLnBrk="1" latinLnBrk="0" hangingPunct="1">
        <a:spcBef>
          <a:spcPct val="0"/>
        </a:spcBef>
        <a:buNone/>
        <a:defRPr sz="3450" kern="1200" cap="none" spc="-75" baseline="0">
          <a:ln>
            <a:noFill/>
          </a:ln>
          <a:solidFill>
            <a:schemeClr val="tx2"/>
          </a:solidFill>
          <a:effectLst/>
          <a:latin typeface="+mj-lt"/>
          <a:ea typeface="+mj-ea"/>
          <a:cs typeface="+mj-cs"/>
        </a:defRPr>
      </a:lvl1pPr>
    </p:titleStyle>
    <p:bodyStyle>
      <a:lvl1pPr marL="257175" indent="-171450" algn="l" defTabSz="685800" rtl="0" eaLnBrk="1" latinLnBrk="0" hangingPunct="1">
        <a:spcBef>
          <a:spcPct val="20000"/>
        </a:spcBef>
        <a:buClr>
          <a:schemeClr val="accent1"/>
        </a:buClr>
        <a:buFont typeface="Arial" pitchFamily="34" charset="0"/>
        <a:buChar char="•"/>
        <a:defRPr sz="1650" kern="1200">
          <a:solidFill>
            <a:schemeClr val="tx1"/>
          </a:solidFill>
          <a:latin typeface="+mn-lt"/>
          <a:ea typeface="+mn-ea"/>
          <a:cs typeface="+mn-cs"/>
        </a:defRPr>
      </a:lvl1pPr>
      <a:lvl2pPr marL="480060" indent="-171450" algn="l" defTabSz="685800" rtl="0" eaLnBrk="1" latinLnBrk="0" hangingPunct="1">
        <a:spcBef>
          <a:spcPct val="20000"/>
        </a:spcBef>
        <a:buClr>
          <a:schemeClr val="accent2"/>
        </a:buClr>
        <a:buFont typeface="Arial" pitchFamily="34" charset="0"/>
        <a:buChar char="•"/>
        <a:defRPr sz="1500" kern="1200">
          <a:solidFill>
            <a:schemeClr val="tx1"/>
          </a:solidFill>
          <a:latin typeface="+mn-lt"/>
          <a:ea typeface="+mn-ea"/>
          <a:cs typeface="+mn-cs"/>
        </a:defRPr>
      </a:lvl2pPr>
      <a:lvl3pPr marL="754380" indent="-171450" algn="l" defTabSz="685800" rtl="0" eaLnBrk="1" latinLnBrk="0" hangingPunct="1">
        <a:spcBef>
          <a:spcPct val="20000"/>
        </a:spcBef>
        <a:buClr>
          <a:schemeClr val="accent3"/>
        </a:buClr>
        <a:buFont typeface="Arial" pitchFamily="34" charset="0"/>
        <a:buChar char="•"/>
        <a:defRPr sz="1350" kern="1200">
          <a:solidFill>
            <a:schemeClr val="tx1"/>
          </a:solidFill>
          <a:latin typeface="+mn-lt"/>
          <a:ea typeface="+mn-ea"/>
          <a:cs typeface="+mn-cs"/>
        </a:defRPr>
      </a:lvl3pPr>
      <a:lvl4pPr marL="960120" indent="-171450" algn="l" defTabSz="685800" rtl="0" eaLnBrk="1" latinLnBrk="0" hangingPunct="1">
        <a:spcBef>
          <a:spcPct val="20000"/>
        </a:spcBef>
        <a:buClr>
          <a:schemeClr val="accent4"/>
        </a:buClr>
        <a:buFont typeface="Arial" pitchFamily="34" charset="0"/>
        <a:buChar char="•"/>
        <a:defRPr sz="1200" kern="1200">
          <a:solidFill>
            <a:schemeClr val="tx1"/>
          </a:solidFill>
          <a:latin typeface="+mn-lt"/>
          <a:ea typeface="+mn-ea"/>
          <a:cs typeface="+mn-cs"/>
        </a:defRPr>
      </a:lvl4pPr>
      <a:lvl5pPr marL="1165860" indent="-171450" algn="l" defTabSz="685800" rtl="0" eaLnBrk="1" latinLnBrk="0" hangingPunct="1">
        <a:spcBef>
          <a:spcPct val="20000"/>
        </a:spcBef>
        <a:buClr>
          <a:schemeClr val="accent5"/>
        </a:buClr>
        <a:buFont typeface="Arial" pitchFamily="34" charset="0"/>
        <a:buChar char="•"/>
        <a:defRPr sz="1050" kern="1200" baseline="0">
          <a:solidFill>
            <a:schemeClr val="tx1"/>
          </a:solidFill>
          <a:latin typeface="+mn-lt"/>
          <a:ea typeface="+mn-ea"/>
          <a:cs typeface="+mn-cs"/>
        </a:defRPr>
      </a:lvl5pPr>
      <a:lvl6pPr marL="1303020" indent="-137160" algn="l" defTabSz="685800" rtl="0" eaLnBrk="1" latinLnBrk="0" hangingPunct="1">
        <a:spcBef>
          <a:spcPct val="20000"/>
        </a:spcBef>
        <a:buClr>
          <a:schemeClr val="accent1"/>
        </a:buClr>
        <a:buFont typeface="Arial" pitchFamily="34" charset="0"/>
        <a:buChar char="•"/>
        <a:defRPr sz="1050" kern="1200" baseline="0">
          <a:solidFill>
            <a:schemeClr val="tx1"/>
          </a:solidFill>
          <a:latin typeface="+mn-lt"/>
          <a:ea typeface="+mn-ea"/>
          <a:cs typeface="+mn-cs"/>
        </a:defRPr>
      </a:lvl6pPr>
      <a:lvl7pPr marL="1440180" indent="-137160" algn="l" defTabSz="685800" rtl="0" eaLnBrk="1" latinLnBrk="0" hangingPunct="1">
        <a:spcBef>
          <a:spcPct val="20000"/>
        </a:spcBef>
        <a:buClr>
          <a:schemeClr val="accent2"/>
        </a:buClr>
        <a:buFont typeface="Arial" pitchFamily="34" charset="0"/>
        <a:buChar char="•"/>
        <a:defRPr sz="1050" kern="1200">
          <a:solidFill>
            <a:schemeClr val="tx1"/>
          </a:solidFill>
          <a:latin typeface="+mn-lt"/>
          <a:ea typeface="+mn-ea"/>
          <a:cs typeface="+mn-cs"/>
        </a:defRPr>
      </a:lvl7pPr>
      <a:lvl8pPr marL="1577340" indent="-137160" algn="l" defTabSz="685800" rtl="0" eaLnBrk="1" latinLnBrk="0" hangingPunct="1">
        <a:spcBef>
          <a:spcPct val="20000"/>
        </a:spcBef>
        <a:buClr>
          <a:schemeClr val="accent3"/>
        </a:buClr>
        <a:buFont typeface="Arial" pitchFamily="34" charset="0"/>
        <a:buChar char="•"/>
        <a:defRPr sz="1050" kern="1200">
          <a:solidFill>
            <a:schemeClr val="tx1"/>
          </a:solidFill>
          <a:latin typeface="+mn-lt"/>
          <a:ea typeface="+mn-ea"/>
          <a:cs typeface="+mn-cs"/>
        </a:defRPr>
      </a:lvl8pPr>
      <a:lvl9pPr marL="1714500" indent="-137160" algn="l" defTabSz="685800" rtl="0" eaLnBrk="1" latinLnBrk="0" hangingPunct="1">
        <a:spcBef>
          <a:spcPct val="20000"/>
        </a:spcBef>
        <a:buClr>
          <a:schemeClr val="accent4"/>
        </a:buClr>
        <a:buFont typeface="Arial" pitchFamily="34" charset="0"/>
        <a:buChar char="•"/>
        <a:defRPr sz="10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F5B8FF77-1C14-920E-C11D-387A4B872EA2}"/>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BD69CC85-6BF9-71BC-690D-C989792AC122}"/>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56F59497-802D-60DA-C4E1-63A38D7FE9F4}"/>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82000"/>
                  </a:schemeClr>
                </a:solidFill>
              </a:defRPr>
            </a:lvl1pPr>
          </a:lstStyle>
          <a:p>
            <a:fld id="{BEA7AF4C-3955-42DF-B34A-E076F35B64E8}" type="datetimeFigureOut">
              <a:rPr lang="it-IT" smtClean="0"/>
              <a:t>18/09/2026</a:t>
            </a:fld>
            <a:endParaRPr lang="it-IT"/>
          </a:p>
        </p:txBody>
      </p:sp>
      <p:sp>
        <p:nvSpPr>
          <p:cNvPr id="5" name="Segnaposto piè di pagina 4">
            <a:extLst>
              <a:ext uri="{FF2B5EF4-FFF2-40B4-BE49-F238E27FC236}">
                <a16:creationId xmlns:a16="http://schemas.microsoft.com/office/drawing/2014/main" id="{78277135-0E6C-D865-71D2-A570B6827C9D}"/>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it-IT"/>
          </a:p>
        </p:txBody>
      </p:sp>
      <p:sp>
        <p:nvSpPr>
          <p:cNvPr id="6" name="Segnaposto numero diapositiva 5">
            <a:extLst>
              <a:ext uri="{FF2B5EF4-FFF2-40B4-BE49-F238E27FC236}">
                <a16:creationId xmlns:a16="http://schemas.microsoft.com/office/drawing/2014/main" id="{8FC46D3A-A413-B6CE-5053-38AF46E049C5}"/>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82000"/>
                  </a:schemeClr>
                </a:solidFill>
              </a:defRPr>
            </a:lvl1pPr>
          </a:lstStyle>
          <a:p>
            <a:fld id="{882ECCDE-FDB1-43AE-9CD9-7DF22183D48B}" type="slidenum">
              <a:rPr lang="it-IT" smtClean="0"/>
              <a:t>‹N›</a:t>
            </a:fld>
            <a:endParaRPr lang="it-IT"/>
          </a:p>
        </p:txBody>
      </p:sp>
    </p:spTree>
    <p:extLst>
      <p:ext uri="{BB962C8B-B14F-4D97-AF65-F5344CB8AC3E}">
        <p14:creationId xmlns:p14="http://schemas.microsoft.com/office/powerpoint/2010/main" val="609614561"/>
      </p:ext>
    </p:extLst>
  </p:cSld>
  <p:clrMap bg1="lt1" tx1="dk1" bg2="lt2" tx2="dk2" accent1="accent1" accent2="accent2" accent3="accent3" accent4="accent4" accent5="accent5" accent6="accent6" hlink="hlink" folHlink="folHlink"/>
  <p:sldLayoutIdLst>
    <p:sldLayoutId id="2147484037" r:id="rId1"/>
    <p:sldLayoutId id="2147484038" r:id="rId2"/>
    <p:sldLayoutId id="2147484039" r:id="rId3"/>
    <p:sldLayoutId id="2147484040" r:id="rId4"/>
    <p:sldLayoutId id="2147484041" r:id="rId5"/>
    <p:sldLayoutId id="2147484042" r:id="rId6"/>
    <p:sldLayoutId id="2147484043" r:id="rId7"/>
    <p:sldLayoutId id="2147484044" r:id="rId8"/>
    <p:sldLayoutId id="2147484045" r:id="rId9"/>
    <p:sldLayoutId id="2147484046" r:id="rId10"/>
    <p:sldLayoutId id="2147484047"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it-I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Parallelogramma 14">
            <a:extLst>
              <a:ext uri="{FF2B5EF4-FFF2-40B4-BE49-F238E27FC236}">
                <a16:creationId xmlns:a16="http://schemas.microsoft.com/office/drawing/2014/main" id="{D20796F3-5674-4AF5-9623-575731F82E52}"/>
              </a:ext>
            </a:extLst>
          </p:cNvPr>
          <p:cNvSpPr/>
          <p:nvPr userDrawn="1"/>
        </p:nvSpPr>
        <p:spPr>
          <a:xfrm>
            <a:off x="3500438" y="0"/>
            <a:ext cx="2143125"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it-IT" sz="1350" noProof="0" dirty="0"/>
          </a:p>
        </p:txBody>
      </p:sp>
      <p:sp>
        <p:nvSpPr>
          <p:cNvPr id="2" name="Segnaposto titolo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pPr rtl="0"/>
            <a:r>
              <a:rPr lang="it-IT" noProof="0" dirty="0"/>
              <a:t>Fare clic per modificare lo stile del titolo dello schema</a:t>
            </a:r>
          </a:p>
        </p:txBody>
      </p:sp>
      <p:sp>
        <p:nvSpPr>
          <p:cNvPr id="3" name="Segnaposto testo 2"/>
          <p:cNvSpPr>
            <a:spLocks noGrp="1"/>
          </p:cNvSpPr>
          <p:nvPr>
            <p:ph type="body" idx="1"/>
          </p:nvPr>
        </p:nvSpPr>
        <p:spPr>
          <a:xfrm>
            <a:off x="912411" y="2108202"/>
            <a:ext cx="7543800" cy="3760891"/>
          </a:xfrm>
          <a:prstGeom prst="rect">
            <a:avLst/>
          </a:prstGeom>
        </p:spPr>
        <p:txBody>
          <a:bodyPr vert="horz" lIns="0" tIns="45720" rIns="0" bIns="45720" rtlCol="0">
            <a:normAutofit/>
          </a:bodyPr>
          <a:lstStyle/>
          <a:p>
            <a:pPr lvl="0" rtl="0"/>
            <a:r>
              <a:rPr lang="it-IT" noProof="0" dirty="0"/>
              <a:t>Fare clic per modificare gli stili del testo dello schema</a:t>
            </a:r>
          </a:p>
          <a:p>
            <a:pPr lvl="1" rtl="0"/>
            <a:r>
              <a:rPr lang="it-IT" noProof="0" dirty="0"/>
              <a:t>Secondo livello</a:t>
            </a:r>
          </a:p>
          <a:p>
            <a:pPr lvl="2" rtl="0"/>
            <a:r>
              <a:rPr lang="it-IT" noProof="0" dirty="0"/>
              <a:t>Terzo livello</a:t>
            </a:r>
          </a:p>
          <a:p>
            <a:pPr lvl="3" rtl="0"/>
            <a:r>
              <a:rPr lang="it-IT" noProof="0" dirty="0"/>
              <a:t>Quarto livello</a:t>
            </a:r>
          </a:p>
          <a:p>
            <a:pPr lvl="4" rtl="0"/>
            <a:r>
              <a:rPr lang="it-IT" noProof="0" dirty="0"/>
              <a:t>Quinto livello</a:t>
            </a:r>
          </a:p>
        </p:txBody>
      </p:sp>
      <p:sp>
        <p:nvSpPr>
          <p:cNvPr id="4" name="Segnaposto data 3"/>
          <p:cNvSpPr>
            <a:spLocks noGrp="1"/>
          </p:cNvSpPr>
          <p:nvPr>
            <p:ph type="dt" sz="half" idx="2"/>
          </p:nvPr>
        </p:nvSpPr>
        <p:spPr>
          <a:xfrm>
            <a:off x="5125594" y="6446839"/>
            <a:ext cx="1938638" cy="365125"/>
          </a:xfrm>
          <a:prstGeom prst="rect">
            <a:avLst/>
          </a:prstGeom>
        </p:spPr>
        <p:txBody>
          <a:bodyPr vert="horz" lIns="91440" tIns="45720" rIns="91440" bIns="45720" rtlCol="0" anchor="ctr"/>
          <a:lstStyle>
            <a:lvl1pPr algn="r">
              <a:defRPr sz="675">
                <a:solidFill>
                  <a:schemeClr val="tx1">
                    <a:lumMod val="75000"/>
                    <a:lumOff val="25000"/>
                  </a:schemeClr>
                </a:solidFill>
              </a:defRPr>
            </a:lvl1pPr>
          </a:lstStyle>
          <a:p>
            <a:pPr rtl="0"/>
            <a:fld id="{2CA46E8E-89D0-493E-ABBF-B63A9C819C41}" type="datetime1">
              <a:rPr lang="it-IT" noProof="0" smtClean="0"/>
              <a:t>18/09/2026</a:t>
            </a:fld>
            <a:endParaRPr lang="it-IT" noProof="0" dirty="0"/>
          </a:p>
        </p:txBody>
      </p:sp>
      <p:sp>
        <p:nvSpPr>
          <p:cNvPr id="5" name="Segnaposto piè di pagina 4"/>
          <p:cNvSpPr>
            <a:spLocks noGrp="1"/>
          </p:cNvSpPr>
          <p:nvPr>
            <p:ph type="ftr" sz="quarter" idx="3"/>
          </p:nvPr>
        </p:nvSpPr>
        <p:spPr>
          <a:xfrm>
            <a:off x="822960" y="6446839"/>
            <a:ext cx="3634741" cy="365125"/>
          </a:xfrm>
          <a:prstGeom prst="rect">
            <a:avLst/>
          </a:prstGeom>
        </p:spPr>
        <p:txBody>
          <a:bodyPr vert="horz" lIns="91440" tIns="45720" rIns="91440" bIns="45720" rtlCol="0" anchor="ctr"/>
          <a:lstStyle>
            <a:lvl1pPr algn="l">
              <a:defRPr sz="675" cap="all" baseline="0">
                <a:solidFill>
                  <a:schemeClr val="tx1">
                    <a:lumMod val="75000"/>
                    <a:lumOff val="25000"/>
                  </a:schemeClr>
                </a:solidFill>
              </a:defRPr>
            </a:lvl1pPr>
          </a:lstStyle>
          <a:p>
            <a:pPr rtl="0"/>
            <a:r>
              <a:rPr lang="it-IT" noProof="0" dirty="0"/>
              <a:t>Piè di pagina</a:t>
            </a:r>
          </a:p>
        </p:txBody>
      </p:sp>
      <p:sp>
        <p:nvSpPr>
          <p:cNvPr id="6" name="Segnaposto numero diapositiva 5"/>
          <p:cNvSpPr>
            <a:spLocks noGrp="1"/>
          </p:cNvSpPr>
          <p:nvPr>
            <p:ph type="sldNum" sz="quarter" idx="4"/>
          </p:nvPr>
        </p:nvSpPr>
        <p:spPr>
          <a:xfrm>
            <a:off x="7781752" y="6446839"/>
            <a:ext cx="585008" cy="365125"/>
          </a:xfrm>
          <a:prstGeom prst="rect">
            <a:avLst/>
          </a:prstGeom>
        </p:spPr>
        <p:txBody>
          <a:bodyPr vert="horz" lIns="91440" tIns="45720" rIns="91440" bIns="45720" rtlCol="0" anchor="ctr"/>
          <a:lstStyle>
            <a:lvl1pPr algn="r">
              <a:defRPr sz="788">
                <a:solidFill>
                  <a:schemeClr val="tx1">
                    <a:lumMod val="75000"/>
                    <a:lumOff val="25000"/>
                  </a:schemeClr>
                </a:solidFill>
              </a:defRPr>
            </a:lvl1pPr>
          </a:lstStyle>
          <a:p>
            <a:pPr rtl="0"/>
            <a:fld id="{3A98EE3D-8CD1-4C3F-BD1C-C98C9596463C}" type="slidenum">
              <a:rPr lang="it-IT" noProof="0" smtClean="0"/>
              <a:pPr/>
              <a:t>‹N›</a:t>
            </a:fld>
            <a:endParaRPr lang="it-IT" noProof="0" dirty="0"/>
          </a:p>
        </p:txBody>
      </p:sp>
      <p:sp>
        <p:nvSpPr>
          <p:cNvPr id="8" name="Rettangolo 7">
            <a:extLst>
              <a:ext uri="{FF2B5EF4-FFF2-40B4-BE49-F238E27FC236}">
                <a16:creationId xmlns:a16="http://schemas.microsoft.com/office/drawing/2014/main" id="{0F25E55C-1C16-46C6-B789-A4B2BCEF8F86}"/>
              </a:ext>
            </a:extLst>
          </p:cNvPr>
          <p:cNvSpPr/>
          <p:nvPr userDrawn="1"/>
        </p:nvSpPr>
        <p:spPr>
          <a:xfrm>
            <a:off x="0" y="1011981"/>
            <a:ext cx="777240" cy="685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sz="1350" noProof="0" dirty="0"/>
          </a:p>
        </p:txBody>
      </p:sp>
    </p:spTree>
    <p:extLst>
      <p:ext uri="{BB962C8B-B14F-4D97-AF65-F5344CB8AC3E}">
        <p14:creationId xmlns:p14="http://schemas.microsoft.com/office/powerpoint/2010/main" val="3903530868"/>
      </p:ext>
    </p:extLst>
  </p:cSld>
  <p:clrMap bg1="lt1" tx1="dk1" bg2="lt2" tx2="dk2" accent1="accent1" accent2="accent2" accent3="accent3" accent4="accent4" accent5="accent5" accent6="accent6" hlink="hlink" folHlink="folHlink"/>
  <p:sldLayoutIdLst>
    <p:sldLayoutId id="2147484049" r:id="rId1"/>
    <p:sldLayoutId id="2147484050" r:id="rId2"/>
    <p:sldLayoutId id="2147484051" r:id="rId3"/>
    <p:sldLayoutId id="2147484052" r:id="rId4"/>
    <p:sldLayoutId id="2147484053" r:id="rId5"/>
    <p:sldLayoutId id="2147484054" r:id="rId6"/>
    <p:sldLayoutId id="2147484055" r:id="rId7"/>
    <p:sldLayoutId id="2147484056" r:id="rId8"/>
    <p:sldLayoutId id="2147484057" r:id="rId9"/>
    <p:sldLayoutId id="2147484058" r:id="rId10"/>
    <p:sldLayoutId id="2147484059" r:id="rId11"/>
    <p:sldLayoutId id="2147484060" r:id="rId12"/>
    <p:sldLayoutId id="2147484061" r:id="rId13"/>
    <p:sldLayoutId id="2147484062" r:id="rId14"/>
    <p:sldLayoutId id="2147484063" r:id="rId15"/>
    <p:sldLayoutId id="2147484121" r:id="rId16"/>
    <p:sldLayoutId id="2147484128" r:id="rId17"/>
    <p:sldLayoutId id="2147484149" r:id="rId18"/>
  </p:sldLayoutIdLst>
  <p:hf sldNum="0" hdr="0" ftr="0" dt="0"/>
  <p:txStyles>
    <p:titleStyle>
      <a:lvl1pPr algn="l" defTabSz="685800" rtl="0" eaLnBrk="1" latinLnBrk="0" hangingPunct="1">
        <a:lnSpc>
          <a:spcPct val="90000"/>
        </a:lnSpc>
        <a:spcBef>
          <a:spcPct val="0"/>
        </a:spcBef>
        <a:buNone/>
        <a:defRPr sz="3600" b="1" kern="1200" spc="-38" baseline="0">
          <a:solidFill>
            <a:schemeClr val="tx1">
              <a:lumMod val="75000"/>
              <a:lumOff val="25000"/>
            </a:schemeClr>
          </a:solidFill>
          <a:latin typeface="+mn-lt"/>
          <a:ea typeface="+mj-ea"/>
          <a:cs typeface="+mj-cs"/>
        </a:defRPr>
      </a:lvl1pPr>
    </p:titleStyle>
    <p:bodyStyle>
      <a:lvl1pPr marL="200025" indent="-200025" algn="l" defTabSz="685800" rtl="0" eaLnBrk="1" latinLnBrk="0" hangingPunct="1">
        <a:lnSpc>
          <a:spcPct val="100000"/>
        </a:lnSpc>
        <a:spcBef>
          <a:spcPts val="900"/>
        </a:spcBef>
        <a:spcAft>
          <a:spcPts val="150"/>
        </a:spcAft>
        <a:buClr>
          <a:schemeClr val="accent1"/>
        </a:buClr>
        <a:buSzPct val="100000"/>
        <a:buFont typeface="Wingdings" panose="05000000000000000000" pitchFamily="2" charset="2"/>
        <a:buChar char="§"/>
        <a:defRPr sz="15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100000"/>
        </a:lnSpc>
        <a:spcBef>
          <a:spcPts val="150"/>
        </a:spcBef>
        <a:spcAft>
          <a:spcPts val="300"/>
        </a:spcAft>
        <a:buClr>
          <a:schemeClr val="accent1"/>
        </a:buClr>
        <a:buFont typeface="Wingdings" panose="05000000000000000000" pitchFamily="2" charset="2"/>
        <a:buChar char="§"/>
        <a:defRPr sz="1350" kern="1200">
          <a:solidFill>
            <a:schemeClr val="tx1">
              <a:lumMod val="75000"/>
              <a:lumOff val="25000"/>
            </a:schemeClr>
          </a:solidFill>
          <a:latin typeface="+mn-lt"/>
          <a:ea typeface="+mn-ea"/>
          <a:cs typeface="+mn-cs"/>
        </a:defRPr>
      </a:lvl2pPr>
      <a:lvl3pPr marL="425196" indent="-137160" algn="l" defTabSz="685800" rtl="0" eaLnBrk="1" latinLnBrk="0" hangingPunct="1">
        <a:lnSpc>
          <a:spcPct val="100000"/>
        </a:lnSpc>
        <a:spcBef>
          <a:spcPts val="150"/>
        </a:spcBef>
        <a:spcAft>
          <a:spcPts val="300"/>
        </a:spcAft>
        <a:buClr>
          <a:schemeClr val="accent1"/>
        </a:buClr>
        <a:buFont typeface="Wingdings" panose="05000000000000000000" pitchFamily="2" charset="2"/>
        <a:buChar char="§"/>
        <a:defRPr sz="1050" kern="1200">
          <a:solidFill>
            <a:schemeClr val="tx1">
              <a:lumMod val="75000"/>
              <a:lumOff val="25000"/>
            </a:schemeClr>
          </a:solidFill>
          <a:latin typeface="+mn-lt"/>
          <a:ea typeface="+mn-ea"/>
          <a:cs typeface="+mn-cs"/>
        </a:defRPr>
      </a:lvl3pPr>
      <a:lvl4pPr marL="562356" indent="-137160" algn="l" defTabSz="685800" rtl="0" eaLnBrk="1" latinLnBrk="0" hangingPunct="1">
        <a:lnSpc>
          <a:spcPct val="100000"/>
        </a:lnSpc>
        <a:spcBef>
          <a:spcPts val="150"/>
        </a:spcBef>
        <a:spcAft>
          <a:spcPts val="300"/>
        </a:spcAft>
        <a:buClr>
          <a:schemeClr val="accent1"/>
        </a:buClr>
        <a:buFont typeface="Wingdings" panose="05000000000000000000" pitchFamily="2" charset="2"/>
        <a:buChar char="§"/>
        <a:defRPr sz="1050" kern="1200">
          <a:solidFill>
            <a:schemeClr val="tx1">
              <a:lumMod val="75000"/>
              <a:lumOff val="25000"/>
            </a:schemeClr>
          </a:solidFill>
          <a:latin typeface="+mn-lt"/>
          <a:ea typeface="+mn-ea"/>
          <a:cs typeface="+mn-cs"/>
        </a:defRPr>
      </a:lvl4pPr>
      <a:lvl5pPr marL="699516" indent="-137160" algn="l" defTabSz="685800" rtl="0" eaLnBrk="1" latinLnBrk="0" hangingPunct="1">
        <a:lnSpc>
          <a:spcPct val="100000"/>
        </a:lnSpc>
        <a:spcBef>
          <a:spcPts val="150"/>
        </a:spcBef>
        <a:spcAft>
          <a:spcPts val="300"/>
        </a:spcAft>
        <a:buClr>
          <a:schemeClr val="accent1"/>
        </a:buClr>
        <a:buFont typeface="Wingdings" panose="05000000000000000000" pitchFamily="2" charset="2"/>
        <a:buChar char="§"/>
        <a:defRPr sz="105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87">
          <p15:clr>
            <a:srgbClr val="F26B43"/>
          </p15:clr>
        </p15:guide>
        <p15:guide id="2" pos="688">
          <p15:clr>
            <a:srgbClr val="F26B43"/>
          </p15:clr>
        </p15:guide>
        <p15:guide id="3" pos="7038">
          <p15:clr>
            <a:srgbClr val="F26B43"/>
          </p15:clr>
        </p15:guide>
        <p15:guide id="4" orient="horz" pos="3702">
          <p15:clr>
            <a:srgbClr val="F26B43"/>
          </p15:clr>
        </p15:guide>
        <p15:guide id="5" orient="horz" pos="4065">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it-IT"/>
              <a:t>Fare clic per modificare lo stile del titolo</a:t>
            </a:r>
          </a:p>
        </p:txBody>
      </p:sp>
      <p:sp>
        <p:nvSpPr>
          <p:cNvPr id="3" name="Segnaposto testo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8B945056-E8AC-4332-B3EF-E796C7BD1941}" type="datetimeFigureOut">
              <a:rPr lang="it-IT" smtClean="0"/>
              <a:t>18/09/2026</a:t>
            </a:fld>
            <a:endParaRPr lang="it-IT"/>
          </a:p>
        </p:txBody>
      </p:sp>
      <p:sp>
        <p:nvSpPr>
          <p:cNvPr id="5" name="Segnaposto piè di pagina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73B2782-4DC9-408B-BAF7-AFCFA0B3FADC}" type="slidenum">
              <a:rPr lang="it-IT" smtClean="0"/>
              <a:t>‹N›</a:t>
            </a:fld>
            <a:endParaRPr lang="it-IT"/>
          </a:p>
        </p:txBody>
      </p:sp>
    </p:spTree>
    <p:extLst>
      <p:ext uri="{BB962C8B-B14F-4D97-AF65-F5344CB8AC3E}">
        <p14:creationId xmlns:p14="http://schemas.microsoft.com/office/powerpoint/2010/main" val="2522555999"/>
      </p:ext>
    </p:extLst>
  </p:cSld>
  <p:clrMap bg1="lt1" tx1="dk1" bg2="lt2" tx2="dk2" accent1="accent1" accent2="accent2" accent3="accent3" accent4="accent4" accent5="accent5" accent6="accent6" hlink="hlink" folHlink="folHlink"/>
  <p:sldLayoutIdLst>
    <p:sldLayoutId id="2147484070" r:id="rId1"/>
    <p:sldLayoutId id="2147484071" r:id="rId2"/>
    <p:sldLayoutId id="2147484072" r:id="rId3"/>
    <p:sldLayoutId id="2147484073" r:id="rId4"/>
    <p:sldLayoutId id="2147484074" r:id="rId5"/>
    <p:sldLayoutId id="2147484075" r:id="rId6"/>
    <p:sldLayoutId id="2147484076" r:id="rId7"/>
    <p:sldLayoutId id="2147484077" r:id="rId8"/>
    <p:sldLayoutId id="2147484078" r:id="rId9"/>
    <p:sldLayoutId id="2147484079" r:id="rId10"/>
    <p:sldLayoutId id="2147484080"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it-I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9144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sz="1350"/>
          </a:p>
        </p:txBody>
      </p:sp>
      <p:sp>
        <p:nvSpPr>
          <p:cNvPr id="9" name="Rectangle 8"/>
          <p:cNvSpPr/>
          <p:nvPr/>
        </p:nvSpPr>
        <p:spPr>
          <a:xfrm>
            <a:off x="0" y="6334316"/>
            <a:ext cx="9144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sz="1350"/>
          </a:p>
        </p:txBody>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822960" y="1845734"/>
            <a:ext cx="7543800" cy="4023360"/>
          </a:xfrm>
          <a:prstGeom prst="rect">
            <a:avLst/>
          </a:prstGeom>
        </p:spPr>
        <p:txBody>
          <a:bodyPr vert="horz" lIns="0" tIns="45720" rIns="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675">
                <a:solidFill>
                  <a:srgbClr val="FFFFFF"/>
                </a:solidFill>
              </a:defRPr>
            </a:lvl1pPr>
          </a:lstStyle>
          <a:p>
            <a:pPr rtl="0"/>
            <a:fld id="{2CA46E8E-89D0-493E-ABBF-B63A9C819C41}" type="datetime1">
              <a:rPr lang="it-IT" noProof="0" smtClean="0"/>
              <a:t>18/09/2026</a:t>
            </a:fld>
            <a:endParaRPr lang="it-IT" noProof="0" dirty="0"/>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675" cap="all" baseline="0">
                <a:solidFill>
                  <a:srgbClr val="FFFFFF"/>
                </a:solidFill>
              </a:defRPr>
            </a:lvl1pPr>
          </a:lstStyle>
          <a:p>
            <a:pPr rtl="0"/>
            <a:r>
              <a:rPr lang="it-IT" noProof="0"/>
              <a:t>Piè di pagina</a:t>
            </a:r>
            <a:endParaRPr lang="it-IT" noProof="0" dirty="0"/>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788">
                <a:solidFill>
                  <a:srgbClr val="FFFFFF"/>
                </a:solidFill>
              </a:defRPr>
            </a:lvl1pPr>
          </a:lstStyle>
          <a:p>
            <a:pPr rtl="0"/>
            <a:fld id="{3A98EE3D-8CD1-4C3F-BD1C-C98C9596463C}" type="slidenum">
              <a:rPr lang="it-IT" noProof="0" smtClean="0"/>
              <a:pPr/>
              <a:t>‹N›</a:t>
            </a:fld>
            <a:endParaRPr lang="it-IT" noProof="0" dirty="0"/>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73665110"/>
      </p:ext>
    </p:extLst>
  </p:cSld>
  <p:clrMap bg1="lt1" tx1="dk1" bg2="lt2" tx2="dk2" accent1="accent1" accent2="accent2" accent3="accent3" accent4="accent4" accent5="accent5" accent6="accent6" hlink="hlink" folHlink="folHlink"/>
  <p:sldLayoutIdLst>
    <p:sldLayoutId id="2147484095" r:id="rId1"/>
    <p:sldLayoutId id="2147484096" r:id="rId2"/>
    <p:sldLayoutId id="2147484097" r:id="rId3"/>
    <p:sldLayoutId id="2147484098" r:id="rId4"/>
    <p:sldLayoutId id="2147484099" r:id="rId5"/>
    <p:sldLayoutId id="2147484100" r:id="rId6"/>
    <p:sldLayoutId id="2147484101" r:id="rId7"/>
    <p:sldLayoutId id="2147484102" r:id="rId8"/>
    <p:sldLayoutId id="2147484103" r:id="rId9"/>
    <p:sldLayoutId id="2147484104" r:id="rId10"/>
    <p:sldLayoutId id="2147484105" r:id="rId11"/>
  </p:sldLayoutIdLst>
  <p:hf sldNum="0" hdr="0" ftr="0" dt="0"/>
  <p:txStyles>
    <p:titleStyle>
      <a:lvl1pPr algn="l" defTabSz="685800" rtl="0" eaLnBrk="1" latinLnBrk="0" hangingPunct="1">
        <a:lnSpc>
          <a:spcPct val="85000"/>
        </a:lnSpc>
        <a:spcBef>
          <a:spcPct val="0"/>
        </a:spcBef>
        <a:buNone/>
        <a:defRPr sz="3600" kern="1200" spc="-38" baseline="0">
          <a:solidFill>
            <a:schemeClr val="tx1">
              <a:lumMod val="75000"/>
              <a:lumOff val="25000"/>
            </a:schemeClr>
          </a:solidFill>
          <a:latin typeface="+mj-lt"/>
          <a:ea typeface="+mj-ea"/>
          <a:cs typeface="+mj-cs"/>
        </a:defRPr>
      </a:lvl1pPr>
    </p:titleStyle>
    <p:body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15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35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C610D8A6-27A5-E5C8-0F51-B9032E25A377}"/>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C565E968-2EFD-C7AA-80D1-72964CB79FC1}"/>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DE385763-ADC9-8A48-846C-F457FAF26F68}"/>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3E97D01F-51AF-4F80-BE42-A92DE6C38D77}" type="datetimeFigureOut">
              <a:rPr lang="it-IT" smtClean="0"/>
              <a:t>18/09/2026</a:t>
            </a:fld>
            <a:endParaRPr lang="it-IT"/>
          </a:p>
        </p:txBody>
      </p:sp>
      <p:sp>
        <p:nvSpPr>
          <p:cNvPr id="5" name="Segnaposto piè di pagina 4">
            <a:extLst>
              <a:ext uri="{FF2B5EF4-FFF2-40B4-BE49-F238E27FC236}">
                <a16:creationId xmlns:a16="http://schemas.microsoft.com/office/drawing/2014/main" id="{8EBB6B39-E2B2-11B5-25D9-33662F80966A}"/>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9C399D57-4195-B77A-1DC5-0D1D4FD2F477}"/>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C62DEA0-B634-4B15-9806-35091C6DFFDA}" type="slidenum">
              <a:rPr lang="it-IT" smtClean="0"/>
              <a:t>‹N›</a:t>
            </a:fld>
            <a:endParaRPr lang="it-IT"/>
          </a:p>
        </p:txBody>
      </p:sp>
    </p:spTree>
    <p:extLst>
      <p:ext uri="{BB962C8B-B14F-4D97-AF65-F5344CB8AC3E}">
        <p14:creationId xmlns:p14="http://schemas.microsoft.com/office/powerpoint/2010/main" val="277697043"/>
      </p:ext>
    </p:extLst>
  </p:cSld>
  <p:clrMap bg1="lt1" tx1="dk1" bg2="lt2" tx2="dk2" accent1="accent1" accent2="accent2" accent3="accent3" accent4="accent4" accent5="accent5" accent6="accent6" hlink="hlink" folHlink="folHlink"/>
  <p:sldLayoutIdLst>
    <p:sldLayoutId id="2147484107" r:id="rId1"/>
    <p:sldLayoutId id="2147484108" r:id="rId2"/>
    <p:sldLayoutId id="2147484109" r:id="rId3"/>
    <p:sldLayoutId id="2147484110" r:id="rId4"/>
    <p:sldLayoutId id="2147484111" r:id="rId5"/>
    <p:sldLayoutId id="2147484112" r:id="rId6"/>
    <p:sldLayoutId id="2147484113" r:id="rId7"/>
    <p:sldLayoutId id="2147484114" r:id="rId8"/>
    <p:sldLayoutId id="2147484115" r:id="rId9"/>
    <p:sldLayoutId id="2147484116" r:id="rId10"/>
    <p:sldLayoutId id="2147484117" r:id="rId11"/>
    <p:sldLayoutId id="2147484118"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it-I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40.xml"/></Relationships>
</file>

<file path=ppt/slides/_rels/slide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41.xml"/></Relationships>
</file>

<file path=ppt/slides/_rels/slide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15.xml"/></Relationships>
</file>

<file path=ppt/slides/_rels/slide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1.png"/><Relationship Id="rId1" Type="http://schemas.openxmlformats.org/officeDocument/2006/relationships/slideLayout" Target="../slideLayouts/slideLayout1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5.xml"/></Relationships>
</file>

<file path=ppt/slides/_rels/slide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6.png"/><Relationship Id="rId1" Type="http://schemas.openxmlformats.org/officeDocument/2006/relationships/slideLayout" Target="../slideLayouts/slideLayout115.xml"/></Relationships>
</file>

<file path=ppt/slides/_rels/slide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xml"/><Relationship Id="rId1" Type="http://schemas.openxmlformats.org/officeDocument/2006/relationships/slideLayout" Target="../slideLayouts/slideLayout115.xml"/><Relationship Id="rId5" Type="http://schemas.openxmlformats.org/officeDocument/2006/relationships/image" Target="../media/image35.jpg"/><Relationship Id="rId4" Type="http://schemas.openxmlformats.org/officeDocument/2006/relationships/image" Target="../media/image34.jpg"/></Relationships>
</file>

<file path=ppt/slides/_rels/slide9.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137.xml"/></Relationships>
</file>

<file path=ppt/slides/_rels/slide10.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15.xml"/></Relationships>
</file>

<file path=ppt/slides/_rels/slide11.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chart" Target="../charts/chart2.xml"/><Relationship Id="rId2" Type="http://schemas.openxmlformats.org/officeDocument/2006/relationships/notesSlide" Target="../notesSlides/notesSlide2.xml"/><Relationship Id="rId1" Type="http://schemas.openxmlformats.org/officeDocument/2006/relationships/slideLayout" Target="../slideLayouts/slideLayout62.xml"/><Relationship Id="rId6" Type="http://schemas.openxmlformats.org/officeDocument/2006/relationships/chart" Target="../charts/chart1.xml"/><Relationship Id="rId5" Type="http://schemas.openxmlformats.org/officeDocument/2006/relationships/image" Target="../media/image40.png"/><Relationship Id="rId4" Type="http://schemas.openxmlformats.org/officeDocument/2006/relationships/image" Target="../media/image39.png"/></Relationships>
</file>

<file path=ppt/slides/_rels/slide12.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png"/><Relationship Id="rId7" Type="http://schemas.openxmlformats.org/officeDocument/2006/relationships/image" Target="../media/image45.jpeg"/><Relationship Id="rId2" Type="http://schemas.openxmlformats.org/officeDocument/2006/relationships/notesSlide" Target="../notesSlides/notesSlide3.xml"/><Relationship Id="rId1" Type="http://schemas.openxmlformats.org/officeDocument/2006/relationships/slideLayout" Target="../slideLayouts/slideLayout100.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jpeg"/><Relationship Id="rId9" Type="http://schemas.openxmlformats.org/officeDocument/2006/relationships/image" Target="../media/image47.png"/></Relationships>
</file>

<file path=ppt/slides/_rels/slide1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115.xml"/><Relationship Id="rId4" Type="http://schemas.openxmlformats.org/officeDocument/2006/relationships/image" Target="../media/image50.png"/></Relationships>
</file>

<file path=ppt/slides/_rels/slide1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26.png"/><Relationship Id="rId1" Type="http://schemas.openxmlformats.org/officeDocument/2006/relationships/slideLayout" Target="../slideLayouts/slideLayout115.xml"/></Relationships>
</file>

<file path=ppt/slides/_rels/slide15.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30.xml"/></Relationships>
</file>

<file path=ppt/slides/_rels/slide1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xml"/><Relationship Id="rId1" Type="http://schemas.openxmlformats.org/officeDocument/2006/relationships/slideLayout" Target="../slideLayouts/slideLayout149.xml"/></Relationships>
</file>

<file path=ppt/slides/_rels/slide1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xml"/><Relationship Id="rId1" Type="http://schemas.openxmlformats.org/officeDocument/2006/relationships/slideLayout" Target="../slideLayouts/slideLayout149.xml"/></Relationships>
</file>

<file path=ppt/slides/_rels/slide18.xml.rels><?xml version="1.0" encoding="UTF-8" standalone="yes"?>
<Relationships xmlns="http://schemas.openxmlformats.org/package/2006/relationships"><Relationship Id="rId3" Type="http://schemas.openxmlformats.org/officeDocument/2006/relationships/image" Target="../media/image56.png"/><Relationship Id="rId7" Type="http://schemas.openxmlformats.org/officeDocument/2006/relationships/image" Target="../media/image60.gif"/><Relationship Id="rId2" Type="http://schemas.openxmlformats.org/officeDocument/2006/relationships/image" Target="../media/image55.png"/><Relationship Id="rId1" Type="http://schemas.openxmlformats.org/officeDocument/2006/relationships/slideLayout" Target="../slideLayouts/slideLayout127.xml"/><Relationship Id="rId6" Type="http://schemas.openxmlformats.org/officeDocument/2006/relationships/image" Target="../media/image59.jpeg"/><Relationship Id="rId5" Type="http://schemas.openxmlformats.org/officeDocument/2006/relationships/image" Target="../media/image58.jpeg"/><Relationship Id="rId4" Type="http://schemas.openxmlformats.org/officeDocument/2006/relationships/image" Target="../media/image57.jpeg"/></Relationships>
</file>

<file path=ppt/slides/_rels/slide19.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14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7.xml"/></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04.xml"/><Relationship Id="rId5" Type="http://schemas.openxmlformats.org/officeDocument/2006/relationships/image" Target="../media/image62.png"/><Relationship Id="rId4" Type="http://schemas.openxmlformats.org/officeDocument/2006/relationships/image" Target="../media/image30.png"/></Relationships>
</file>

<file path=ppt/slides/_rels/slide2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26.png"/><Relationship Id="rId1" Type="http://schemas.openxmlformats.org/officeDocument/2006/relationships/slideLayout" Target="../slideLayouts/slideLayout115.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52.png"/><Relationship Id="rId2" Type="http://schemas.openxmlformats.org/officeDocument/2006/relationships/diagramData" Target="../diagrams/data1.xml"/><Relationship Id="rId1" Type="http://schemas.openxmlformats.org/officeDocument/2006/relationships/slideLayout" Target="../slideLayouts/slideLayout15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4.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68.png"/><Relationship Id="rId7" Type="http://schemas.openxmlformats.org/officeDocument/2006/relationships/image" Target="../media/image72.png"/><Relationship Id="rId2" Type="http://schemas.openxmlformats.org/officeDocument/2006/relationships/image" Target="../media/image67.png"/><Relationship Id="rId1" Type="http://schemas.openxmlformats.org/officeDocument/2006/relationships/slideLayout" Target="../slideLayouts/slideLayout155.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png"/><Relationship Id="rId9" Type="http://schemas.openxmlformats.org/officeDocument/2006/relationships/image" Target="../media/image74.png"/></Relationships>
</file>

<file path=ppt/slides/_rels/slide25.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6.xml"/><Relationship Id="rId1" Type="http://schemas.openxmlformats.org/officeDocument/2006/relationships/slideLayout" Target="../slideLayouts/slideLayout115.xml"/></Relationships>
</file>

<file path=ppt/slides/_rels/slide26.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7.xml"/><Relationship Id="rId1" Type="http://schemas.openxmlformats.org/officeDocument/2006/relationships/slideLayout" Target="../slideLayouts/slideLayout120.xml"/><Relationship Id="rId6" Type="http://schemas.openxmlformats.org/officeDocument/2006/relationships/image" Target="../media/image79.jpeg"/><Relationship Id="rId5" Type="http://schemas.openxmlformats.org/officeDocument/2006/relationships/image" Target="../media/image78.png"/><Relationship Id="rId4" Type="http://schemas.openxmlformats.org/officeDocument/2006/relationships/image" Target="../media/image77.png"/></Relationships>
</file>

<file path=ppt/slides/_rels/slide27.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166.xml"/></Relationships>
</file>

<file path=ppt/slides/_rels/slide28.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166.xml"/></Relationships>
</file>

<file path=ppt/slides/_rels/slide29.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26.png"/><Relationship Id="rId1" Type="http://schemas.openxmlformats.org/officeDocument/2006/relationships/slideLayout" Target="../slideLayouts/slideLayout115.xml"/></Relationships>
</file>

<file path=ppt/slides/_rels/slide30.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8.xml"/><Relationship Id="rId1" Type="http://schemas.openxmlformats.org/officeDocument/2006/relationships/slideLayout" Target="../slideLayouts/slideLayout141.xml"/></Relationships>
</file>

<file path=ppt/slides/_rels/slide31.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9.xml"/><Relationship Id="rId1" Type="http://schemas.openxmlformats.org/officeDocument/2006/relationships/slideLayout" Target="../slideLayouts/slideLayout141.xml"/><Relationship Id="rId4" Type="http://schemas.openxmlformats.org/officeDocument/2006/relationships/image" Target="../media/image86.png"/></Relationships>
</file>

<file path=ppt/slides/_rels/slide32.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0.xml"/><Relationship Id="rId1" Type="http://schemas.openxmlformats.org/officeDocument/2006/relationships/slideLayout" Target="../slideLayouts/slideLayout14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4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1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4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7F1CCB64-8231-435F-87C9-78C908E39380}"/>
              </a:ext>
            </a:extLst>
          </p:cNvPr>
          <p:cNvSpPr>
            <a:spLocks noGrp="1"/>
          </p:cNvSpPr>
          <p:nvPr>
            <p:ph type="ctrTitle"/>
          </p:nvPr>
        </p:nvSpPr>
        <p:spPr>
          <a:xfrm>
            <a:off x="4139952" y="1426464"/>
            <a:ext cx="4201641" cy="2420636"/>
          </a:xfrm>
        </p:spPr>
        <p:txBody>
          <a:bodyPr>
            <a:noAutofit/>
          </a:bodyPr>
          <a:lstStyle/>
          <a:p>
            <a:r>
              <a:rPr lang="it-IT" sz="3200" dirty="0"/>
              <a:t>PRESERVAZIONE DELLA MASSA MAGRA: </a:t>
            </a:r>
            <a:br>
              <a:rPr lang="it-IT" sz="3200" dirty="0"/>
            </a:br>
            <a:r>
              <a:rPr lang="it-IT" sz="3200" dirty="0"/>
              <a:t>LA SFIDA DELLA “SINERGIA” PROTEICA</a:t>
            </a:r>
          </a:p>
        </p:txBody>
      </p:sp>
      <p:sp>
        <p:nvSpPr>
          <p:cNvPr id="4" name="Sottotitolo 3">
            <a:extLst>
              <a:ext uri="{FF2B5EF4-FFF2-40B4-BE49-F238E27FC236}">
                <a16:creationId xmlns:a16="http://schemas.microsoft.com/office/drawing/2014/main" id="{91A9603A-D223-47EF-B35B-86424F3280CA}"/>
              </a:ext>
            </a:extLst>
          </p:cNvPr>
          <p:cNvSpPr>
            <a:spLocks noGrp="1"/>
          </p:cNvSpPr>
          <p:nvPr>
            <p:ph type="subTitle" idx="1"/>
          </p:nvPr>
        </p:nvSpPr>
        <p:spPr/>
        <p:txBody>
          <a:bodyPr>
            <a:normAutofit fontScale="92500" lnSpcReduction="10000"/>
          </a:bodyPr>
          <a:lstStyle/>
          <a:p>
            <a:r>
              <a:rPr lang="it-IT" sz="2100" dirty="0"/>
              <a:t>Ilenia grandone</a:t>
            </a:r>
          </a:p>
          <a:p>
            <a:r>
              <a:rPr lang="it-IT" sz="2100" dirty="0"/>
              <a:t>Sc endocrinologia andrologia malattie del metabolismo</a:t>
            </a:r>
          </a:p>
        </p:txBody>
      </p:sp>
    </p:spTree>
    <p:extLst>
      <p:ext uri="{BB962C8B-B14F-4D97-AF65-F5344CB8AC3E}">
        <p14:creationId xmlns:p14="http://schemas.microsoft.com/office/powerpoint/2010/main" val="471150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A9D88B0C-BDEE-2D2E-57A2-8E9766DB8813}"/>
              </a:ext>
            </a:extLst>
          </p:cNvPr>
          <p:cNvPicPr>
            <a:picLocks noChangeAspect="1"/>
          </p:cNvPicPr>
          <p:nvPr/>
        </p:nvPicPr>
        <p:blipFill>
          <a:blip r:embed="rId2"/>
          <a:stretch>
            <a:fillRect/>
          </a:stretch>
        </p:blipFill>
        <p:spPr>
          <a:xfrm>
            <a:off x="0" y="381000"/>
            <a:ext cx="9144000" cy="6096000"/>
          </a:xfrm>
          <a:prstGeom prst="rect">
            <a:avLst/>
          </a:prstGeom>
        </p:spPr>
      </p:pic>
    </p:spTree>
    <p:extLst>
      <p:ext uri="{BB962C8B-B14F-4D97-AF65-F5344CB8AC3E}">
        <p14:creationId xmlns:p14="http://schemas.microsoft.com/office/powerpoint/2010/main" val="13143363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fondo puzzle" descr="background.png"/>
          <p:cNvPicPr>
            <a:picLocks noChangeAspect="1"/>
          </p:cNvPicPr>
          <p:nvPr/>
        </p:nvPicPr>
        <p:blipFill>
          <a:blip r:embed="rId2"/>
          <a:stretch>
            <a:fillRect/>
          </a:stretch>
        </p:blipFill>
        <p:spPr>
          <a:xfrm>
            <a:off x="0" y="0"/>
            <a:ext cx="9144000" cy="6858000"/>
          </a:xfrm>
          <a:prstGeom prst="rect">
            <a:avLst/>
          </a:prstGeom>
        </p:spPr>
      </p:pic>
      <p:pic>
        <p:nvPicPr>
          <p:cNvPr id="3" name="Pezzo 2 – Identificazione e screening della sarcopenia" descr="Pezzo 2 – Identificazione e screening della sarcopenia"/>
          <p:cNvPicPr>
            <a:picLocks noChangeAspect="1"/>
          </p:cNvPicPr>
          <p:nvPr/>
        </p:nvPicPr>
        <p:blipFill>
          <a:blip r:embed="rId3"/>
          <a:stretch>
            <a:fillRect/>
          </a:stretch>
        </p:blipFill>
        <p:spPr>
          <a:xfrm>
            <a:off x="4482703" y="434630"/>
            <a:ext cx="2678906" cy="2806662"/>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fill="hold"/>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CasellaDiTesto 6">
            <a:extLst>
              <a:ext uri="{FF2B5EF4-FFF2-40B4-BE49-F238E27FC236}">
                <a16:creationId xmlns:a16="http://schemas.microsoft.com/office/drawing/2014/main" id="{53A0378E-B0BF-8C12-B431-C86731A61736}"/>
              </a:ext>
            </a:extLst>
          </p:cNvPr>
          <p:cNvSpPr txBox="1"/>
          <p:nvPr/>
        </p:nvSpPr>
        <p:spPr>
          <a:xfrm>
            <a:off x="696416" y="1124744"/>
            <a:ext cx="7620000" cy="1143000"/>
          </a:xfrm>
          <a:prstGeom prst="rect">
            <a:avLst/>
          </a:prstGeom>
          <a:solidFill>
            <a:schemeClr val="accent3">
              <a:lumMod val="20000"/>
              <a:lumOff val="80000"/>
            </a:schemeClr>
          </a:solidFill>
          <a:effectLst>
            <a:outerShdw blurRad="50800" dist="38100" dir="2700000" algn="tl" rotWithShape="0">
              <a:prstClr val="black">
                <a:alpha val="40000"/>
              </a:prstClr>
            </a:outerShdw>
          </a:effectLst>
        </p:spPr>
        <p:txBody>
          <a:bodyPr vert="horz" lIns="91440" tIns="45720" rIns="91440" bIns="45720" rtlCol="0" anchor="ctr">
            <a:normAutofit/>
          </a:bodyPr>
          <a:lstStyle/>
          <a:p>
            <a:pPr>
              <a:lnSpc>
                <a:spcPct val="90000"/>
              </a:lnSpc>
              <a:spcBef>
                <a:spcPct val="0"/>
              </a:spcBef>
              <a:spcAft>
                <a:spcPts val="600"/>
              </a:spcAft>
            </a:pPr>
            <a:r>
              <a:rPr lang="en-US" sz="2500" b="1" i="1" spc="-100" dirty="0">
                <a:solidFill>
                  <a:schemeClr val="accent6">
                    <a:lumMod val="60000"/>
                    <a:lumOff val="40000"/>
                  </a:schemeClr>
                </a:solidFill>
                <a:latin typeface="+mj-lt"/>
                <a:ea typeface="+mj-ea"/>
                <a:cs typeface="+mj-cs"/>
              </a:rPr>
              <a:t>…Co-existence of excess adiposity and low muscle mass/function is referred to as sarcopenic obesity (SO)</a:t>
            </a:r>
            <a:endParaRPr lang="it-IT" sz="2500" b="1" i="1" spc="-100" dirty="0">
              <a:solidFill>
                <a:schemeClr val="accent6">
                  <a:lumMod val="60000"/>
                  <a:lumOff val="40000"/>
                </a:schemeClr>
              </a:solidFill>
              <a:latin typeface="+mj-lt"/>
              <a:ea typeface="+mj-ea"/>
              <a:cs typeface="+mj-cs"/>
            </a:endParaRPr>
          </a:p>
        </p:txBody>
      </p:sp>
      <p:pic>
        <p:nvPicPr>
          <p:cNvPr id="5" name="Immagine 4" descr="Immagine che contiene testo  Descrizione generata automaticamente">
            <a:extLst>
              <a:ext uri="{FF2B5EF4-FFF2-40B4-BE49-F238E27FC236}">
                <a16:creationId xmlns:a16="http://schemas.microsoft.com/office/drawing/2014/main" id="{89A8E105-56D6-EFB4-805E-892AE8A9D117}"/>
              </a:ext>
            </a:extLst>
          </p:cNvPr>
          <p:cNvPicPr>
            <a:picLocks noChangeAspect="1"/>
          </p:cNvPicPr>
          <p:nvPr/>
        </p:nvPicPr>
        <p:blipFill>
          <a:blip r:embed="rId2"/>
          <a:stretch>
            <a:fillRect/>
          </a:stretch>
        </p:blipFill>
        <p:spPr>
          <a:xfrm>
            <a:off x="696416" y="2876550"/>
            <a:ext cx="7620000" cy="2247900"/>
          </a:xfrm>
          <a:prstGeom prst="rect">
            <a:avLst/>
          </a:prstGeom>
          <a:noFill/>
        </p:spPr>
      </p:pic>
      <p:pic>
        <p:nvPicPr>
          <p:cNvPr id="2" name="Immagine 1">
            <a:extLst>
              <a:ext uri="{FF2B5EF4-FFF2-40B4-BE49-F238E27FC236}">
                <a16:creationId xmlns:a16="http://schemas.microsoft.com/office/drawing/2014/main" id="{675F6436-3CED-0A87-8AD0-3B5F98EE0532}"/>
              </a:ext>
            </a:extLst>
          </p:cNvPr>
          <p:cNvPicPr>
            <a:picLocks noChangeAspect="1"/>
          </p:cNvPicPr>
          <p:nvPr/>
        </p:nvPicPr>
        <p:blipFill>
          <a:blip r:embed="rId3"/>
          <a:stretch>
            <a:fillRect/>
          </a:stretch>
        </p:blipFill>
        <p:spPr>
          <a:xfrm>
            <a:off x="251520" y="5589240"/>
            <a:ext cx="3352800" cy="857250"/>
          </a:xfrm>
          <a:prstGeom prst="rect">
            <a:avLst/>
          </a:prstGeom>
        </p:spPr>
      </p:pic>
      <p:pic>
        <p:nvPicPr>
          <p:cNvPr id="3" name="Immagine 2">
            <a:extLst>
              <a:ext uri="{FF2B5EF4-FFF2-40B4-BE49-F238E27FC236}">
                <a16:creationId xmlns:a16="http://schemas.microsoft.com/office/drawing/2014/main" id="{4F7D48DD-BC60-0EE4-5853-3BD1543DBA66}"/>
              </a:ext>
            </a:extLst>
          </p:cNvPr>
          <p:cNvPicPr>
            <a:picLocks noChangeAspect="1"/>
          </p:cNvPicPr>
          <p:nvPr/>
        </p:nvPicPr>
        <p:blipFill>
          <a:blip r:embed="rId4"/>
          <a:stretch>
            <a:fillRect/>
          </a:stretch>
        </p:blipFill>
        <p:spPr>
          <a:xfrm>
            <a:off x="4139952" y="5353397"/>
            <a:ext cx="2325638" cy="1328936"/>
          </a:xfrm>
          <a:prstGeom prst="rect">
            <a:avLst/>
          </a:prstGeom>
        </p:spPr>
      </p:pic>
    </p:spTree>
    <p:extLst>
      <p:ext uri="{BB962C8B-B14F-4D97-AF65-F5344CB8AC3E}">
        <p14:creationId xmlns:p14="http://schemas.microsoft.com/office/powerpoint/2010/main" val="30066664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Segnaposto contenuto 4">
            <a:extLst>
              <a:ext uri="{FF2B5EF4-FFF2-40B4-BE49-F238E27FC236}">
                <a16:creationId xmlns:a16="http://schemas.microsoft.com/office/drawing/2014/main" id="{D84072BA-AA1D-2460-39C6-A45EC51DB342}"/>
              </a:ext>
            </a:extLst>
          </p:cNvPr>
          <p:cNvPicPr>
            <a:picLocks noGrp="1" noChangeAspect="1"/>
          </p:cNvPicPr>
          <p:nvPr>
            <p:ph idx="1"/>
          </p:nvPr>
        </p:nvPicPr>
        <p:blipFill rotWithShape="1">
          <a:blip r:embed="rId2"/>
          <a:srcRect l="2458" t="3044"/>
          <a:stretch/>
        </p:blipFill>
        <p:spPr>
          <a:xfrm>
            <a:off x="395536" y="1920801"/>
            <a:ext cx="7977831" cy="4460527"/>
          </a:xfrm>
          <a:prstGeom prst="rect">
            <a:avLst/>
          </a:prstGeom>
        </p:spPr>
      </p:pic>
      <p:pic>
        <p:nvPicPr>
          <p:cNvPr id="2" name="Immagine 1" descr="Immagine che contiene testo  Descrizione generata automaticamente">
            <a:extLst>
              <a:ext uri="{FF2B5EF4-FFF2-40B4-BE49-F238E27FC236}">
                <a16:creationId xmlns:a16="http://schemas.microsoft.com/office/drawing/2014/main" id="{19CCEEFC-CCE2-8A6E-E31E-E95777E21CDE}"/>
              </a:ext>
            </a:extLst>
          </p:cNvPr>
          <p:cNvPicPr>
            <a:picLocks noChangeAspect="1"/>
          </p:cNvPicPr>
          <p:nvPr/>
        </p:nvPicPr>
        <p:blipFill>
          <a:blip r:embed="rId3"/>
          <a:stretch>
            <a:fillRect/>
          </a:stretch>
        </p:blipFill>
        <p:spPr>
          <a:xfrm>
            <a:off x="107504" y="30358"/>
            <a:ext cx="4602155" cy="1357636"/>
          </a:xfrm>
          <a:prstGeom prst="rect">
            <a:avLst/>
          </a:prstGeom>
          <a:noFill/>
        </p:spPr>
      </p:pic>
    </p:spTree>
    <p:extLst>
      <p:ext uri="{BB962C8B-B14F-4D97-AF65-F5344CB8AC3E}">
        <p14:creationId xmlns:p14="http://schemas.microsoft.com/office/powerpoint/2010/main" val="26764971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58614C4-4CD4-AE4B-215D-CE72CD459AA0}"/>
              </a:ext>
            </a:extLst>
          </p:cNvPr>
          <p:cNvSpPr>
            <a:spLocks noGrp="1"/>
          </p:cNvSpPr>
          <p:nvPr>
            <p:ph type="title"/>
          </p:nvPr>
        </p:nvSpPr>
        <p:spPr>
          <a:xfrm>
            <a:off x="395536" y="40089"/>
            <a:ext cx="8119814" cy="1325837"/>
          </a:xfrm>
        </p:spPr>
        <p:txBody>
          <a:bodyPr/>
          <a:lstStyle/>
          <a:p>
            <a:r>
              <a:rPr lang="it-IT" dirty="0">
                <a:solidFill>
                  <a:srgbClr val="FFFF00"/>
                </a:solidFill>
                <a:latin typeface="Cambria" panose="02040503050406030204" pitchFamily="18" charset="0"/>
                <a:ea typeface="Cambria" panose="02040503050406030204" pitchFamily="18" charset="0"/>
              </a:rPr>
              <a:t>Criteri diagnostici SO</a:t>
            </a:r>
          </a:p>
        </p:txBody>
      </p:sp>
      <p:graphicFrame>
        <p:nvGraphicFramePr>
          <p:cNvPr id="6" name="Segnaposto contenuto 5">
            <a:extLst>
              <a:ext uri="{FF2B5EF4-FFF2-40B4-BE49-F238E27FC236}">
                <a16:creationId xmlns:a16="http://schemas.microsoft.com/office/drawing/2014/main" id="{0C1162CE-3B60-A9B3-F478-A3743DF3B8E4}"/>
              </a:ext>
            </a:extLst>
          </p:cNvPr>
          <p:cNvGraphicFramePr>
            <a:graphicFrameLocks noGrp="1"/>
          </p:cNvGraphicFramePr>
          <p:nvPr>
            <p:ph idx="1"/>
            <p:extLst>
              <p:ext uri="{D42A27DB-BD31-4B8C-83A1-F6EECF244321}">
                <p14:modId xmlns:p14="http://schemas.microsoft.com/office/powerpoint/2010/main" val="3168120417"/>
              </p:ext>
            </p:extLst>
          </p:nvPr>
        </p:nvGraphicFramePr>
        <p:xfrm>
          <a:off x="4939546" y="1092955"/>
          <a:ext cx="4096950" cy="1399941"/>
        </p:xfrm>
        <a:graphic>
          <a:graphicData uri="http://schemas.openxmlformats.org/drawingml/2006/table">
            <a:tbl>
              <a:tblPr firstRow="1" firstCol="1" bandRow="1">
                <a:tableStyleId>{F5AB1C69-6EDB-4FF4-983F-18BD219EF322}</a:tableStyleId>
              </a:tblPr>
              <a:tblGrid>
                <a:gridCol w="1280146">
                  <a:extLst>
                    <a:ext uri="{9D8B030D-6E8A-4147-A177-3AD203B41FA5}">
                      <a16:colId xmlns:a16="http://schemas.microsoft.com/office/drawing/2014/main" val="1855872139"/>
                    </a:ext>
                  </a:extLst>
                </a:gridCol>
                <a:gridCol w="2816804">
                  <a:extLst>
                    <a:ext uri="{9D8B030D-6E8A-4147-A177-3AD203B41FA5}">
                      <a16:colId xmlns:a16="http://schemas.microsoft.com/office/drawing/2014/main" val="2620646303"/>
                    </a:ext>
                  </a:extLst>
                </a:gridCol>
              </a:tblGrid>
              <a:tr h="189604">
                <a:tc>
                  <a:txBody>
                    <a:bodyPr/>
                    <a:lstStyle/>
                    <a:p>
                      <a:pPr>
                        <a:lnSpc>
                          <a:spcPct val="106000"/>
                        </a:lnSpc>
                        <a:spcAft>
                          <a:spcPts val="800"/>
                        </a:spcAft>
                      </a:pPr>
                      <a:r>
                        <a:rPr lang="en-US" sz="1050">
                          <a:effectLst/>
                        </a:rPr>
                        <a:t>Parameter</a:t>
                      </a:r>
                      <a:endParaRPr lang="it-IT" sz="1050">
                        <a:effectLst/>
                        <a:latin typeface="Calibri" panose="020F0502020204030204" pitchFamily="34" charset="0"/>
                        <a:ea typeface="Calibri" panose="020F0502020204030204" pitchFamily="34" charset="0"/>
                        <a:cs typeface="Times New Roman" panose="02020603050405020304" pitchFamily="18" charset="0"/>
                      </a:endParaRPr>
                    </a:p>
                  </a:txBody>
                  <a:tcPr marL="30744" marR="30744" marT="0" marB="0"/>
                </a:tc>
                <a:tc>
                  <a:txBody>
                    <a:bodyPr/>
                    <a:lstStyle/>
                    <a:p>
                      <a:pPr algn="ctr">
                        <a:lnSpc>
                          <a:spcPct val="106000"/>
                        </a:lnSpc>
                        <a:spcAft>
                          <a:spcPts val="800"/>
                        </a:spcAft>
                      </a:pPr>
                      <a:r>
                        <a:rPr lang="en-US" sz="1050">
                          <a:effectLst/>
                        </a:rPr>
                        <a:t>Cut-off</a:t>
                      </a:r>
                      <a:endParaRPr lang="it-IT" sz="1050">
                        <a:effectLst/>
                        <a:latin typeface="Calibri" panose="020F0502020204030204" pitchFamily="34" charset="0"/>
                        <a:ea typeface="Calibri" panose="020F0502020204030204" pitchFamily="34" charset="0"/>
                        <a:cs typeface="Times New Roman" panose="02020603050405020304" pitchFamily="18" charset="0"/>
                      </a:endParaRPr>
                    </a:p>
                  </a:txBody>
                  <a:tcPr marL="30744" marR="30744" marT="0" marB="0"/>
                </a:tc>
                <a:extLst>
                  <a:ext uri="{0D108BD9-81ED-4DB2-BD59-A6C34878D82A}">
                    <a16:rowId xmlns:a16="http://schemas.microsoft.com/office/drawing/2014/main" val="3814540334"/>
                  </a:ext>
                </a:extLst>
              </a:tr>
              <a:tr h="506179">
                <a:tc>
                  <a:txBody>
                    <a:bodyPr/>
                    <a:lstStyle/>
                    <a:p>
                      <a:pPr>
                        <a:lnSpc>
                          <a:spcPct val="106000"/>
                        </a:lnSpc>
                        <a:spcAft>
                          <a:spcPts val="800"/>
                        </a:spcAft>
                      </a:pPr>
                      <a:r>
                        <a:rPr lang="en-US" sz="1050">
                          <a:effectLst/>
                        </a:rPr>
                        <a:t>BMI</a:t>
                      </a:r>
                      <a:endParaRPr lang="it-IT" sz="1050">
                        <a:effectLst/>
                        <a:latin typeface="Calibri" panose="020F0502020204030204" pitchFamily="34" charset="0"/>
                        <a:ea typeface="Calibri" panose="020F0502020204030204" pitchFamily="34" charset="0"/>
                        <a:cs typeface="Times New Roman" panose="02020603050405020304" pitchFamily="18" charset="0"/>
                      </a:endParaRPr>
                    </a:p>
                  </a:txBody>
                  <a:tcPr marL="30744" marR="30744" marT="0" marB="0"/>
                </a:tc>
                <a:tc>
                  <a:txBody>
                    <a:bodyPr/>
                    <a:lstStyle/>
                    <a:p>
                      <a:pPr>
                        <a:lnSpc>
                          <a:spcPct val="106000"/>
                        </a:lnSpc>
                        <a:spcAft>
                          <a:spcPts val="800"/>
                        </a:spcAft>
                      </a:pPr>
                      <a:r>
                        <a:rPr lang="en-US" sz="1050" dirty="0">
                          <a:effectLst/>
                        </a:rPr>
                        <a:t>≥30 Kg/m</a:t>
                      </a:r>
                      <a:r>
                        <a:rPr lang="en-US" sz="1050" baseline="30000" dirty="0">
                          <a:effectLst/>
                        </a:rPr>
                        <a:t>2</a:t>
                      </a:r>
                      <a:r>
                        <a:rPr lang="en-US" sz="1050" dirty="0">
                          <a:effectLst/>
                        </a:rPr>
                        <a:t> </a:t>
                      </a:r>
                      <a:endParaRPr lang="it-IT" sz="1050" dirty="0">
                        <a:effectLst/>
                      </a:endParaRPr>
                    </a:p>
                    <a:p>
                      <a:pPr>
                        <a:lnSpc>
                          <a:spcPct val="106000"/>
                        </a:lnSpc>
                        <a:spcAft>
                          <a:spcPts val="800"/>
                        </a:spcAft>
                      </a:pPr>
                      <a:r>
                        <a:rPr lang="en-US" sz="1050" dirty="0">
                          <a:effectLst/>
                        </a:rPr>
                        <a:t> </a:t>
                      </a:r>
                      <a:endParaRPr lang="it-IT"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30744" marR="30744" marT="0" marB="0"/>
                </a:tc>
                <a:extLst>
                  <a:ext uri="{0D108BD9-81ED-4DB2-BD59-A6C34878D82A}">
                    <a16:rowId xmlns:a16="http://schemas.microsoft.com/office/drawing/2014/main" val="274301836"/>
                  </a:ext>
                </a:extLst>
              </a:tr>
              <a:tr h="704158">
                <a:tc>
                  <a:txBody>
                    <a:bodyPr/>
                    <a:lstStyle/>
                    <a:p>
                      <a:pPr>
                        <a:lnSpc>
                          <a:spcPct val="106000"/>
                        </a:lnSpc>
                        <a:spcAft>
                          <a:spcPts val="800"/>
                        </a:spcAft>
                      </a:pPr>
                      <a:r>
                        <a:rPr lang="it-IT" sz="1050" dirty="0">
                          <a:effectLst/>
                        </a:rPr>
                        <a:t>WC</a:t>
                      </a:r>
                      <a:endParaRPr lang="it-IT"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30744" marR="30744" marT="0" marB="0"/>
                </a:tc>
                <a:tc>
                  <a:txBody>
                    <a:bodyPr/>
                    <a:lstStyle/>
                    <a:p>
                      <a:pPr>
                        <a:lnSpc>
                          <a:spcPct val="106000"/>
                        </a:lnSpc>
                        <a:spcAft>
                          <a:spcPts val="800"/>
                        </a:spcAft>
                      </a:pPr>
                      <a:r>
                        <a:rPr lang="en-US" sz="1050" dirty="0">
                          <a:effectLst/>
                        </a:rPr>
                        <a:t>≥102 cm for M</a:t>
                      </a:r>
                      <a:br>
                        <a:rPr lang="en-US" sz="1050" dirty="0">
                          <a:effectLst/>
                        </a:rPr>
                      </a:br>
                      <a:r>
                        <a:rPr lang="en-US" sz="1050" dirty="0">
                          <a:effectLst/>
                        </a:rPr>
                        <a:t>≥88 cm for F</a:t>
                      </a:r>
                      <a:endParaRPr lang="it-IT" sz="1050" dirty="0">
                        <a:effectLst/>
                      </a:endParaRPr>
                    </a:p>
                    <a:p>
                      <a:pPr>
                        <a:lnSpc>
                          <a:spcPct val="106000"/>
                        </a:lnSpc>
                        <a:spcAft>
                          <a:spcPts val="800"/>
                        </a:spcAft>
                      </a:pPr>
                      <a:r>
                        <a:rPr lang="en-US" sz="1050" dirty="0">
                          <a:effectLst/>
                        </a:rPr>
                        <a:t> </a:t>
                      </a:r>
                      <a:endParaRPr lang="it-IT"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30744" marR="30744" marT="0" marB="0"/>
                </a:tc>
                <a:extLst>
                  <a:ext uri="{0D108BD9-81ED-4DB2-BD59-A6C34878D82A}">
                    <a16:rowId xmlns:a16="http://schemas.microsoft.com/office/drawing/2014/main" val="2308897861"/>
                  </a:ext>
                </a:extLst>
              </a:tr>
            </a:tbl>
          </a:graphicData>
        </a:graphic>
      </p:graphicFrame>
      <p:graphicFrame>
        <p:nvGraphicFramePr>
          <p:cNvPr id="7" name="Tabella 6">
            <a:extLst>
              <a:ext uri="{FF2B5EF4-FFF2-40B4-BE49-F238E27FC236}">
                <a16:creationId xmlns:a16="http://schemas.microsoft.com/office/drawing/2014/main" id="{1707F247-3703-4566-1718-9BD0E10B165D}"/>
              </a:ext>
            </a:extLst>
          </p:cNvPr>
          <p:cNvGraphicFramePr>
            <a:graphicFrameLocks noGrp="1"/>
          </p:cNvGraphicFramePr>
          <p:nvPr>
            <p:extLst>
              <p:ext uri="{D42A27DB-BD31-4B8C-83A1-F6EECF244321}">
                <p14:modId xmlns:p14="http://schemas.microsoft.com/office/powerpoint/2010/main" val="2220641611"/>
              </p:ext>
            </p:extLst>
          </p:nvPr>
        </p:nvGraphicFramePr>
        <p:xfrm>
          <a:off x="263425" y="1628800"/>
          <a:ext cx="4452592" cy="4433504"/>
        </p:xfrm>
        <a:graphic>
          <a:graphicData uri="http://schemas.openxmlformats.org/drawingml/2006/table">
            <a:tbl>
              <a:tblPr firstRow="1" firstCol="1" bandRow="1">
                <a:tableStyleId>{5C22544A-7EE6-4342-B048-85BDC9FD1C3A}</a:tableStyleId>
              </a:tblPr>
              <a:tblGrid>
                <a:gridCol w="1682474">
                  <a:extLst>
                    <a:ext uri="{9D8B030D-6E8A-4147-A177-3AD203B41FA5}">
                      <a16:colId xmlns:a16="http://schemas.microsoft.com/office/drawing/2014/main" val="3992228929"/>
                    </a:ext>
                  </a:extLst>
                </a:gridCol>
                <a:gridCol w="2770118">
                  <a:extLst>
                    <a:ext uri="{9D8B030D-6E8A-4147-A177-3AD203B41FA5}">
                      <a16:colId xmlns:a16="http://schemas.microsoft.com/office/drawing/2014/main" val="2826607737"/>
                    </a:ext>
                  </a:extLst>
                </a:gridCol>
              </a:tblGrid>
              <a:tr h="191475">
                <a:tc>
                  <a:txBody>
                    <a:bodyPr/>
                    <a:lstStyle/>
                    <a:p>
                      <a:pPr>
                        <a:lnSpc>
                          <a:spcPct val="106000"/>
                        </a:lnSpc>
                        <a:spcAft>
                          <a:spcPts val="800"/>
                        </a:spcAft>
                      </a:pPr>
                      <a:r>
                        <a:rPr lang="en-US" sz="1100" dirty="0">
                          <a:effectLst/>
                        </a:rPr>
                        <a:t>Parameter</a:t>
                      </a:r>
                      <a:endParaRPr lang="it-IT"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413" marR="9413" marT="0" marB="0"/>
                </a:tc>
                <a:tc>
                  <a:txBody>
                    <a:bodyPr/>
                    <a:lstStyle/>
                    <a:p>
                      <a:pPr algn="ctr">
                        <a:lnSpc>
                          <a:spcPct val="106000"/>
                        </a:lnSpc>
                        <a:spcAft>
                          <a:spcPts val="800"/>
                        </a:spcAft>
                      </a:pPr>
                      <a:r>
                        <a:rPr lang="en-US" sz="1100">
                          <a:effectLst/>
                        </a:rPr>
                        <a:t>Cut-off </a:t>
                      </a:r>
                      <a:endParaRPr lang="it-IT" sz="1100">
                        <a:effectLst/>
                        <a:latin typeface="Calibri" panose="020F0502020204030204" pitchFamily="34" charset="0"/>
                        <a:ea typeface="Calibri" panose="020F0502020204030204" pitchFamily="34" charset="0"/>
                        <a:cs typeface="Times New Roman" panose="02020603050405020304" pitchFamily="18" charset="0"/>
                      </a:endParaRPr>
                    </a:p>
                  </a:txBody>
                  <a:tcPr marL="9413" marR="9413" marT="0" marB="0"/>
                </a:tc>
                <a:extLst>
                  <a:ext uri="{0D108BD9-81ED-4DB2-BD59-A6C34878D82A}">
                    <a16:rowId xmlns:a16="http://schemas.microsoft.com/office/drawing/2014/main" val="3145621592"/>
                  </a:ext>
                </a:extLst>
              </a:tr>
              <a:tr h="191475">
                <a:tc gridSpan="2">
                  <a:txBody>
                    <a:bodyPr/>
                    <a:lstStyle/>
                    <a:p>
                      <a:pPr>
                        <a:lnSpc>
                          <a:spcPct val="106000"/>
                        </a:lnSpc>
                        <a:spcAft>
                          <a:spcPts val="800"/>
                        </a:spcAft>
                      </a:pPr>
                      <a:r>
                        <a:rPr lang="it-IT" sz="1100">
                          <a:effectLst/>
                        </a:rPr>
                        <a:t>Skeletal muscle function</a:t>
                      </a:r>
                      <a:endParaRPr lang="it-IT" sz="1100">
                        <a:effectLst/>
                        <a:latin typeface="Calibri" panose="020F0502020204030204" pitchFamily="34" charset="0"/>
                        <a:ea typeface="Calibri" panose="020F0502020204030204" pitchFamily="34" charset="0"/>
                        <a:cs typeface="Times New Roman" panose="02020603050405020304" pitchFamily="18" charset="0"/>
                      </a:endParaRPr>
                    </a:p>
                  </a:txBody>
                  <a:tcPr marL="9413" marR="9413" marT="0" marB="0"/>
                </a:tc>
                <a:tc hMerge="1">
                  <a:txBody>
                    <a:bodyPr/>
                    <a:lstStyle/>
                    <a:p>
                      <a:endParaRPr lang="it-IT"/>
                    </a:p>
                  </a:txBody>
                  <a:tcPr/>
                </a:tc>
                <a:extLst>
                  <a:ext uri="{0D108BD9-81ED-4DB2-BD59-A6C34878D82A}">
                    <a16:rowId xmlns:a16="http://schemas.microsoft.com/office/drawing/2014/main" val="4196505126"/>
                  </a:ext>
                </a:extLst>
              </a:tr>
              <a:tr h="705600">
                <a:tc>
                  <a:txBody>
                    <a:bodyPr/>
                    <a:lstStyle/>
                    <a:p>
                      <a:pPr>
                        <a:lnSpc>
                          <a:spcPct val="106000"/>
                        </a:lnSpc>
                        <a:spcAft>
                          <a:spcPts val="800"/>
                        </a:spcAft>
                      </a:pPr>
                      <a:r>
                        <a:rPr lang="it-IT" sz="1100">
                          <a:effectLst/>
                        </a:rPr>
                        <a:t>HGS</a:t>
                      </a:r>
                      <a:endParaRPr lang="it-IT" sz="1100">
                        <a:effectLst/>
                        <a:latin typeface="Calibri" panose="020F0502020204030204" pitchFamily="34" charset="0"/>
                        <a:ea typeface="Calibri" panose="020F0502020204030204" pitchFamily="34" charset="0"/>
                        <a:cs typeface="Times New Roman" panose="02020603050405020304" pitchFamily="18" charset="0"/>
                      </a:endParaRPr>
                    </a:p>
                  </a:txBody>
                  <a:tcPr marL="9413" marR="9413" marT="0" marB="0"/>
                </a:tc>
                <a:tc>
                  <a:txBody>
                    <a:bodyPr/>
                    <a:lstStyle/>
                    <a:p>
                      <a:pPr>
                        <a:lnSpc>
                          <a:spcPct val="106000"/>
                        </a:lnSpc>
                        <a:spcAft>
                          <a:spcPts val="800"/>
                        </a:spcAft>
                      </a:pPr>
                      <a:r>
                        <a:rPr lang="en-US" sz="1100" dirty="0">
                          <a:effectLst/>
                        </a:rPr>
                        <a:t>&lt; 27 Kg for M</a:t>
                      </a:r>
                      <a:endParaRPr lang="it-IT" sz="1100" dirty="0">
                        <a:effectLst/>
                      </a:endParaRPr>
                    </a:p>
                    <a:p>
                      <a:pPr>
                        <a:lnSpc>
                          <a:spcPct val="106000"/>
                        </a:lnSpc>
                        <a:spcAft>
                          <a:spcPts val="800"/>
                        </a:spcAft>
                      </a:pPr>
                      <a:r>
                        <a:rPr lang="en-US" sz="1100" dirty="0">
                          <a:effectLst/>
                        </a:rPr>
                        <a:t>&lt; 16 Kg for F</a:t>
                      </a:r>
                      <a:br>
                        <a:rPr lang="en-US" sz="1100" dirty="0">
                          <a:effectLst/>
                        </a:rPr>
                      </a:br>
                      <a:endParaRPr lang="it-IT"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413" marR="9413" marT="0" marB="0"/>
                </a:tc>
                <a:extLst>
                  <a:ext uri="{0D108BD9-81ED-4DB2-BD59-A6C34878D82A}">
                    <a16:rowId xmlns:a16="http://schemas.microsoft.com/office/drawing/2014/main" val="1783301381"/>
                  </a:ext>
                </a:extLst>
              </a:tr>
              <a:tr h="1134132">
                <a:tc>
                  <a:txBody>
                    <a:bodyPr/>
                    <a:lstStyle/>
                    <a:p>
                      <a:pPr>
                        <a:lnSpc>
                          <a:spcPct val="106000"/>
                        </a:lnSpc>
                        <a:spcAft>
                          <a:spcPts val="800"/>
                        </a:spcAft>
                      </a:pPr>
                      <a:r>
                        <a:rPr lang="it-IT" sz="1100">
                          <a:effectLst/>
                        </a:rPr>
                        <a:t>Knee extension strength test</a:t>
                      </a:r>
                      <a:endParaRPr lang="it-IT" sz="1100">
                        <a:effectLst/>
                        <a:latin typeface="Calibri" panose="020F0502020204030204" pitchFamily="34" charset="0"/>
                        <a:ea typeface="Calibri" panose="020F0502020204030204" pitchFamily="34" charset="0"/>
                        <a:cs typeface="Times New Roman" panose="02020603050405020304" pitchFamily="18" charset="0"/>
                      </a:endParaRPr>
                    </a:p>
                  </a:txBody>
                  <a:tcPr marL="9413" marR="9413" marT="0" marB="0"/>
                </a:tc>
                <a:tc>
                  <a:txBody>
                    <a:bodyPr/>
                    <a:lstStyle/>
                    <a:p>
                      <a:pPr>
                        <a:lnSpc>
                          <a:spcPct val="106000"/>
                        </a:lnSpc>
                        <a:spcAft>
                          <a:spcPts val="800"/>
                        </a:spcAft>
                      </a:pPr>
                      <a:r>
                        <a:rPr lang="en-US" sz="1100" dirty="0">
                          <a:effectLst/>
                        </a:rPr>
                        <a:t>&lt;18 Kg for M</a:t>
                      </a:r>
                      <a:endParaRPr lang="it-IT" sz="1100" dirty="0">
                        <a:effectLst/>
                      </a:endParaRPr>
                    </a:p>
                    <a:p>
                      <a:pPr>
                        <a:lnSpc>
                          <a:spcPct val="106000"/>
                        </a:lnSpc>
                        <a:spcAft>
                          <a:spcPts val="800"/>
                        </a:spcAft>
                      </a:pPr>
                      <a:r>
                        <a:rPr lang="en-US" sz="1100" dirty="0">
                          <a:effectLst/>
                        </a:rPr>
                        <a:t>&lt;16 Kg for  F</a:t>
                      </a:r>
                      <a:endParaRPr lang="it-IT" sz="1100" dirty="0">
                        <a:effectLst/>
                      </a:endParaRPr>
                    </a:p>
                    <a:p>
                      <a:pPr>
                        <a:lnSpc>
                          <a:spcPct val="106000"/>
                        </a:lnSpc>
                        <a:spcAft>
                          <a:spcPts val="800"/>
                        </a:spcAft>
                      </a:pPr>
                      <a:r>
                        <a:rPr lang="en-US" sz="1100" dirty="0">
                          <a:effectLst/>
                        </a:rPr>
                        <a:t> </a:t>
                      </a:r>
                      <a:endParaRPr lang="it-IT" sz="1100" dirty="0">
                        <a:effectLst/>
                      </a:endParaRPr>
                    </a:p>
                    <a:p>
                      <a:pPr>
                        <a:lnSpc>
                          <a:spcPct val="106000"/>
                        </a:lnSpc>
                        <a:spcAft>
                          <a:spcPts val="800"/>
                        </a:spcAft>
                      </a:pPr>
                      <a:r>
                        <a:rPr lang="en-US" sz="1100" dirty="0">
                          <a:effectLst/>
                        </a:rPr>
                        <a:t> </a:t>
                      </a:r>
                      <a:endParaRPr lang="it-IT"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413" marR="9413" marT="0" marB="0"/>
                </a:tc>
                <a:extLst>
                  <a:ext uri="{0D108BD9-81ED-4DB2-BD59-A6C34878D82A}">
                    <a16:rowId xmlns:a16="http://schemas.microsoft.com/office/drawing/2014/main" val="1667202548"/>
                  </a:ext>
                </a:extLst>
              </a:tr>
              <a:tr h="819913">
                <a:tc>
                  <a:txBody>
                    <a:bodyPr/>
                    <a:lstStyle/>
                    <a:p>
                      <a:pPr>
                        <a:lnSpc>
                          <a:spcPct val="106000"/>
                        </a:lnSpc>
                        <a:spcAft>
                          <a:spcPts val="800"/>
                        </a:spcAft>
                      </a:pPr>
                      <a:r>
                        <a:rPr lang="en-US" sz="1100">
                          <a:effectLst/>
                        </a:rPr>
                        <a:t>5 times Sit-to-Stand Chair test</a:t>
                      </a:r>
                      <a:endParaRPr lang="it-IT" sz="1100">
                        <a:effectLst/>
                        <a:latin typeface="Calibri" panose="020F0502020204030204" pitchFamily="34" charset="0"/>
                        <a:ea typeface="Calibri" panose="020F0502020204030204" pitchFamily="34" charset="0"/>
                        <a:cs typeface="Times New Roman" panose="02020603050405020304" pitchFamily="18" charset="0"/>
                      </a:endParaRPr>
                    </a:p>
                  </a:txBody>
                  <a:tcPr marL="9413" marR="9413" marT="0" marB="0"/>
                </a:tc>
                <a:tc>
                  <a:txBody>
                    <a:bodyPr/>
                    <a:lstStyle/>
                    <a:p>
                      <a:pPr>
                        <a:lnSpc>
                          <a:spcPct val="106000"/>
                        </a:lnSpc>
                        <a:spcAft>
                          <a:spcPts val="800"/>
                        </a:spcAft>
                      </a:pPr>
                      <a:r>
                        <a:rPr lang="en-US" sz="1100" dirty="0">
                          <a:effectLst/>
                        </a:rPr>
                        <a:t>≥17 s </a:t>
                      </a:r>
                      <a:endParaRPr lang="it-IT" sz="1100" dirty="0">
                        <a:effectLst/>
                      </a:endParaRPr>
                    </a:p>
                    <a:p>
                      <a:pPr>
                        <a:lnSpc>
                          <a:spcPct val="106000"/>
                        </a:lnSpc>
                        <a:spcAft>
                          <a:spcPts val="800"/>
                        </a:spcAft>
                      </a:pPr>
                      <a:r>
                        <a:rPr lang="en-US" sz="1100" dirty="0">
                          <a:effectLst/>
                        </a:rPr>
                        <a:t> </a:t>
                      </a:r>
                      <a:endParaRPr lang="it-IT" sz="1100" dirty="0">
                        <a:effectLst/>
                      </a:endParaRPr>
                    </a:p>
                    <a:p>
                      <a:pPr>
                        <a:lnSpc>
                          <a:spcPct val="106000"/>
                        </a:lnSpc>
                        <a:spcAft>
                          <a:spcPts val="800"/>
                        </a:spcAft>
                      </a:pPr>
                      <a:r>
                        <a:rPr lang="en-US" sz="1100" dirty="0">
                          <a:effectLst/>
                        </a:rPr>
                        <a:t> </a:t>
                      </a:r>
                      <a:endParaRPr lang="it-IT"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413" marR="9413" marT="0" marB="0"/>
                </a:tc>
                <a:extLst>
                  <a:ext uri="{0D108BD9-81ED-4DB2-BD59-A6C34878D82A}">
                    <a16:rowId xmlns:a16="http://schemas.microsoft.com/office/drawing/2014/main" val="1221726765"/>
                  </a:ext>
                </a:extLst>
              </a:tr>
              <a:tr h="1390909">
                <a:tc>
                  <a:txBody>
                    <a:bodyPr/>
                    <a:lstStyle/>
                    <a:p>
                      <a:pPr>
                        <a:lnSpc>
                          <a:spcPct val="106000"/>
                        </a:lnSpc>
                        <a:spcAft>
                          <a:spcPts val="800"/>
                        </a:spcAft>
                      </a:pPr>
                      <a:r>
                        <a:rPr lang="en-US" sz="1100" dirty="0">
                          <a:effectLst/>
                        </a:rPr>
                        <a:t>30 s Chair Stand Test</a:t>
                      </a:r>
                      <a:endParaRPr lang="it-IT"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413" marR="9413" marT="0" marB="0"/>
                </a:tc>
                <a:tc>
                  <a:txBody>
                    <a:bodyPr/>
                    <a:lstStyle/>
                    <a:p>
                      <a:pPr>
                        <a:lnSpc>
                          <a:spcPct val="106000"/>
                        </a:lnSpc>
                        <a:spcAft>
                          <a:spcPts val="800"/>
                        </a:spcAft>
                      </a:pPr>
                      <a:r>
                        <a:rPr lang="en-US" sz="1100" dirty="0">
                          <a:effectLst/>
                        </a:rPr>
                        <a:t>60-64y: 15 for F, 17 for M;</a:t>
                      </a:r>
                      <a:br>
                        <a:rPr lang="en-US" sz="1100" dirty="0">
                          <a:effectLst/>
                        </a:rPr>
                      </a:br>
                      <a:r>
                        <a:rPr lang="en-US" sz="1100" dirty="0">
                          <a:effectLst/>
                        </a:rPr>
                        <a:t>65-69y: 15 for F, 16 for M;</a:t>
                      </a:r>
                      <a:br>
                        <a:rPr lang="en-US" sz="1100" dirty="0">
                          <a:effectLst/>
                        </a:rPr>
                      </a:br>
                      <a:r>
                        <a:rPr lang="en-US" sz="1100" dirty="0">
                          <a:effectLst/>
                        </a:rPr>
                        <a:t>70-74y: 14 for F, 15 for M;</a:t>
                      </a:r>
                      <a:br>
                        <a:rPr lang="en-US" sz="1100" dirty="0">
                          <a:effectLst/>
                        </a:rPr>
                      </a:br>
                      <a:r>
                        <a:rPr lang="en-US" sz="1100" dirty="0">
                          <a:effectLst/>
                        </a:rPr>
                        <a:t>75-79y: 13 for F, 14 for M;</a:t>
                      </a:r>
                      <a:br>
                        <a:rPr lang="en-US" sz="1100" dirty="0">
                          <a:effectLst/>
                        </a:rPr>
                      </a:br>
                      <a:r>
                        <a:rPr lang="en-US" sz="1100" dirty="0">
                          <a:effectLst/>
                        </a:rPr>
                        <a:t>80-84y: 12 for F, 13 for M;</a:t>
                      </a:r>
                      <a:br>
                        <a:rPr lang="en-US" sz="1100" dirty="0">
                          <a:effectLst/>
                        </a:rPr>
                      </a:br>
                      <a:r>
                        <a:rPr lang="en-US" sz="1100" dirty="0">
                          <a:effectLst/>
                        </a:rPr>
                        <a:t>85-89y: 11 for F and M;</a:t>
                      </a:r>
                      <a:br>
                        <a:rPr lang="en-US" sz="1100" dirty="0">
                          <a:effectLst/>
                        </a:rPr>
                      </a:br>
                      <a:r>
                        <a:rPr lang="en-US" sz="1100" dirty="0">
                          <a:effectLst/>
                        </a:rPr>
                        <a:t>90-94y: 9 for F and M</a:t>
                      </a:r>
                      <a:endParaRPr lang="it-IT"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413" marR="9413" marT="0" marB="0"/>
                </a:tc>
                <a:extLst>
                  <a:ext uri="{0D108BD9-81ED-4DB2-BD59-A6C34878D82A}">
                    <a16:rowId xmlns:a16="http://schemas.microsoft.com/office/drawing/2014/main" val="3530439708"/>
                  </a:ext>
                </a:extLst>
              </a:tr>
            </a:tbl>
          </a:graphicData>
        </a:graphic>
      </p:graphicFrame>
      <p:graphicFrame>
        <p:nvGraphicFramePr>
          <p:cNvPr id="8" name="Tabella 7">
            <a:extLst>
              <a:ext uri="{FF2B5EF4-FFF2-40B4-BE49-F238E27FC236}">
                <a16:creationId xmlns:a16="http://schemas.microsoft.com/office/drawing/2014/main" id="{48CB3F6F-A6AD-B42F-F02A-7CAFD2963BC3}"/>
              </a:ext>
            </a:extLst>
          </p:cNvPr>
          <p:cNvGraphicFramePr>
            <a:graphicFrameLocks noGrp="1"/>
          </p:cNvGraphicFramePr>
          <p:nvPr>
            <p:extLst>
              <p:ext uri="{D42A27DB-BD31-4B8C-83A1-F6EECF244321}">
                <p14:modId xmlns:p14="http://schemas.microsoft.com/office/powerpoint/2010/main" val="952946512"/>
              </p:ext>
            </p:extLst>
          </p:nvPr>
        </p:nvGraphicFramePr>
        <p:xfrm>
          <a:off x="4860032" y="2591643"/>
          <a:ext cx="4144539" cy="3668395"/>
        </p:xfrm>
        <a:graphic>
          <a:graphicData uri="http://schemas.openxmlformats.org/drawingml/2006/table">
            <a:tbl>
              <a:tblPr firstRow="1" firstCol="1" bandRow="1">
                <a:tableStyleId>{21E4AEA4-8DFA-4A89-87EB-49C32662AFE0}</a:tableStyleId>
              </a:tblPr>
              <a:tblGrid>
                <a:gridCol w="1566072">
                  <a:extLst>
                    <a:ext uri="{9D8B030D-6E8A-4147-A177-3AD203B41FA5}">
                      <a16:colId xmlns:a16="http://schemas.microsoft.com/office/drawing/2014/main" val="745748488"/>
                    </a:ext>
                  </a:extLst>
                </a:gridCol>
                <a:gridCol w="2578467">
                  <a:extLst>
                    <a:ext uri="{9D8B030D-6E8A-4147-A177-3AD203B41FA5}">
                      <a16:colId xmlns:a16="http://schemas.microsoft.com/office/drawing/2014/main" val="815458454"/>
                    </a:ext>
                  </a:extLst>
                </a:gridCol>
              </a:tblGrid>
              <a:tr h="158305">
                <a:tc gridSpan="2">
                  <a:txBody>
                    <a:bodyPr/>
                    <a:lstStyle/>
                    <a:p>
                      <a:pPr>
                        <a:lnSpc>
                          <a:spcPct val="106000"/>
                        </a:lnSpc>
                        <a:spcAft>
                          <a:spcPts val="800"/>
                        </a:spcAft>
                      </a:pPr>
                      <a:r>
                        <a:rPr lang="it-IT" sz="1100" dirty="0">
                          <a:effectLst/>
                        </a:rPr>
                        <a:t>Body </a:t>
                      </a:r>
                      <a:r>
                        <a:rPr lang="it-IT" sz="1100" dirty="0" err="1">
                          <a:effectLst/>
                        </a:rPr>
                        <a:t>composition</a:t>
                      </a:r>
                      <a:endParaRPr lang="it-IT"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413" marR="9413" marT="0" marB="0"/>
                </a:tc>
                <a:tc hMerge="1">
                  <a:txBody>
                    <a:bodyPr/>
                    <a:lstStyle/>
                    <a:p>
                      <a:endParaRPr lang="it-IT"/>
                    </a:p>
                  </a:txBody>
                  <a:tcPr/>
                </a:tc>
                <a:extLst>
                  <a:ext uri="{0D108BD9-81ED-4DB2-BD59-A6C34878D82A}">
                    <a16:rowId xmlns:a16="http://schemas.microsoft.com/office/drawing/2014/main" val="2378710140"/>
                  </a:ext>
                </a:extLst>
              </a:tr>
              <a:tr h="2259870">
                <a:tc>
                  <a:txBody>
                    <a:bodyPr/>
                    <a:lstStyle/>
                    <a:p>
                      <a:pPr>
                        <a:lnSpc>
                          <a:spcPct val="106000"/>
                        </a:lnSpc>
                        <a:spcAft>
                          <a:spcPts val="800"/>
                        </a:spcAft>
                      </a:pPr>
                      <a:r>
                        <a:rPr lang="en-US" sz="1100" dirty="0">
                          <a:effectLst/>
                        </a:rPr>
                        <a:t>FM%</a:t>
                      </a:r>
                      <a:br>
                        <a:rPr lang="en-US" sz="1100" dirty="0">
                          <a:effectLst/>
                        </a:rPr>
                      </a:br>
                      <a:endParaRPr lang="it-IT"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413" marR="9413" marT="0" marB="0"/>
                </a:tc>
                <a:tc>
                  <a:txBody>
                    <a:bodyPr/>
                    <a:lstStyle/>
                    <a:p>
                      <a:pPr>
                        <a:lnSpc>
                          <a:spcPct val="106000"/>
                        </a:lnSpc>
                        <a:spcAft>
                          <a:spcPts val="800"/>
                        </a:spcAft>
                      </a:pPr>
                      <a:r>
                        <a:rPr lang="en-US" sz="1100" dirty="0">
                          <a:effectLst/>
                        </a:rPr>
                        <a:t>20-39y:</a:t>
                      </a:r>
                      <a:endParaRPr lang="it-IT" sz="1100" dirty="0">
                        <a:effectLst/>
                      </a:endParaRPr>
                    </a:p>
                    <a:p>
                      <a:pPr>
                        <a:lnSpc>
                          <a:spcPct val="106000"/>
                        </a:lnSpc>
                        <a:spcAft>
                          <a:spcPts val="800"/>
                        </a:spcAft>
                      </a:pPr>
                      <a:r>
                        <a:rPr lang="en-US" sz="1100" dirty="0">
                          <a:effectLst/>
                        </a:rPr>
                        <a:t>&gt;39% for F,  &gt;26% for M             (Caucasians);</a:t>
                      </a:r>
                      <a:br>
                        <a:rPr lang="en-US" sz="1100" dirty="0">
                          <a:effectLst/>
                        </a:rPr>
                      </a:br>
                      <a:r>
                        <a:rPr lang="en-US" sz="1100" dirty="0">
                          <a:effectLst/>
                        </a:rPr>
                        <a:t>&gt;40% for F, &gt;28% for M (Asians);</a:t>
                      </a:r>
                      <a:br>
                        <a:rPr lang="en-US" sz="1100" dirty="0">
                          <a:effectLst/>
                        </a:rPr>
                      </a:br>
                      <a:r>
                        <a:rPr lang="en-US" sz="1100" dirty="0">
                          <a:effectLst/>
                        </a:rPr>
                        <a:t>&gt;38% for F, &gt;26% for M (African-Americans)</a:t>
                      </a:r>
                      <a:br>
                        <a:rPr lang="en-US" sz="1100" dirty="0">
                          <a:effectLst/>
                        </a:rPr>
                      </a:br>
                      <a:r>
                        <a:rPr lang="en-US" sz="1100" dirty="0">
                          <a:effectLst/>
                        </a:rPr>
                        <a:t>40-59 y:</a:t>
                      </a:r>
                      <a:endParaRPr lang="it-IT" sz="1100" dirty="0">
                        <a:effectLst/>
                      </a:endParaRPr>
                    </a:p>
                    <a:p>
                      <a:pPr>
                        <a:lnSpc>
                          <a:spcPct val="106000"/>
                        </a:lnSpc>
                        <a:spcAft>
                          <a:spcPts val="800"/>
                        </a:spcAft>
                      </a:pPr>
                      <a:r>
                        <a:rPr lang="en-US" sz="1100" dirty="0">
                          <a:effectLst/>
                        </a:rPr>
                        <a:t>&gt;41% for F, &gt;29% for M             (Caucasians);</a:t>
                      </a:r>
                      <a:br>
                        <a:rPr lang="en-US" sz="1100" dirty="0">
                          <a:effectLst/>
                        </a:rPr>
                      </a:br>
                      <a:r>
                        <a:rPr lang="en-US" sz="1100" dirty="0">
                          <a:effectLst/>
                        </a:rPr>
                        <a:t>&gt;41% for F, &gt;29% for M (Asians);</a:t>
                      </a:r>
                      <a:br>
                        <a:rPr lang="en-US" sz="1100" dirty="0">
                          <a:effectLst/>
                        </a:rPr>
                      </a:br>
                      <a:r>
                        <a:rPr lang="en-US" sz="1100" dirty="0">
                          <a:effectLst/>
                        </a:rPr>
                        <a:t>&gt;39% for F, &gt;27% for M (African-Americans);</a:t>
                      </a:r>
                      <a:br>
                        <a:rPr lang="en-US" sz="1100" dirty="0">
                          <a:effectLst/>
                        </a:rPr>
                      </a:br>
                      <a:r>
                        <a:rPr lang="en-US" sz="1100" dirty="0">
                          <a:effectLst/>
                        </a:rPr>
                        <a:t>60-79y:</a:t>
                      </a:r>
                      <a:endParaRPr lang="it-IT" sz="1100" dirty="0">
                        <a:effectLst/>
                      </a:endParaRPr>
                    </a:p>
                    <a:p>
                      <a:pPr>
                        <a:lnSpc>
                          <a:spcPct val="106000"/>
                        </a:lnSpc>
                        <a:spcAft>
                          <a:spcPts val="800"/>
                        </a:spcAft>
                      </a:pPr>
                      <a:r>
                        <a:rPr lang="en-US" sz="1100" dirty="0">
                          <a:effectLst/>
                        </a:rPr>
                        <a:t>&gt;43% for F, &gt;31% for M             (Caucasians);</a:t>
                      </a:r>
                      <a:br>
                        <a:rPr lang="en-US" sz="1100" dirty="0">
                          <a:effectLst/>
                        </a:rPr>
                      </a:br>
                      <a:r>
                        <a:rPr lang="en-US" sz="1100" dirty="0">
                          <a:effectLst/>
                        </a:rPr>
                        <a:t>&gt;41% for F, &gt;29% for M (Asians);</a:t>
                      </a:r>
                      <a:br>
                        <a:rPr lang="en-US" sz="1100" dirty="0">
                          <a:effectLst/>
                        </a:rPr>
                      </a:br>
                      <a:r>
                        <a:rPr lang="en-US" sz="1100" dirty="0">
                          <a:effectLst/>
                        </a:rPr>
                        <a:t>&gt;41% for F, &gt;29% for M (African-Americans);</a:t>
                      </a:r>
                      <a:endParaRPr lang="it-IT"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413" marR="9413" marT="0" marB="0"/>
                </a:tc>
                <a:extLst>
                  <a:ext uri="{0D108BD9-81ED-4DB2-BD59-A6C34878D82A}">
                    <a16:rowId xmlns:a16="http://schemas.microsoft.com/office/drawing/2014/main" val="1708315129"/>
                  </a:ext>
                </a:extLst>
              </a:tr>
            </a:tbl>
          </a:graphicData>
        </a:graphic>
      </p:graphicFrame>
      <p:sp>
        <p:nvSpPr>
          <p:cNvPr id="10" name="CasellaDiTesto 9">
            <a:extLst>
              <a:ext uri="{FF2B5EF4-FFF2-40B4-BE49-F238E27FC236}">
                <a16:creationId xmlns:a16="http://schemas.microsoft.com/office/drawing/2014/main" id="{AF905229-4664-5009-8334-D9B187D2711E}"/>
              </a:ext>
            </a:extLst>
          </p:cNvPr>
          <p:cNvSpPr txBox="1"/>
          <p:nvPr/>
        </p:nvSpPr>
        <p:spPr>
          <a:xfrm>
            <a:off x="263425" y="6522912"/>
            <a:ext cx="8717975" cy="307777"/>
          </a:xfrm>
          <a:prstGeom prst="rect">
            <a:avLst/>
          </a:prstGeom>
          <a:noFill/>
        </p:spPr>
        <p:txBody>
          <a:bodyPr wrap="square">
            <a:spAutoFit/>
          </a:bodyPr>
          <a:lstStyle/>
          <a:p>
            <a:r>
              <a:rPr lang="en-US" sz="1400" i="1" dirty="0" err="1">
                <a:solidFill>
                  <a:schemeClr val="bg1"/>
                </a:solidFill>
              </a:rPr>
              <a:t>Adattato</a:t>
            </a:r>
            <a:r>
              <a:rPr lang="en-US" sz="1400" i="1" dirty="0">
                <a:solidFill>
                  <a:schemeClr val="bg1"/>
                </a:solidFill>
              </a:rPr>
              <a:t> da: Definition and Diagnostic Criteria for Sarcopenic Obesity: ESPEN and EASO Consensus Statement</a:t>
            </a:r>
            <a:endParaRPr lang="it-IT" sz="1400" i="1" dirty="0">
              <a:solidFill>
                <a:schemeClr val="bg1"/>
              </a:solidFill>
            </a:endParaRPr>
          </a:p>
        </p:txBody>
      </p:sp>
    </p:spTree>
    <p:extLst>
      <p:ext uri="{BB962C8B-B14F-4D97-AF65-F5344CB8AC3E}">
        <p14:creationId xmlns:p14="http://schemas.microsoft.com/office/powerpoint/2010/main" val="8810875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fondo puzzle" descr="background.png"/>
          <p:cNvPicPr>
            <a:picLocks noChangeAspect="1"/>
          </p:cNvPicPr>
          <p:nvPr/>
        </p:nvPicPr>
        <p:blipFill>
          <a:blip r:embed="rId2"/>
          <a:stretch>
            <a:fillRect/>
          </a:stretch>
        </p:blipFill>
        <p:spPr>
          <a:xfrm>
            <a:off x="0" y="0"/>
            <a:ext cx="9144000" cy="6858000"/>
          </a:xfrm>
          <a:prstGeom prst="rect">
            <a:avLst/>
          </a:prstGeom>
        </p:spPr>
      </p:pic>
      <p:pic>
        <p:nvPicPr>
          <p:cNvPr id="3" name="Pezzo 1 – Valutazione della massa magra" descr="Pezzo 1 – Valutazione della massa magra"/>
          <p:cNvPicPr>
            <a:picLocks noChangeAspect="1"/>
          </p:cNvPicPr>
          <p:nvPr/>
        </p:nvPicPr>
        <p:blipFill>
          <a:blip r:embed="rId3"/>
          <a:stretch>
            <a:fillRect/>
          </a:stretch>
        </p:blipFill>
        <p:spPr>
          <a:xfrm>
            <a:off x="1964531" y="434630"/>
            <a:ext cx="3161109" cy="2502756"/>
          </a:xfrm>
          <a:prstGeom prst="rect">
            <a:avLst/>
          </a:prstGeom>
        </p:spPr>
      </p:pic>
    </p:spTree>
    <p:extLst>
      <p:ext uri="{BB962C8B-B14F-4D97-AF65-F5344CB8AC3E}">
        <p14:creationId xmlns:p14="http://schemas.microsoft.com/office/powerpoint/2010/main" val="2053962511"/>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fill="hold"/>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8566808-ACEA-A88D-BEA9-D60249DE1587}"/>
              </a:ext>
            </a:extLst>
          </p:cNvPr>
          <p:cNvSpPr>
            <a:spLocks noGrp="1"/>
          </p:cNvSpPr>
          <p:nvPr>
            <p:ph type="title"/>
          </p:nvPr>
        </p:nvSpPr>
        <p:spPr>
          <a:xfrm>
            <a:off x="530352" y="310896"/>
            <a:ext cx="8083296" cy="713232"/>
          </a:xfrm>
        </p:spPr>
        <p:txBody>
          <a:bodyPr wrap="square" anchor="ctr">
            <a:normAutofit fontScale="90000"/>
          </a:bodyPr>
          <a:lstStyle/>
          <a:p>
            <a:pPr algn="l"/>
            <a:r>
              <a:rPr lang="it-IT" sz="2700" b="0">
                <a:solidFill>
                  <a:srgbClr val="001965"/>
                </a:solidFill>
                <a:latin typeface="Cambria"/>
              </a:rPr>
              <a:t>Tre misure complementari descrivono forza e composizione corporea</a:t>
            </a:r>
          </a:p>
        </p:txBody>
      </p:sp>
      <p:sp>
        <p:nvSpPr>
          <p:cNvPr id="3" name="Kicker valutazione clinica"/>
          <p:cNvSpPr txBox="1"/>
          <p:nvPr/>
        </p:nvSpPr>
        <p:spPr>
          <a:xfrm>
            <a:off x="594360" y="1078992"/>
            <a:ext cx="7955279" cy="256032"/>
          </a:xfrm>
          <a:prstGeom prst="rect">
            <a:avLst/>
          </a:prstGeom>
          <a:noFill/>
        </p:spPr>
        <p:txBody>
          <a:bodyPr wrap="square" lIns="0" tIns="0" rIns="0" bIns="0">
            <a:spAutoFit/>
          </a:bodyPr>
          <a:lstStyle/>
          <a:p>
            <a:pPr algn="l"/>
            <a:r>
              <a:rPr sz="1050" b="1">
                <a:solidFill>
                  <a:srgbClr val="AD0101"/>
                </a:solidFill>
                <a:latin typeface="Calibri"/>
              </a:rPr>
              <a:t>VALUTAZIONE FUNZIONALE E DELLA COMPOSIZIONE CORPOREA</a:t>
            </a:r>
          </a:p>
        </p:txBody>
      </p:sp>
      <p:pic>
        <p:nvPicPr>
          <p:cNvPr id="4" name="HAND GRIP TEST" descr="Mano che stringe un dinamometro durante il test della forza di presa"/>
          <p:cNvPicPr>
            <a:picLocks noChangeAspect="1"/>
          </p:cNvPicPr>
          <p:nvPr/>
        </p:nvPicPr>
        <p:blipFill>
          <a:blip r:embed="rId3"/>
          <a:srcRect l="11708" r="11708"/>
          <a:stretch>
            <a:fillRect/>
          </a:stretch>
        </p:blipFill>
        <p:spPr>
          <a:xfrm>
            <a:off x="530352" y="1536192"/>
            <a:ext cx="2542032" cy="2212848"/>
          </a:xfrm>
          <a:prstGeom prst="rect">
            <a:avLst/>
          </a:prstGeom>
        </p:spPr>
      </p:pic>
      <p:sp>
        <p:nvSpPr>
          <p:cNvPr id="5" name="Accento 1"/>
          <p:cNvSpPr/>
          <p:nvPr/>
        </p:nvSpPr>
        <p:spPr>
          <a:xfrm>
            <a:off x="530352" y="3822191"/>
            <a:ext cx="2542032" cy="32004"/>
          </a:xfrm>
          <a:prstGeom prst="rect">
            <a:avLst/>
          </a:prstGeom>
          <a:solidFill>
            <a:srgbClr val="AD010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Indice 1"/>
          <p:cNvSpPr txBox="1"/>
          <p:nvPr/>
        </p:nvSpPr>
        <p:spPr>
          <a:xfrm>
            <a:off x="530352" y="4023360"/>
            <a:ext cx="329184" cy="274320"/>
          </a:xfrm>
          <a:prstGeom prst="rect">
            <a:avLst/>
          </a:prstGeom>
          <a:noFill/>
        </p:spPr>
        <p:txBody>
          <a:bodyPr wrap="square" lIns="0" tIns="0" rIns="0" bIns="0">
            <a:spAutoFit/>
          </a:bodyPr>
          <a:lstStyle/>
          <a:p>
            <a:pPr algn="l"/>
            <a:r>
              <a:rPr sz="1050" b="1">
                <a:solidFill>
                  <a:srgbClr val="AD0101"/>
                </a:solidFill>
                <a:latin typeface="Calibri"/>
              </a:rPr>
              <a:t>01</a:t>
            </a:r>
          </a:p>
        </p:txBody>
      </p:sp>
      <p:sp>
        <p:nvSpPr>
          <p:cNvPr id="7" name="Etichetta HAND GRIP TEST"/>
          <p:cNvSpPr txBox="1"/>
          <p:nvPr/>
        </p:nvSpPr>
        <p:spPr>
          <a:xfrm>
            <a:off x="914400" y="3968496"/>
            <a:ext cx="2157984" cy="502920"/>
          </a:xfrm>
          <a:prstGeom prst="rect">
            <a:avLst/>
          </a:prstGeom>
          <a:noFill/>
        </p:spPr>
        <p:txBody>
          <a:bodyPr wrap="square" lIns="0" tIns="0" rIns="0" bIns="0">
            <a:spAutoFit/>
          </a:bodyPr>
          <a:lstStyle/>
          <a:p>
            <a:pPr algn="l"/>
            <a:r>
              <a:rPr sz="1600" b="1">
                <a:solidFill>
                  <a:srgbClr val="001965"/>
                </a:solidFill>
                <a:latin typeface="Calibri"/>
              </a:rPr>
              <a:t>HAND GRIP TEST</a:t>
            </a:r>
          </a:p>
        </p:txBody>
      </p:sp>
      <p:sp>
        <p:nvSpPr>
          <p:cNvPr id="8" name="Descrizione HAND GRIP TEST"/>
          <p:cNvSpPr txBox="1"/>
          <p:nvPr/>
        </p:nvSpPr>
        <p:spPr>
          <a:xfrm>
            <a:off x="914400" y="4462272"/>
            <a:ext cx="2157984" cy="475488"/>
          </a:xfrm>
          <a:prstGeom prst="rect">
            <a:avLst/>
          </a:prstGeom>
          <a:noFill/>
        </p:spPr>
        <p:txBody>
          <a:bodyPr wrap="square" lIns="0" tIns="0" rIns="0" bIns="0">
            <a:spAutoFit/>
          </a:bodyPr>
          <a:lstStyle/>
          <a:p>
            <a:pPr algn="l"/>
            <a:r>
              <a:rPr sz="1200">
                <a:solidFill>
                  <a:srgbClr val="606060"/>
                </a:solidFill>
                <a:latin typeface="Calibri"/>
              </a:rPr>
              <a:t>Forza di presa</a:t>
            </a:r>
          </a:p>
        </p:txBody>
      </p:sp>
      <p:pic>
        <p:nvPicPr>
          <p:cNvPr id="9" name="MOC DEXA" descr="Paziente disteso durante una scansione MOC DEXA"/>
          <p:cNvPicPr>
            <a:picLocks noChangeAspect="1"/>
          </p:cNvPicPr>
          <p:nvPr/>
        </p:nvPicPr>
        <p:blipFill>
          <a:blip r:embed="rId4"/>
          <a:srcRect l="11708" r="11708"/>
          <a:stretch>
            <a:fillRect/>
          </a:stretch>
        </p:blipFill>
        <p:spPr>
          <a:xfrm>
            <a:off x="3300984" y="1536192"/>
            <a:ext cx="2542032" cy="2212848"/>
          </a:xfrm>
          <a:prstGeom prst="rect">
            <a:avLst/>
          </a:prstGeom>
        </p:spPr>
      </p:pic>
      <p:sp>
        <p:nvSpPr>
          <p:cNvPr id="10" name="Accento 2"/>
          <p:cNvSpPr/>
          <p:nvPr/>
        </p:nvSpPr>
        <p:spPr>
          <a:xfrm>
            <a:off x="3300984" y="3822191"/>
            <a:ext cx="2542032" cy="32004"/>
          </a:xfrm>
          <a:prstGeom prst="rect">
            <a:avLst/>
          </a:prstGeom>
          <a:solidFill>
            <a:srgbClr val="AD010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Indice 2"/>
          <p:cNvSpPr txBox="1"/>
          <p:nvPr/>
        </p:nvSpPr>
        <p:spPr>
          <a:xfrm>
            <a:off x="3300984" y="4023360"/>
            <a:ext cx="329184" cy="274320"/>
          </a:xfrm>
          <a:prstGeom prst="rect">
            <a:avLst/>
          </a:prstGeom>
          <a:noFill/>
        </p:spPr>
        <p:txBody>
          <a:bodyPr wrap="square" lIns="0" tIns="0" rIns="0" bIns="0">
            <a:spAutoFit/>
          </a:bodyPr>
          <a:lstStyle/>
          <a:p>
            <a:pPr algn="l"/>
            <a:r>
              <a:rPr sz="1050" b="1">
                <a:solidFill>
                  <a:srgbClr val="AD0101"/>
                </a:solidFill>
                <a:latin typeface="Calibri"/>
              </a:rPr>
              <a:t>02</a:t>
            </a:r>
          </a:p>
        </p:txBody>
      </p:sp>
      <p:sp>
        <p:nvSpPr>
          <p:cNvPr id="12" name="Etichetta MOC DEXA"/>
          <p:cNvSpPr txBox="1"/>
          <p:nvPr/>
        </p:nvSpPr>
        <p:spPr>
          <a:xfrm>
            <a:off x="3685032" y="3968496"/>
            <a:ext cx="2157984" cy="502920"/>
          </a:xfrm>
          <a:prstGeom prst="rect">
            <a:avLst/>
          </a:prstGeom>
          <a:noFill/>
        </p:spPr>
        <p:txBody>
          <a:bodyPr wrap="square" lIns="0" tIns="0" rIns="0" bIns="0">
            <a:spAutoFit/>
          </a:bodyPr>
          <a:lstStyle/>
          <a:p>
            <a:pPr algn="l"/>
            <a:r>
              <a:rPr sz="1600" b="1">
                <a:solidFill>
                  <a:srgbClr val="001965"/>
                </a:solidFill>
                <a:latin typeface="Calibri"/>
              </a:rPr>
              <a:t>MOC DEXA</a:t>
            </a:r>
          </a:p>
        </p:txBody>
      </p:sp>
      <p:sp>
        <p:nvSpPr>
          <p:cNvPr id="13" name="Descrizione MOC DEXA"/>
          <p:cNvSpPr txBox="1"/>
          <p:nvPr/>
        </p:nvSpPr>
        <p:spPr>
          <a:xfrm>
            <a:off x="3685032" y="4462272"/>
            <a:ext cx="2157984" cy="475488"/>
          </a:xfrm>
          <a:prstGeom prst="rect">
            <a:avLst/>
          </a:prstGeom>
          <a:noFill/>
        </p:spPr>
        <p:txBody>
          <a:bodyPr wrap="square" lIns="0" tIns="0" rIns="0" bIns="0">
            <a:spAutoFit/>
          </a:bodyPr>
          <a:lstStyle/>
          <a:p>
            <a:pPr algn="l"/>
            <a:r>
              <a:rPr sz="1200">
                <a:solidFill>
                  <a:srgbClr val="606060"/>
                </a:solidFill>
                <a:latin typeface="Calibri"/>
              </a:rPr>
              <a:t>Composizione corporea</a:t>
            </a:r>
          </a:p>
        </p:txBody>
      </p:sp>
      <p:pic>
        <p:nvPicPr>
          <p:cNvPr id="14" name="BIOIMPEDENZIOMETRIA" descr="Paziente su analizzatore professionale per bioimpedenziometria"/>
          <p:cNvPicPr>
            <a:picLocks noChangeAspect="1"/>
          </p:cNvPicPr>
          <p:nvPr/>
        </p:nvPicPr>
        <p:blipFill>
          <a:blip r:embed="rId5"/>
          <a:srcRect l="11708" r="11708"/>
          <a:stretch>
            <a:fillRect/>
          </a:stretch>
        </p:blipFill>
        <p:spPr>
          <a:xfrm>
            <a:off x="6071616" y="1536192"/>
            <a:ext cx="2542032" cy="2212848"/>
          </a:xfrm>
          <a:prstGeom prst="rect">
            <a:avLst/>
          </a:prstGeom>
        </p:spPr>
      </p:pic>
      <p:sp>
        <p:nvSpPr>
          <p:cNvPr id="15" name="Accento 3"/>
          <p:cNvSpPr/>
          <p:nvPr/>
        </p:nvSpPr>
        <p:spPr>
          <a:xfrm>
            <a:off x="6071616" y="3822191"/>
            <a:ext cx="2542032" cy="32004"/>
          </a:xfrm>
          <a:prstGeom prst="rect">
            <a:avLst/>
          </a:prstGeom>
          <a:solidFill>
            <a:srgbClr val="AD010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Indice 3"/>
          <p:cNvSpPr txBox="1"/>
          <p:nvPr/>
        </p:nvSpPr>
        <p:spPr>
          <a:xfrm>
            <a:off x="6071616" y="4023360"/>
            <a:ext cx="329184" cy="274320"/>
          </a:xfrm>
          <a:prstGeom prst="rect">
            <a:avLst/>
          </a:prstGeom>
          <a:noFill/>
        </p:spPr>
        <p:txBody>
          <a:bodyPr wrap="square" lIns="0" tIns="0" rIns="0" bIns="0">
            <a:spAutoFit/>
          </a:bodyPr>
          <a:lstStyle/>
          <a:p>
            <a:pPr algn="l"/>
            <a:r>
              <a:rPr sz="1050" b="1">
                <a:solidFill>
                  <a:srgbClr val="AD0101"/>
                </a:solidFill>
                <a:latin typeface="Calibri"/>
              </a:rPr>
              <a:t>03</a:t>
            </a:r>
          </a:p>
        </p:txBody>
      </p:sp>
      <p:sp>
        <p:nvSpPr>
          <p:cNvPr id="17" name="Etichetta BIOIMPEDENZIOMETRIA"/>
          <p:cNvSpPr txBox="1"/>
          <p:nvPr/>
        </p:nvSpPr>
        <p:spPr>
          <a:xfrm>
            <a:off x="6455664" y="3968496"/>
            <a:ext cx="2157984" cy="502920"/>
          </a:xfrm>
          <a:prstGeom prst="rect">
            <a:avLst/>
          </a:prstGeom>
          <a:noFill/>
        </p:spPr>
        <p:txBody>
          <a:bodyPr wrap="square" lIns="0" tIns="0" rIns="0" bIns="0">
            <a:spAutoFit/>
          </a:bodyPr>
          <a:lstStyle/>
          <a:p>
            <a:pPr algn="l"/>
            <a:r>
              <a:rPr sz="1600" b="1">
                <a:solidFill>
                  <a:srgbClr val="001965"/>
                </a:solidFill>
                <a:latin typeface="Calibri"/>
              </a:rPr>
              <a:t>BIOIMPEDENZIOMETRIA</a:t>
            </a:r>
          </a:p>
        </p:txBody>
      </p:sp>
      <p:sp>
        <p:nvSpPr>
          <p:cNvPr id="18" name="Descrizione BIOIMPEDENZIOMETRIA"/>
          <p:cNvSpPr txBox="1"/>
          <p:nvPr/>
        </p:nvSpPr>
        <p:spPr>
          <a:xfrm>
            <a:off x="6455664" y="4462272"/>
            <a:ext cx="2157984" cy="475488"/>
          </a:xfrm>
          <a:prstGeom prst="rect">
            <a:avLst/>
          </a:prstGeom>
          <a:noFill/>
        </p:spPr>
        <p:txBody>
          <a:bodyPr wrap="square" lIns="0" tIns="0" rIns="0" bIns="0">
            <a:spAutoFit/>
          </a:bodyPr>
          <a:lstStyle/>
          <a:p>
            <a:pPr algn="l"/>
            <a:r>
              <a:rPr sz="1200">
                <a:solidFill>
                  <a:srgbClr val="606060"/>
                </a:solidFill>
                <a:latin typeface="Calibri"/>
              </a:rPr>
              <a:t>Stima dei compartimenti</a:t>
            </a:r>
          </a:p>
        </p:txBody>
      </p:sp>
      <p:sp>
        <p:nvSpPr>
          <p:cNvPr id="19" name="Sintesi valutazioni"/>
          <p:cNvSpPr txBox="1"/>
          <p:nvPr/>
        </p:nvSpPr>
        <p:spPr>
          <a:xfrm>
            <a:off x="594360" y="5797296"/>
            <a:ext cx="7955279" cy="420624"/>
          </a:xfrm>
          <a:prstGeom prst="rect">
            <a:avLst/>
          </a:prstGeom>
          <a:noFill/>
        </p:spPr>
        <p:txBody>
          <a:bodyPr wrap="square" lIns="0" tIns="0" rIns="0" bIns="0">
            <a:spAutoFit/>
          </a:bodyPr>
          <a:lstStyle/>
          <a:p>
            <a:pPr algn="l"/>
            <a:r>
              <a:rPr sz="1250" i="1">
                <a:solidFill>
                  <a:srgbClr val="001965"/>
                </a:solidFill>
                <a:latin typeface="Calibri"/>
              </a:rPr>
              <a:t>Insieme, i tre esami integrano funzione muscolare e analisi della composizione corporea.</a:t>
            </a:r>
          </a:p>
        </p:txBody>
      </p:sp>
    </p:spTree>
    <p:extLst>
      <p:ext uri="{BB962C8B-B14F-4D97-AF65-F5344CB8AC3E}">
        <p14:creationId xmlns:p14="http://schemas.microsoft.com/office/powerpoint/2010/main" val="14710221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Vaso di cristallo – metafora della fragilità" descr="Vaso di cristallo illuminato su fondo scuro, metafora della fragilità"/>
          <p:cNvPicPr>
            <a:picLocks noGrp="1" noChangeAspect="1"/>
          </p:cNvPicPr>
          <p:nvPr>
            <p:ph type="pic" sz="quarter" idx="13"/>
          </p:nvPr>
        </p:nvPicPr>
        <p:blipFill>
          <a:blip r:embed="rId2"/>
          <a:srcRect l="5356" r="5356"/>
          <a:stretch>
            <a:fillRect/>
          </a:stretch>
        </p:blipFill>
        <p:spPr/>
      </p:pic>
      <p:sp>
        <p:nvSpPr>
          <p:cNvPr id="3" name="Segnaposto contenuto 2">
            <a:extLst>
              <a:ext uri="{FF2B5EF4-FFF2-40B4-BE49-F238E27FC236}">
                <a16:creationId xmlns:a16="http://schemas.microsoft.com/office/drawing/2014/main" id="{B6FB3930-3FB2-975E-2555-AF547607E474}"/>
              </a:ext>
            </a:extLst>
          </p:cNvPr>
          <p:cNvSpPr>
            <a:spLocks noGrp="1"/>
          </p:cNvSpPr>
          <p:nvPr>
            <p:ph idx="1"/>
          </p:nvPr>
        </p:nvSpPr>
        <p:spPr>
          <a:xfrm>
            <a:off x="4094238" y="497809"/>
            <a:ext cx="4285381" cy="4868609"/>
          </a:xfrm>
        </p:spPr>
        <p:txBody>
          <a:bodyPr anchor="ctr">
            <a:normAutofit/>
          </a:bodyPr>
          <a:lstStyle/>
          <a:p>
            <a:pPr>
              <a:lnSpc>
                <a:spcPct val="90000"/>
              </a:lnSpc>
            </a:pPr>
            <a:r>
              <a:rPr lang="en-US" sz="1400"/>
              <a:t>Obesity can independently lead to loss of muscle mass and function, due to the negative impact of adipose tissue-dependent metabolic derangements, such as oxidative stress, inflammation and insulin resistance, all of which negatively affect muscle mass. </a:t>
            </a:r>
          </a:p>
          <a:p>
            <a:pPr>
              <a:lnSpc>
                <a:spcPct val="90000"/>
              </a:lnSpc>
            </a:pPr>
            <a:r>
              <a:rPr lang="en-US" sz="1400"/>
              <a:t>Additionally, individuals with obesity have a high prevalence of chronic non-communicable diseases that negatively impact muscle metabolism (both anabolism and catabolism). </a:t>
            </a:r>
          </a:p>
          <a:p>
            <a:pPr>
              <a:lnSpc>
                <a:spcPct val="90000"/>
              </a:lnSpc>
            </a:pPr>
            <a:r>
              <a:rPr lang="en-US" sz="1400"/>
              <a:t>Sedentary lifestyle may also play a relevant role, being both a primary cause and a consequence of both sarcopenia and obesity, which may be exacerbated by comorbidities</a:t>
            </a:r>
          </a:p>
          <a:p>
            <a:pPr>
              <a:lnSpc>
                <a:spcPct val="90000"/>
              </a:lnSpc>
            </a:pPr>
            <a:r>
              <a:rPr lang="en-US" sz="1400"/>
              <a:t>Importantly, therapeutic weight loss targeting excess fat inevitably leads to loss of variable amounts of skeletal muscle mass, which may be more pronounced in individuals with predisposing catabolic conditions (chronic diseases, ageing), following bariatric surgery (particularly in the absence of nutritional supervision and follow-up) or in the presence of long-lasting inappropriate or unbalanced dietary regimens (specifically low protein intake) and weight cycling</a:t>
            </a:r>
            <a:endParaRPr lang="it-IT" sz="1400"/>
          </a:p>
        </p:txBody>
      </p:sp>
      <p:sp>
        <p:nvSpPr>
          <p:cNvPr id="2" name="Titolo 1">
            <a:extLst>
              <a:ext uri="{FF2B5EF4-FFF2-40B4-BE49-F238E27FC236}">
                <a16:creationId xmlns:a16="http://schemas.microsoft.com/office/drawing/2014/main" id="{9496C5E6-D37A-E610-9528-7EAFDB903B6A}"/>
              </a:ext>
            </a:extLst>
          </p:cNvPr>
          <p:cNvSpPr>
            <a:spLocks noGrp="1"/>
          </p:cNvSpPr>
          <p:nvPr>
            <p:ph type="title"/>
          </p:nvPr>
        </p:nvSpPr>
        <p:spPr>
          <a:xfrm>
            <a:off x="819150" y="1885126"/>
            <a:ext cx="2301625" cy="2093975"/>
          </a:xfrm>
        </p:spPr>
        <p:txBody>
          <a:bodyPr anchor="ctr">
            <a:normAutofit/>
          </a:bodyPr>
          <a:lstStyle/>
          <a:p>
            <a:r>
              <a:rPr lang="it-IT" cap="none"/>
              <a:t>…Storie Di Ordinaria </a:t>
            </a:r>
            <a:r>
              <a:rPr lang="it-IT" cap="none" err="1"/>
              <a:t>Fragilita’</a:t>
            </a:r>
            <a:endParaRPr lang="it-IT" cap="none"/>
          </a:p>
        </p:txBody>
      </p:sp>
    </p:spTree>
    <p:extLst>
      <p:ext uri="{BB962C8B-B14F-4D97-AF65-F5344CB8AC3E}">
        <p14:creationId xmlns:p14="http://schemas.microsoft.com/office/powerpoint/2010/main" val="2384798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olo 3">
            <a:extLst>
              <a:ext uri="{FF2B5EF4-FFF2-40B4-BE49-F238E27FC236}">
                <a16:creationId xmlns:a16="http://schemas.microsoft.com/office/drawing/2014/main" id="{8D788881-414A-BE52-4819-3F4C634B17A2}"/>
              </a:ext>
            </a:extLst>
          </p:cNvPr>
          <p:cNvSpPr>
            <a:spLocks noGrp="1"/>
          </p:cNvSpPr>
          <p:nvPr>
            <p:ph type="title"/>
          </p:nvPr>
        </p:nvSpPr>
        <p:spPr>
          <a:xfrm>
            <a:off x="429369" y="238539"/>
            <a:ext cx="8263890" cy="1434415"/>
          </a:xfrm>
        </p:spPr>
        <p:txBody>
          <a:bodyPr anchor="b">
            <a:normAutofit/>
          </a:bodyPr>
          <a:lstStyle/>
          <a:p>
            <a:r>
              <a:rPr lang="it-IT" sz="4700" b="1"/>
              <a:t>Da LCD a VLCKD</a:t>
            </a:r>
          </a:p>
        </p:txBody>
      </p:sp>
      <p:sp>
        <p:nvSpPr>
          <p:cNvPr id="1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9369" y="1681544"/>
            <a:ext cx="8229600" cy="18288"/>
          </a:xfrm>
          <a:custGeom>
            <a:avLst/>
            <a:gdLst>
              <a:gd name="csX0" fmla="*/ 0 w 8229600"/>
              <a:gd name="csY0" fmla="*/ 0 h 18288"/>
              <a:gd name="csX1" fmla="*/ 521208 w 8229600"/>
              <a:gd name="csY1" fmla="*/ 0 h 18288"/>
              <a:gd name="csX2" fmla="*/ 1371600 w 8229600"/>
              <a:gd name="csY2" fmla="*/ 0 h 18288"/>
              <a:gd name="csX3" fmla="*/ 2221992 w 8229600"/>
              <a:gd name="csY3" fmla="*/ 0 h 18288"/>
              <a:gd name="csX4" fmla="*/ 3072384 w 8229600"/>
              <a:gd name="csY4" fmla="*/ 0 h 18288"/>
              <a:gd name="csX5" fmla="*/ 3511296 w 8229600"/>
              <a:gd name="csY5" fmla="*/ 0 h 18288"/>
              <a:gd name="csX6" fmla="*/ 4114800 w 8229600"/>
              <a:gd name="csY6" fmla="*/ 0 h 18288"/>
              <a:gd name="csX7" fmla="*/ 4553712 w 8229600"/>
              <a:gd name="csY7" fmla="*/ 0 h 18288"/>
              <a:gd name="csX8" fmla="*/ 5239512 w 8229600"/>
              <a:gd name="csY8" fmla="*/ 0 h 18288"/>
              <a:gd name="csX9" fmla="*/ 5843016 w 8229600"/>
              <a:gd name="csY9" fmla="*/ 0 h 18288"/>
              <a:gd name="csX10" fmla="*/ 6611112 w 8229600"/>
              <a:gd name="csY10" fmla="*/ 0 h 18288"/>
              <a:gd name="csX11" fmla="*/ 7461504 w 8229600"/>
              <a:gd name="csY11" fmla="*/ 0 h 18288"/>
              <a:gd name="csX12" fmla="*/ 8229600 w 8229600"/>
              <a:gd name="csY12" fmla="*/ 0 h 18288"/>
              <a:gd name="csX13" fmla="*/ 8229600 w 8229600"/>
              <a:gd name="csY13" fmla="*/ 18288 h 18288"/>
              <a:gd name="csX14" fmla="*/ 7461504 w 8229600"/>
              <a:gd name="csY14" fmla="*/ 18288 h 18288"/>
              <a:gd name="csX15" fmla="*/ 6940296 w 8229600"/>
              <a:gd name="csY15" fmla="*/ 18288 h 18288"/>
              <a:gd name="csX16" fmla="*/ 6419088 w 8229600"/>
              <a:gd name="csY16" fmla="*/ 18288 h 18288"/>
              <a:gd name="csX17" fmla="*/ 5650992 w 8229600"/>
              <a:gd name="csY17" fmla="*/ 18288 h 18288"/>
              <a:gd name="csX18" fmla="*/ 5129784 w 8229600"/>
              <a:gd name="csY18" fmla="*/ 18288 h 18288"/>
              <a:gd name="csX19" fmla="*/ 4690872 w 8229600"/>
              <a:gd name="csY19" fmla="*/ 18288 h 18288"/>
              <a:gd name="csX20" fmla="*/ 4087368 w 8229600"/>
              <a:gd name="csY20" fmla="*/ 18288 h 18288"/>
              <a:gd name="csX21" fmla="*/ 3401568 w 8229600"/>
              <a:gd name="csY21" fmla="*/ 18288 h 18288"/>
              <a:gd name="csX22" fmla="*/ 2798064 w 8229600"/>
              <a:gd name="csY22" fmla="*/ 18288 h 18288"/>
              <a:gd name="csX23" fmla="*/ 2276856 w 8229600"/>
              <a:gd name="csY23" fmla="*/ 18288 h 18288"/>
              <a:gd name="csX24" fmla="*/ 1426464 w 8229600"/>
              <a:gd name="csY24" fmla="*/ 18288 h 18288"/>
              <a:gd name="csX25" fmla="*/ 740664 w 8229600"/>
              <a:gd name="csY25" fmla="*/ 18288 h 18288"/>
              <a:gd name="csX26" fmla="*/ 0 w 8229600"/>
              <a:gd name="csY26" fmla="*/ 18288 h 18288"/>
              <a:gd name="csX27" fmla="*/ 0 w 8229600"/>
              <a:gd name="csY2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8229600" h="18288" fill="none" extrusionOk="0">
                <a:moveTo>
                  <a:pt x="0" y="0"/>
                </a:moveTo>
                <a:cubicBezTo>
                  <a:pt x="227594" y="-4267"/>
                  <a:pt x="329693" y="13251"/>
                  <a:pt x="521208" y="0"/>
                </a:cubicBezTo>
                <a:cubicBezTo>
                  <a:pt x="712723" y="-13251"/>
                  <a:pt x="1137373" y="-13618"/>
                  <a:pt x="1371600" y="0"/>
                </a:cubicBezTo>
                <a:cubicBezTo>
                  <a:pt x="1605827" y="13618"/>
                  <a:pt x="1975382" y="-27374"/>
                  <a:pt x="2221992" y="0"/>
                </a:cubicBezTo>
                <a:cubicBezTo>
                  <a:pt x="2468602" y="27374"/>
                  <a:pt x="2863316" y="-20517"/>
                  <a:pt x="3072384" y="0"/>
                </a:cubicBezTo>
                <a:cubicBezTo>
                  <a:pt x="3281452" y="20517"/>
                  <a:pt x="3331438" y="10793"/>
                  <a:pt x="3511296" y="0"/>
                </a:cubicBezTo>
                <a:cubicBezTo>
                  <a:pt x="3691154" y="-10793"/>
                  <a:pt x="3906405" y="-29737"/>
                  <a:pt x="4114800" y="0"/>
                </a:cubicBezTo>
                <a:cubicBezTo>
                  <a:pt x="4323195" y="29737"/>
                  <a:pt x="4428852" y="-2234"/>
                  <a:pt x="4553712" y="0"/>
                </a:cubicBezTo>
                <a:cubicBezTo>
                  <a:pt x="4678572" y="2234"/>
                  <a:pt x="5065629" y="29368"/>
                  <a:pt x="5239512" y="0"/>
                </a:cubicBezTo>
                <a:cubicBezTo>
                  <a:pt x="5413395" y="-29368"/>
                  <a:pt x="5703888" y="11839"/>
                  <a:pt x="5843016" y="0"/>
                </a:cubicBezTo>
                <a:cubicBezTo>
                  <a:pt x="5982144" y="-11839"/>
                  <a:pt x="6260765" y="24719"/>
                  <a:pt x="6611112" y="0"/>
                </a:cubicBezTo>
                <a:cubicBezTo>
                  <a:pt x="6961459" y="-24719"/>
                  <a:pt x="7228293" y="32959"/>
                  <a:pt x="7461504" y="0"/>
                </a:cubicBezTo>
                <a:cubicBezTo>
                  <a:pt x="7694715" y="-32959"/>
                  <a:pt x="7990029" y="-3422"/>
                  <a:pt x="8229600" y="0"/>
                </a:cubicBezTo>
                <a:cubicBezTo>
                  <a:pt x="8228940" y="5812"/>
                  <a:pt x="8229447" y="9773"/>
                  <a:pt x="8229600" y="18288"/>
                </a:cubicBezTo>
                <a:cubicBezTo>
                  <a:pt x="7940706" y="-9293"/>
                  <a:pt x="7792584" y="-16009"/>
                  <a:pt x="7461504" y="18288"/>
                </a:cubicBezTo>
                <a:cubicBezTo>
                  <a:pt x="7130424" y="52585"/>
                  <a:pt x="7080072" y="43845"/>
                  <a:pt x="6940296" y="18288"/>
                </a:cubicBezTo>
                <a:cubicBezTo>
                  <a:pt x="6800520" y="-7269"/>
                  <a:pt x="6672872" y="26671"/>
                  <a:pt x="6419088" y="18288"/>
                </a:cubicBezTo>
                <a:cubicBezTo>
                  <a:pt x="6165304" y="9905"/>
                  <a:pt x="5869721" y="4987"/>
                  <a:pt x="5650992" y="18288"/>
                </a:cubicBezTo>
                <a:cubicBezTo>
                  <a:pt x="5432263" y="31589"/>
                  <a:pt x="5308310" y="3023"/>
                  <a:pt x="5129784" y="18288"/>
                </a:cubicBezTo>
                <a:cubicBezTo>
                  <a:pt x="4951258" y="33553"/>
                  <a:pt x="4799696" y="15357"/>
                  <a:pt x="4690872" y="18288"/>
                </a:cubicBezTo>
                <a:cubicBezTo>
                  <a:pt x="4582048" y="21219"/>
                  <a:pt x="4311124" y="-7836"/>
                  <a:pt x="4087368" y="18288"/>
                </a:cubicBezTo>
                <a:cubicBezTo>
                  <a:pt x="3863612" y="44412"/>
                  <a:pt x="3730288" y="13374"/>
                  <a:pt x="3401568" y="18288"/>
                </a:cubicBezTo>
                <a:cubicBezTo>
                  <a:pt x="3072848" y="23202"/>
                  <a:pt x="3020684" y="32425"/>
                  <a:pt x="2798064" y="18288"/>
                </a:cubicBezTo>
                <a:cubicBezTo>
                  <a:pt x="2575444" y="4151"/>
                  <a:pt x="2440915" y="-7352"/>
                  <a:pt x="2276856" y="18288"/>
                </a:cubicBezTo>
                <a:cubicBezTo>
                  <a:pt x="2112797" y="43928"/>
                  <a:pt x="1726502" y="-9560"/>
                  <a:pt x="1426464" y="18288"/>
                </a:cubicBezTo>
                <a:cubicBezTo>
                  <a:pt x="1126426" y="46136"/>
                  <a:pt x="992925" y="21016"/>
                  <a:pt x="740664" y="18288"/>
                </a:cubicBezTo>
                <a:cubicBezTo>
                  <a:pt x="488403" y="15560"/>
                  <a:pt x="195650" y="-16061"/>
                  <a:pt x="0" y="18288"/>
                </a:cubicBezTo>
                <a:cubicBezTo>
                  <a:pt x="348" y="9455"/>
                  <a:pt x="654" y="3983"/>
                  <a:pt x="0" y="0"/>
                </a:cubicBezTo>
                <a:close/>
              </a:path>
              <a:path w="8229600" h="18288" stroke="0" extrusionOk="0">
                <a:moveTo>
                  <a:pt x="0" y="0"/>
                </a:moveTo>
                <a:cubicBezTo>
                  <a:pt x="259263" y="-9445"/>
                  <a:pt x="404731" y="4427"/>
                  <a:pt x="521208" y="0"/>
                </a:cubicBezTo>
                <a:cubicBezTo>
                  <a:pt x="637685" y="-4427"/>
                  <a:pt x="839187" y="564"/>
                  <a:pt x="960120" y="0"/>
                </a:cubicBezTo>
                <a:cubicBezTo>
                  <a:pt x="1081053" y="-564"/>
                  <a:pt x="1313469" y="-16481"/>
                  <a:pt x="1481328" y="0"/>
                </a:cubicBezTo>
                <a:cubicBezTo>
                  <a:pt x="1649187" y="16481"/>
                  <a:pt x="1885247" y="26161"/>
                  <a:pt x="2167128" y="0"/>
                </a:cubicBezTo>
                <a:cubicBezTo>
                  <a:pt x="2449009" y="-26161"/>
                  <a:pt x="2761875" y="-22202"/>
                  <a:pt x="2935224" y="0"/>
                </a:cubicBezTo>
                <a:cubicBezTo>
                  <a:pt x="3108573" y="22202"/>
                  <a:pt x="3540687" y="-2863"/>
                  <a:pt x="3785616" y="0"/>
                </a:cubicBezTo>
                <a:cubicBezTo>
                  <a:pt x="4030545" y="2863"/>
                  <a:pt x="4280774" y="-12442"/>
                  <a:pt x="4636008" y="0"/>
                </a:cubicBezTo>
                <a:cubicBezTo>
                  <a:pt x="4991242" y="12442"/>
                  <a:pt x="5025483" y="16914"/>
                  <a:pt x="5239512" y="0"/>
                </a:cubicBezTo>
                <a:cubicBezTo>
                  <a:pt x="5453541" y="-16914"/>
                  <a:pt x="5754008" y="16592"/>
                  <a:pt x="6007608" y="0"/>
                </a:cubicBezTo>
                <a:cubicBezTo>
                  <a:pt x="6261208" y="-16592"/>
                  <a:pt x="6407957" y="-11909"/>
                  <a:pt x="6693408" y="0"/>
                </a:cubicBezTo>
                <a:cubicBezTo>
                  <a:pt x="6978859" y="11909"/>
                  <a:pt x="7015437" y="-20890"/>
                  <a:pt x="7296912" y="0"/>
                </a:cubicBezTo>
                <a:cubicBezTo>
                  <a:pt x="7578387" y="20890"/>
                  <a:pt x="7859622" y="46406"/>
                  <a:pt x="8229600" y="0"/>
                </a:cubicBezTo>
                <a:cubicBezTo>
                  <a:pt x="8230508" y="6337"/>
                  <a:pt x="8228722" y="11778"/>
                  <a:pt x="8229600" y="18288"/>
                </a:cubicBezTo>
                <a:cubicBezTo>
                  <a:pt x="8075287" y="35054"/>
                  <a:pt x="7821366" y="21850"/>
                  <a:pt x="7626096" y="18288"/>
                </a:cubicBezTo>
                <a:cubicBezTo>
                  <a:pt x="7430826" y="14726"/>
                  <a:pt x="7320004" y="-9669"/>
                  <a:pt x="7022592" y="18288"/>
                </a:cubicBezTo>
                <a:cubicBezTo>
                  <a:pt x="6725180" y="46245"/>
                  <a:pt x="6348804" y="-14025"/>
                  <a:pt x="6172200" y="18288"/>
                </a:cubicBezTo>
                <a:cubicBezTo>
                  <a:pt x="5995596" y="50601"/>
                  <a:pt x="5788102" y="22890"/>
                  <a:pt x="5650992" y="18288"/>
                </a:cubicBezTo>
                <a:cubicBezTo>
                  <a:pt x="5513882" y="13686"/>
                  <a:pt x="5198399" y="29121"/>
                  <a:pt x="4882896" y="18288"/>
                </a:cubicBezTo>
                <a:cubicBezTo>
                  <a:pt x="4567393" y="7455"/>
                  <a:pt x="4557008" y="26965"/>
                  <a:pt x="4443984" y="18288"/>
                </a:cubicBezTo>
                <a:cubicBezTo>
                  <a:pt x="4330960" y="9611"/>
                  <a:pt x="4061674" y="28891"/>
                  <a:pt x="3758184" y="18288"/>
                </a:cubicBezTo>
                <a:cubicBezTo>
                  <a:pt x="3454694" y="7685"/>
                  <a:pt x="3380392" y="19119"/>
                  <a:pt x="3236976" y="18288"/>
                </a:cubicBezTo>
                <a:cubicBezTo>
                  <a:pt x="3093560" y="17457"/>
                  <a:pt x="2632116" y="37607"/>
                  <a:pt x="2386584" y="18288"/>
                </a:cubicBezTo>
                <a:cubicBezTo>
                  <a:pt x="2141052" y="-1031"/>
                  <a:pt x="2110884" y="28777"/>
                  <a:pt x="1947672" y="18288"/>
                </a:cubicBezTo>
                <a:cubicBezTo>
                  <a:pt x="1784460" y="7799"/>
                  <a:pt x="1535467" y="461"/>
                  <a:pt x="1261872" y="18288"/>
                </a:cubicBezTo>
                <a:cubicBezTo>
                  <a:pt x="988277" y="36115"/>
                  <a:pt x="1021096" y="10375"/>
                  <a:pt x="822960" y="18288"/>
                </a:cubicBezTo>
                <a:cubicBezTo>
                  <a:pt x="624824" y="26201"/>
                  <a:pt x="298309" y="1283"/>
                  <a:pt x="0" y="18288"/>
                </a:cubicBezTo>
                <a:cubicBezTo>
                  <a:pt x="-633" y="12278"/>
                  <a:pt x="-757" y="5867"/>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egnaposto contenuto 4">
            <a:extLst>
              <a:ext uri="{FF2B5EF4-FFF2-40B4-BE49-F238E27FC236}">
                <a16:creationId xmlns:a16="http://schemas.microsoft.com/office/drawing/2014/main" id="{F3425EFD-6F97-E532-24DE-59C92025E270}"/>
              </a:ext>
            </a:extLst>
          </p:cNvPr>
          <p:cNvSpPr>
            <a:spLocks noGrp="1"/>
          </p:cNvSpPr>
          <p:nvPr>
            <p:ph idx="1"/>
          </p:nvPr>
        </p:nvSpPr>
        <p:spPr>
          <a:xfrm>
            <a:off x="429369" y="2071316"/>
            <a:ext cx="5035164" cy="4119172"/>
          </a:xfrm>
        </p:spPr>
        <p:txBody>
          <a:bodyPr anchor="t">
            <a:normAutofit/>
          </a:bodyPr>
          <a:lstStyle/>
          <a:p>
            <a:r>
              <a:rPr lang="it-IT" sz="1900" b="1"/>
              <a:t>A moderato contenuto di CHO </a:t>
            </a:r>
            <a:r>
              <a:rPr lang="it-IT" sz="1900"/>
              <a:t>: se gli stessi (&gt;130g/die) forniscono dal 26 al 44% dell’energia totale (ET); </a:t>
            </a:r>
          </a:p>
          <a:p>
            <a:r>
              <a:rPr lang="it-IT" sz="1900" b="1"/>
              <a:t>A basso contenuto di CHO (low-CHO diet): </a:t>
            </a:r>
            <a:r>
              <a:rPr lang="it-IT" sz="1900"/>
              <a:t>per valori dal 10 al 25% dell’ET giornaliera (50-130 g/die ) </a:t>
            </a:r>
          </a:p>
          <a:p>
            <a:r>
              <a:rPr lang="it-IT" sz="1900" b="1"/>
              <a:t>A contenuto molto basso di CHO (very-low CHO diet): </a:t>
            </a:r>
            <a:r>
              <a:rPr lang="it-IT" sz="1900"/>
              <a:t>i CHO della dieta sono &lt;10% dell’ET e il contenuto assoluto è &lt;50g/die. </a:t>
            </a:r>
          </a:p>
          <a:p>
            <a:r>
              <a:rPr lang="it-IT" sz="1900" b="1"/>
              <a:t>VLCKD (very low calorie ketogenic diet) </a:t>
            </a:r>
            <a:r>
              <a:rPr lang="it-IT" sz="1900"/>
              <a:t>se le calorie sono inferiori a 800/die e i CHO &lt;30 gr; le diete VLCKD possono essere utilizzate continuativamente per 12 settimane e comunque sempre sotto controllo medico</a:t>
            </a:r>
          </a:p>
        </p:txBody>
      </p:sp>
      <p:pic>
        <p:nvPicPr>
          <p:cNvPr id="3" name="Immagine 2" descr="Immagine che contiene albero, esterni, dilegno, bosco  Descrizione generata automaticamente">
            <a:extLst>
              <a:ext uri="{FF2B5EF4-FFF2-40B4-BE49-F238E27FC236}">
                <a16:creationId xmlns:a16="http://schemas.microsoft.com/office/drawing/2014/main" id="{95ACDF10-B9EE-E881-FF7A-D86E92EB901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795" r="-3" b="-3"/>
          <a:stretch>
            <a:fillRect/>
          </a:stretch>
        </p:blipFill>
        <p:spPr>
          <a:xfrm>
            <a:off x="5756743" y="2093976"/>
            <a:ext cx="2955798" cy="4096512"/>
          </a:xfrm>
          <a:prstGeom prst="rect">
            <a:avLst/>
          </a:prstGeom>
        </p:spPr>
      </p:pic>
    </p:spTree>
    <p:extLst>
      <p:ext uri="{BB962C8B-B14F-4D97-AF65-F5344CB8AC3E}">
        <p14:creationId xmlns:p14="http://schemas.microsoft.com/office/powerpoint/2010/main" val="24960522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40D10-A2FD-45AD-932D-3FD29D4EF8E9}"/>
              </a:ext>
            </a:extLst>
          </p:cNvPr>
          <p:cNvSpPr>
            <a:spLocks noGrp="1"/>
          </p:cNvSpPr>
          <p:nvPr>
            <p:ph type="title"/>
          </p:nvPr>
        </p:nvSpPr>
        <p:spPr>
          <a:xfrm>
            <a:off x="486000" y="1343250"/>
            <a:ext cx="8172000" cy="972000"/>
          </a:xfrm>
        </p:spPr>
        <p:txBody>
          <a:bodyPr/>
          <a:lstStyle/>
          <a:p>
            <a:r>
              <a:rPr lang="da-DK" dirty="0"/>
              <a:t>Change in body composition (DXA)</a:t>
            </a:r>
            <a:br>
              <a:rPr lang="da-DK" dirty="0"/>
            </a:br>
            <a:r>
              <a:rPr lang="da-DK" sz="1500" dirty="0">
                <a:solidFill>
                  <a:schemeClr val="accent5"/>
                </a:solidFill>
              </a:rPr>
              <a:t>STEP 1</a:t>
            </a:r>
            <a:endParaRPr lang="en-GB" dirty="0">
              <a:solidFill>
                <a:schemeClr val="accent5"/>
              </a:solidFill>
            </a:endParaRPr>
          </a:p>
        </p:txBody>
      </p:sp>
      <p:sp>
        <p:nvSpPr>
          <p:cNvPr id="6" name="Text Placeholder 5">
            <a:extLst>
              <a:ext uri="{FF2B5EF4-FFF2-40B4-BE49-F238E27FC236}">
                <a16:creationId xmlns:a16="http://schemas.microsoft.com/office/drawing/2014/main" id="{D9DB6700-7715-4C1F-ABBC-5FECAC812A4D}"/>
              </a:ext>
            </a:extLst>
          </p:cNvPr>
          <p:cNvSpPr>
            <a:spLocks noGrp="1"/>
          </p:cNvSpPr>
          <p:nvPr>
            <p:ph type="body" sz="quarter" idx="13"/>
          </p:nvPr>
        </p:nvSpPr>
        <p:spPr>
          <a:xfrm>
            <a:off x="485999" y="5514750"/>
            <a:ext cx="6489000" cy="243000"/>
          </a:xfrm>
        </p:spPr>
        <p:txBody>
          <a:bodyPr anchor="t"/>
          <a:lstStyle/>
          <a:p>
            <a:r>
              <a:rPr lang="en-GB" dirty="0"/>
              <a:t>§ Observed data for the in-trial period; # Estimated data for the treatment policy estimand. </a:t>
            </a:r>
            <a:br>
              <a:rPr lang="en-GB" dirty="0"/>
            </a:br>
            <a:r>
              <a:rPr lang="en-GB" dirty="0"/>
              <a:t>CI, confidence interval; DXA, dual energy x-ray absorptiometry; ETD, estimated treatment difference.</a:t>
            </a:r>
            <a:br>
              <a:rPr lang="en-GB" dirty="0"/>
            </a:br>
            <a:r>
              <a:rPr lang="en-GB" dirty="0"/>
              <a:t>Wilding et al. presented at the Endocrine Society (ENDO) virtual meeting, March 20-23, 2021.</a:t>
            </a:r>
            <a:endParaRPr lang="en-US" dirty="0"/>
          </a:p>
        </p:txBody>
      </p:sp>
      <p:grpSp>
        <p:nvGrpSpPr>
          <p:cNvPr id="52" name="Group 51">
            <a:extLst>
              <a:ext uri="{FF2B5EF4-FFF2-40B4-BE49-F238E27FC236}">
                <a16:creationId xmlns:a16="http://schemas.microsoft.com/office/drawing/2014/main" id="{43CFA126-1C45-4942-8DCD-190473214CDD}"/>
              </a:ext>
            </a:extLst>
          </p:cNvPr>
          <p:cNvGrpSpPr>
            <a:grpSpLocks noChangeAspect="1"/>
          </p:cNvGrpSpPr>
          <p:nvPr/>
        </p:nvGrpSpPr>
        <p:grpSpPr>
          <a:xfrm>
            <a:off x="432546" y="2663816"/>
            <a:ext cx="4706229" cy="2186628"/>
            <a:chOff x="612993" y="1183131"/>
            <a:chExt cx="6972194" cy="3239448"/>
          </a:xfrm>
        </p:grpSpPr>
        <p:sp>
          <p:nvSpPr>
            <p:cNvPr id="7" name="TextBox 6">
              <a:extLst>
                <a:ext uri="{FF2B5EF4-FFF2-40B4-BE49-F238E27FC236}">
                  <a16:creationId xmlns:a16="http://schemas.microsoft.com/office/drawing/2014/main" id="{94D06EAF-768F-4E88-A281-4AED7E0A8301}"/>
                </a:ext>
              </a:extLst>
            </p:cNvPr>
            <p:cNvSpPr txBox="1"/>
            <p:nvPr/>
          </p:nvSpPr>
          <p:spPr>
            <a:xfrm>
              <a:off x="628950" y="2137972"/>
              <a:ext cx="904688" cy="615552"/>
            </a:xfrm>
            <a:prstGeom prst="rect">
              <a:avLst/>
            </a:prstGeom>
            <a:noFill/>
          </p:spPr>
          <p:txBody>
            <a:bodyPr wrap="square" lIns="0" rIns="0" rtlCol="0" anchor="t">
              <a:spAutoFit/>
            </a:bodyPr>
            <a:lstStyle/>
            <a:p>
              <a:pPr algn="ctr" defTabSz="685256">
                <a:defRPr/>
              </a:pPr>
              <a:r>
                <a:rPr lang="en-CA" sz="1050">
                  <a:solidFill>
                    <a:srgbClr val="001965"/>
                  </a:solidFill>
                  <a:latin typeface="Apis For Office" panose="020B0504010101010104" pitchFamily="34" charset="0"/>
                  <a:ea typeface="Apis For Office" panose="020B0504010101010104" pitchFamily="34" charset="0"/>
                  <a:cs typeface="Apis For Office" panose="020B0504010101010104" pitchFamily="34" charset="0"/>
                </a:rPr>
                <a:t>Total fat mass (%)</a:t>
              </a:r>
            </a:p>
          </p:txBody>
        </p:sp>
        <p:sp>
          <p:nvSpPr>
            <p:cNvPr id="8" name="TextBox 7">
              <a:extLst>
                <a:ext uri="{FF2B5EF4-FFF2-40B4-BE49-F238E27FC236}">
                  <a16:creationId xmlns:a16="http://schemas.microsoft.com/office/drawing/2014/main" id="{FF3CDBD4-EBFA-4A7C-85C1-336719548027}"/>
                </a:ext>
              </a:extLst>
            </p:cNvPr>
            <p:cNvSpPr txBox="1"/>
            <p:nvPr/>
          </p:nvSpPr>
          <p:spPr>
            <a:xfrm>
              <a:off x="612993" y="2822725"/>
              <a:ext cx="1049657" cy="615552"/>
            </a:xfrm>
            <a:prstGeom prst="rect">
              <a:avLst/>
            </a:prstGeom>
            <a:noFill/>
          </p:spPr>
          <p:txBody>
            <a:bodyPr wrap="square" lIns="0" rIns="0" rtlCol="0" anchor="t">
              <a:spAutoFit/>
            </a:bodyPr>
            <a:lstStyle/>
            <a:p>
              <a:pPr algn="ctr" defTabSz="685256">
                <a:defRPr/>
              </a:pPr>
              <a:r>
                <a:rPr lang="en-CA" sz="1050">
                  <a:solidFill>
                    <a:srgbClr val="001965"/>
                  </a:solidFill>
                  <a:latin typeface="Apis For Office" panose="020B0504010101010104" pitchFamily="34" charset="0"/>
                  <a:ea typeface="Apis For Office" panose="020B0504010101010104" pitchFamily="34" charset="0"/>
                  <a:cs typeface="Apis For Office" panose="020B0504010101010104" pitchFamily="34" charset="0"/>
                </a:rPr>
                <a:t>Lean body mass (%)</a:t>
              </a:r>
            </a:p>
          </p:txBody>
        </p:sp>
        <p:sp>
          <p:nvSpPr>
            <p:cNvPr id="9" name="TextBox 8">
              <a:extLst>
                <a:ext uri="{FF2B5EF4-FFF2-40B4-BE49-F238E27FC236}">
                  <a16:creationId xmlns:a16="http://schemas.microsoft.com/office/drawing/2014/main" id="{09E1EE6D-0A47-463E-B80D-2105963514C4}"/>
                </a:ext>
              </a:extLst>
            </p:cNvPr>
            <p:cNvSpPr txBox="1"/>
            <p:nvPr/>
          </p:nvSpPr>
          <p:spPr>
            <a:xfrm>
              <a:off x="1936342" y="1183131"/>
              <a:ext cx="2457354" cy="410369"/>
            </a:xfrm>
            <a:prstGeom prst="rect">
              <a:avLst/>
            </a:prstGeom>
            <a:noFill/>
          </p:spPr>
          <p:txBody>
            <a:bodyPr wrap="square" lIns="0" rIns="0" rtlCol="0" anchor="t">
              <a:spAutoFit/>
            </a:bodyPr>
            <a:lstStyle/>
            <a:p>
              <a:pPr algn="ctr" defTabSz="685256">
                <a:defRPr/>
              </a:pPr>
              <a:r>
                <a:rPr lang="en-CA" sz="1200">
                  <a:solidFill>
                    <a:srgbClr val="001965"/>
                  </a:solidFill>
                  <a:latin typeface="Apis For Office" panose="020B0504010101010104" pitchFamily="34" charset="0"/>
                  <a:ea typeface="Apis For Office" panose="020B0504010101010104" pitchFamily="34" charset="0"/>
                  <a:cs typeface="Apis For Office" panose="020B0504010101010104" pitchFamily="34" charset="0"/>
                </a:rPr>
                <a:t>Semaglutide 2.4 mg</a:t>
              </a:r>
            </a:p>
          </p:txBody>
        </p:sp>
        <p:sp>
          <p:nvSpPr>
            <p:cNvPr id="10" name="TextBox 9">
              <a:extLst>
                <a:ext uri="{FF2B5EF4-FFF2-40B4-BE49-F238E27FC236}">
                  <a16:creationId xmlns:a16="http://schemas.microsoft.com/office/drawing/2014/main" id="{CCE01D35-ADB1-494A-9807-20D2F5CC13AD}"/>
                </a:ext>
              </a:extLst>
            </p:cNvPr>
            <p:cNvSpPr txBox="1"/>
            <p:nvPr/>
          </p:nvSpPr>
          <p:spPr>
            <a:xfrm>
              <a:off x="5121964" y="1186817"/>
              <a:ext cx="2116776" cy="410369"/>
            </a:xfrm>
            <a:prstGeom prst="rect">
              <a:avLst/>
            </a:prstGeom>
            <a:noFill/>
          </p:spPr>
          <p:txBody>
            <a:bodyPr wrap="square" lIns="0" rIns="0" rtlCol="0" anchor="t">
              <a:spAutoFit/>
            </a:bodyPr>
            <a:lstStyle/>
            <a:p>
              <a:pPr algn="ctr" defTabSz="685256">
                <a:defRPr/>
              </a:pPr>
              <a:r>
                <a:rPr lang="en-CA" sz="1200">
                  <a:solidFill>
                    <a:srgbClr val="001965"/>
                  </a:solidFill>
                  <a:latin typeface="Apis For Office" panose="020B0504010101010104" pitchFamily="34" charset="0"/>
                  <a:ea typeface="Apis For Office" panose="020B0504010101010104" pitchFamily="34" charset="0"/>
                  <a:cs typeface="Apis For Office" panose="020B0504010101010104" pitchFamily="34" charset="0"/>
                </a:rPr>
                <a:t>Placebo</a:t>
              </a:r>
            </a:p>
          </p:txBody>
        </p:sp>
        <p:sp>
          <p:nvSpPr>
            <p:cNvPr id="11" name="TextBox 10">
              <a:extLst>
                <a:ext uri="{FF2B5EF4-FFF2-40B4-BE49-F238E27FC236}">
                  <a16:creationId xmlns:a16="http://schemas.microsoft.com/office/drawing/2014/main" id="{F5CE0C23-A232-4CD7-98F9-F71F13FB0371}"/>
                </a:ext>
              </a:extLst>
            </p:cNvPr>
            <p:cNvSpPr txBox="1"/>
            <p:nvPr/>
          </p:nvSpPr>
          <p:spPr>
            <a:xfrm>
              <a:off x="2049256" y="4080606"/>
              <a:ext cx="983874" cy="341973"/>
            </a:xfrm>
            <a:prstGeom prst="rect">
              <a:avLst/>
            </a:prstGeom>
            <a:noFill/>
          </p:spPr>
          <p:txBody>
            <a:bodyPr wrap="square" lIns="0" rIns="0" rtlCol="0" anchor="t">
              <a:spAutoFit/>
            </a:bodyPr>
            <a:lstStyle/>
            <a:p>
              <a:pPr algn="ctr" defTabSz="685256">
                <a:defRPr/>
              </a:pPr>
              <a:r>
                <a:rPr lang="en-CA" sz="900">
                  <a:solidFill>
                    <a:srgbClr val="001965"/>
                  </a:solidFill>
                  <a:latin typeface="Apis For Office" panose="020B0504010101010104" pitchFamily="34" charset="0"/>
                  <a:ea typeface="Apis For Office" panose="020B0504010101010104" pitchFamily="34" charset="0"/>
                  <a:cs typeface="Apis For Office" panose="020B0504010101010104" pitchFamily="34" charset="0"/>
                </a:rPr>
                <a:t>Baseline</a:t>
              </a:r>
            </a:p>
          </p:txBody>
        </p:sp>
        <p:sp>
          <p:nvSpPr>
            <p:cNvPr id="12" name="TextBox 11">
              <a:extLst>
                <a:ext uri="{FF2B5EF4-FFF2-40B4-BE49-F238E27FC236}">
                  <a16:creationId xmlns:a16="http://schemas.microsoft.com/office/drawing/2014/main" id="{32CA9E81-71F1-4B8C-ACE5-916EC7B70799}"/>
                </a:ext>
              </a:extLst>
            </p:cNvPr>
            <p:cNvSpPr txBox="1"/>
            <p:nvPr/>
          </p:nvSpPr>
          <p:spPr>
            <a:xfrm>
              <a:off x="3409822" y="4080606"/>
              <a:ext cx="983874" cy="341973"/>
            </a:xfrm>
            <a:prstGeom prst="rect">
              <a:avLst/>
            </a:prstGeom>
            <a:noFill/>
          </p:spPr>
          <p:txBody>
            <a:bodyPr wrap="square" lIns="0" rIns="0" rtlCol="0" anchor="t">
              <a:spAutoFit/>
            </a:bodyPr>
            <a:lstStyle/>
            <a:p>
              <a:pPr algn="ctr" defTabSz="685256">
                <a:defRPr/>
              </a:pPr>
              <a:r>
                <a:rPr lang="en-CA" sz="900">
                  <a:solidFill>
                    <a:srgbClr val="001965"/>
                  </a:solidFill>
                  <a:latin typeface="Apis For Office" panose="020B0504010101010104" pitchFamily="34" charset="0"/>
                  <a:ea typeface="Apis For Office" panose="020B0504010101010104" pitchFamily="34" charset="0"/>
                  <a:cs typeface="Apis For Office" panose="020B0504010101010104" pitchFamily="34" charset="0"/>
                </a:rPr>
                <a:t>Week 68</a:t>
              </a:r>
            </a:p>
          </p:txBody>
        </p:sp>
        <p:sp>
          <p:nvSpPr>
            <p:cNvPr id="13" name="TextBox 12">
              <a:extLst>
                <a:ext uri="{FF2B5EF4-FFF2-40B4-BE49-F238E27FC236}">
                  <a16:creationId xmlns:a16="http://schemas.microsoft.com/office/drawing/2014/main" id="{FC7BB996-1387-41AD-A426-5B85E225CD2D}"/>
                </a:ext>
              </a:extLst>
            </p:cNvPr>
            <p:cNvSpPr txBox="1"/>
            <p:nvPr/>
          </p:nvSpPr>
          <p:spPr>
            <a:xfrm>
              <a:off x="4963753" y="4080606"/>
              <a:ext cx="983874" cy="341973"/>
            </a:xfrm>
            <a:prstGeom prst="rect">
              <a:avLst/>
            </a:prstGeom>
            <a:noFill/>
          </p:spPr>
          <p:txBody>
            <a:bodyPr wrap="square" lIns="0" rIns="0" rtlCol="0" anchor="t">
              <a:spAutoFit/>
            </a:bodyPr>
            <a:lstStyle/>
            <a:p>
              <a:pPr algn="ctr" defTabSz="685256">
                <a:defRPr/>
              </a:pPr>
              <a:r>
                <a:rPr lang="en-CA" sz="900">
                  <a:solidFill>
                    <a:srgbClr val="001965"/>
                  </a:solidFill>
                  <a:latin typeface="Apis For Office" panose="020B0504010101010104" pitchFamily="34" charset="0"/>
                  <a:ea typeface="Apis For Office" panose="020B0504010101010104" pitchFamily="34" charset="0"/>
                  <a:cs typeface="Apis For Office" panose="020B0504010101010104" pitchFamily="34" charset="0"/>
                </a:rPr>
                <a:t>Baseline</a:t>
              </a:r>
            </a:p>
          </p:txBody>
        </p:sp>
        <p:sp>
          <p:nvSpPr>
            <p:cNvPr id="14" name="TextBox 13">
              <a:extLst>
                <a:ext uri="{FF2B5EF4-FFF2-40B4-BE49-F238E27FC236}">
                  <a16:creationId xmlns:a16="http://schemas.microsoft.com/office/drawing/2014/main" id="{A3DBCD53-BCD1-4FE5-8678-E7035AD0461E}"/>
                </a:ext>
              </a:extLst>
            </p:cNvPr>
            <p:cNvSpPr txBox="1"/>
            <p:nvPr/>
          </p:nvSpPr>
          <p:spPr>
            <a:xfrm>
              <a:off x="6418547" y="4080606"/>
              <a:ext cx="983874" cy="341973"/>
            </a:xfrm>
            <a:prstGeom prst="rect">
              <a:avLst/>
            </a:prstGeom>
            <a:noFill/>
          </p:spPr>
          <p:txBody>
            <a:bodyPr wrap="square" lIns="0" rIns="0" rtlCol="0" anchor="t">
              <a:spAutoFit/>
            </a:bodyPr>
            <a:lstStyle/>
            <a:p>
              <a:pPr algn="ctr" defTabSz="685256">
                <a:defRPr/>
              </a:pPr>
              <a:r>
                <a:rPr lang="en-CA" sz="900">
                  <a:solidFill>
                    <a:srgbClr val="001965"/>
                  </a:solidFill>
                  <a:latin typeface="Apis For Office" panose="020B0504010101010104" pitchFamily="34" charset="0"/>
                  <a:ea typeface="Apis For Office" panose="020B0504010101010104" pitchFamily="34" charset="0"/>
                  <a:cs typeface="Apis For Office" panose="020B0504010101010104" pitchFamily="34" charset="0"/>
                </a:rPr>
                <a:t>Week 68</a:t>
              </a:r>
            </a:p>
          </p:txBody>
        </p:sp>
        <p:grpSp>
          <p:nvGrpSpPr>
            <p:cNvPr id="15" name="Group 14">
              <a:extLst>
                <a:ext uri="{FF2B5EF4-FFF2-40B4-BE49-F238E27FC236}">
                  <a16:creationId xmlns:a16="http://schemas.microsoft.com/office/drawing/2014/main" id="{D2F2A01C-93EA-4F4E-85BF-6D617C23A7ED}"/>
                </a:ext>
              </a:extLst>
            </p:cNvPr>
            <p:cNvGrpSpPr/>
            <p:nvPr/>
          </p:nvGrpSpPr>
          <p:grpSpPr>
            <a:xfrm>
              <a:off x="1772227" y="1598593"/>
              <a:ext cx="1531217" cy="2476227"/>
              <a:chOff x="1438509" y="1598593"/>
              <a:chExt cx="1531217" cy="2476227"/>
            </a:xfrm>
          </p:grpSpPr>
          <p:cxnSp>
            <p:nvCxnSpPr>
              <p:cNvPr id="16" name="Straight Connector 15">
                <a:extLst>
                  <a:ext uri="{FF2B5EF4-FFF2-40B4-BE49-F238E27FC236}">
                    <a16:creationId xmlns:a16="http://schemas.microsoft.com/office/drawing/2014/main" id="{46905B4D-4316-4AC9-834F-82724FA9AAD6}"/>
                  </a:ext>
                </a:extLst>
              </p:cNvPr>
              <p:cNvCxnSpPr>
                <a:cxnSpLocks/>
              </p:cNvCxnSpPr>
              <p:nvPr/>
            </p:nvCxnSpPr>
            <p:spPr>
              <a:xfrm flipV="1">
                <a:off x="1684414" y="2217949"/>
                <a:ext cx="684000"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17" name="Group 16">
                <a:extLst>
                  <a:ext uri="{FF2B5EF4-FFF2-40B4-BE49-F238E27FC236}">
                    <a16:creationId xmlns:a16="http://schemas.microsoft.com/office/drawing/2014/main" id="{DD89254E-616C-40BB-9AF0-90B902A98812}"/>
                  </a:ext>
                </a:extLst>
              </p:cNvPr>
              <p:cNvGrpSpPr/>
              <p:nvPr/>
            </p:nvGrpSpPr>
            <p:grpSpPr>
              <a:xfrm>
                <a:off x="1438509" y="2060115"/>
                <a:ext cx="1531217" cy="2014705"/>
                <a:chOff x="3097542" y="1684200"/>
                <a:chExt cx="2703117" cy="2542251"/>
              </a:xfrm>
            </p:grpSpPr>
            <p:pic>
              <p:nvPicPr>
                <p:cNvPr id="22" name="Picture 21">
                  <a:extLst>
                    <a:ext uri="{FF2B5EF4-FFF2-40B4-BE49-F238E27FC236}">
                      <a16:creationId xmlns:a16="http://schemas.microsoft.com/office/drawing/2014/main" id="{F375A22F-26F6-4193-B8E5-DE3DC38A156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92123"/>
                <a:stretch/>
              </p:blipFill>
              <p:spPr>
                <a:xfrm>
                  <a:off x="3099897" y="1684200"/>
                  <a:ext cx="2700762" cy="200259"/>
                </a:xfrm>
                <a:prstGeom prst="rect">
                  <a:avLst/>
                </a:prstGeom>
              </p:spPr>
            </p:pic>
            <p:pic>
              <p:nvPicPr>
                <p:cNvPr id="23" name="Picture 22">
                  <a:extLst>
                    <a:ext uri="{FF2B5EF4-FFF2-40B4-BE49-F238E27FC236}">
                      <a16:creationId xmlns:a16="http://schemas.microsoft.com/office/drawing/2014/main" id="{E022EE74-5133-4B49-A9A9-16DC9289398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7877"/>
                <a:stretch/>
              </p:blipFill>
              <p:spPr>
                <a:xfrm>
                  <a:off x="3097542" y="1884458"/>
                  <a:ext cx="2700762" cy="2341993"/>
                </a:xfrm>
                <a:prstGeom prst="rect">
                  <a:avLst/>
                </a:prstGeom>
              </p:spPr>
            </p:pic>
          </p:grpSp>
          <p:pic>
            <p:nvPicPr>
              <p:cNvPr id="18" name="Picture 17">
                <a:extLst>
                  <a:ext uri="{FF2B5EF4-FFF2-40B4-BE49-F238E27FC236}">
                    <a16:creationId xmlns:a16="http://schemas.microsoft.com/office/drawing/2014/main" id="{5283732A-81A8-45B8-9A2B-2B0BDE045E75}"/>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7300" t="38897" r="27214"/>
              <a:stretch/>
            </p:blipFill>
            <p:spPr>
              <a:xfrm>
                <a:off x="1856747" y="2840740"/>
                <a:ext cx="695887" cy="1231048"/>
              </a:xfrm>
              <a:prstGeom prst="rect">
                <a:avLst/>
              </a:prstGeom>
            </p:spPr>
          </p:pic>
          <p:sp>
            <p:nvSpPr>
              <p:cNvPr id="19" name="Freeform: Shape 18">
                <a:extLst>
                  <a:ext uri="{FF2B5EF4-FFF2-40B4-BE49-F238E27FC236}">
                    <a16:creationId xmlns:a16="http://schemas.microsoft.com/office/drawing/2014/main" id="{8594F56B-B22A-4600-A638-988559DBA478}"/>
                  </a:ext>
                </a:extLst>
              </p:cNvPr>
              <p:cNvSpPr/>
              <p:nvPr/>
            </p:nvSpPr>
            <p:spPr>
              <a:xfrm>
                <a:off x="1998324" y="1598593"/>
                <a:ext cx="432000" cy="432000"/>
              </a:xfrm>
              <a:custGeom>
                <a:avLst/>
                <a:gdLst>
                  <a:gd name="connsiteX0" fmla="*/ 356870 w 356870"/>
                  <a:gd name="connsiteY0" fmla="*/ 153353 h 306705"/>
                  <a:gd name="connsiteX1" fmla="*/ 178435 w 356870"/>
                  <a:gd name="connsiteY1" fmla="*/ 306705 h 306705"/>
                  <a:gd name="connsiteX2" fmla="*/ 0 w 356870"/>
                  <a:gd name="connsiteY2" fmla="*/ 153353 h 306705"/>
                  <a:gd name="connsiteX3" fmla="*/ 178435 w 356870"/>
                  <a:gd name="connsiteY3" fmla="*/ 0 h 306705"/>
                  <a:gd name="connsiteX4" fmla="*/ 356870 w 356870"/>
                  <a:gd name="connsiteY4" fmla="*/ 153353 h 3067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6870" h="306705">
                    <a:moveTo>
                      <a:pt x="356870" y="153353"/>
                    </a:moveTo>
                    <a:cubicBezTo>
                      <a:pt x="356870" y="238047"/>
                      <a:pt x="276982" y="306705"/>
                      <a:pt x="178435" y="306705"/>
                    </a:cubicBezTo>
                    <a:cubicBezTo>
                      <a:pt x="79888" y="306705"/>
                      <a:pt x="0" y="238047"/>
                      <a:pt x="0" y="153353"/>
                    </a:cubicBezTo>
                    <a:cubicBezTo>
                      <a:pt x="0" y="68658"/>
                      <a:pt x="79888" y="0"/>
                      <a:pt x="178435" y="0"/>
                    </a:cubicBezTo>
                    <a:cubicBezTo>
                      <a:pt x="276982" y="0"/>
                      <a:pt x="356870" y="68658"/>
                      <a:pt x="356870" y="153353"/>
                    </a:cubicBezTo>
                    <a:close/>
                  </a:path>
                </a:pathLst>
              </a:custGeom>
              <a:solidFill>
                <a:srgbClr val="001965"/>
              </a:solidFill>
              <a:ln w="22225" cap="flat">
                <a:noFill/>
                <a:prstDash val="solid"/>
                <a:miter/>
              </a:ln>
            </p:spPr>
            <p:txBody>
              <a:bodyPr rtlCol="0" anchor="ctr"/>
              <a:lstStyle/>
              <a:p>
                <a:pPr defTabSz="685256">
                  <a:defRPr/>
                </a:pPr>
                <a:endParaRPr lang="en-GB" sz="1050">
                  <a:solidFill>
                    <a:srgbClr val="000000"/>
                  </a:solidFill>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20" name="TextBox 19">
                <a:extLst>
                  <a:ext uri="{FF2B5EF4-FFF2-40B4-BE49-F238E27FC236}">
                    <a16:creationId xmlns:a16="http://schemas.microsoft.com/office/drawing/2014/main" id="{3603DCA6-4EB6-489A-BCF0-B027F79E029A}"/>
                  </a:ext>
                </a:extLst>
              </p:cNvPr>
              <p:cNvSpPr txBox="1"/>
              <p:nvPr/>
            </p:nvSpPr>
            <p:spPr>
              <a:xfrm>
                <a:off x="1939246" y="2851831"/>
                <a:ext cx="524391" cy="205184"/>
              </a:xfrm>
              <a:prstGeom prst="rect">
                <a:avLst/>
              </a:prstGeom>
              <a:noFill/>
            </p:spPr>
            <p:txBody>
              <a:bodyPr wrap="square" lIns="0" tIns="0" rIns="0" bIns="0" rtlCol="0">
                <a:spAutoFit/>
              </a:bodyPr>
              <a:lstStyle/>
              <a:p>
                <a:pPr algn="ctr" defTabSz="685256">
                  <a:defRPr/>
                </a:pPr>
                <a:r>
                  <a:rPr lang="en-US" sz="900">
                    <a:solidFill>
                      <a:srgbClr val="001965"/>
                    </a:solidFill>
                    <a:latin typeface="Apis For Office" panose="020B0504010101010104" pitchFamily="34" charset="0"/>
                    <a:ea typeface="Apis For Office" panose="020B0504010101010104" pitchFamily="34" charset="0"/>
                    <a:cs typeface="Apis For Office" panose="020B0504010101010104" pitchFamily="34" charset="0"/>
                  </a:rPr>
                  <a:t>53.9%</a:t>
                </a:r>
                <a:endParaRPr lang="en-GB" sz="900">
                  <a:solidFill>
                    <a:srgbClr val="001965"/>
                  </a:solidFill>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21" name="TextBox 20">
                <a:extLst>
                  <a:ext uri="{FF2B5EF4-FFF2-40B4-BE49-F238E27FC236}">
                    <a16:creationId xmlns:a16="http://schemas.microsoft.com/office/drawing/2014/main" id="{8888986B-81AD-4E90-B821-2BCE695F6FA5}"/>
                  </a:ext>
                </a:extLst>
              </p:cNvPr>
              <p:cNvSpPr txBox="1"/>
              <p:nvPr/>
            </p:nvSpPr>
            <p:spPr>
              <a:xfrm>
                <a:off x="1914807" y="2434323"/>
                <a:ext cx="599768" cy="205184"/>
              </a:xfrm>
              <a:prstGeom prst="rect">
                <a:avLst/>
              </a:prstGeom>
              <a:noFill/>
            </p:spPr>
            <p:txBody>
              <a:bodyPr wrap="square" lIns="0" tIns="0" rIns="0" bIns="0" rtlCol="0">
                <a:spAutoFit/>
              </a:bodyPr>
              <a:lstStyle/>
              <a:p>
                <a:pPr algn="ctr" defTabSz="685256">
                  <a:defRPr/>
                </a:pPr>
                <a:r>
                  <a:rPr lang="en-US" sz="900">
                    <a:solidFill>
                      <a:srgbClr val="001965"/>
                    </a:solidFill>
                    <a:latin typeface="Apis For Office" panose="020B0504010101010104" pitchFamily="34" charset="0"/>
                    <a:ea typeface="Apis For Office" panose="020B0504010101010104" pitchFamily="34" charset="0"/>
                    <a:cs typeface="Apis For Office" panose="020B0504010101010104" pitchFamily="34" charset="0"/>
                  </a:rPr>
                  <a:t>43.4%</a:t>
                </a:r>
                <a:endParaRPr lang="en-GB" sz="900">
                  <a:solidFill>
                    <a:srgbClr val="001965"/>
                  </a:solidFill>
                  <a:latin typeface="Apis For Office" panose="020B0504010101010104" pitchFamily="34" charset="0"/>
                  <a:ea typeface="Apis For Office" panose="020B0504010101010104" pitchFamily="34" charset="0"/>
                  <a:cs typeface="Apis For Office" panose="020B0504010101010104" pitchFamily="34" charset="0"/>
                </a:endParaRPr>
              </a:p>
            </p:txBody>
          </p:sp>
        </p:grpSp>
        <p:grpSp>
          <p:nvGrpSpPr>
            <p:cNvPr id="24" name="Group 23">
              <a:extLst>
                <a:ext uri="{FF2B5EF4-FFF2-40B4-BE49-F238E27FC236}">
                  <a16:creationId xmlns:a16="http://schemas.microsoft.com/office/drawing/2014/main" id="{9F3240F9-E5D1-4A60-B0C6-D897B2D5C003}"/>
                </a:ext>
              </a:extLst>
            </p:cNvPr>
            <p:cNvGrpSpPr/>
            <p:nvPr/>
          </p:nvGrpSpPr>
          <p:grpSpPr>
            <a:xfrm>
              <a:off x="3316760" y="1598593"/>
              <a:ext cx="1167312" cy="2481548"/>
              <a:chOff x="2983042" y="1598593"/>
              <a:chExt cx="1167312" cy="2481548"/>
            </a:xfrm>
          </p:grpSpPr>
          <p:grpSp>
            <p:nvGrpSpPr>
              <p:cNvPr id="25" name="Group 24">
                <a:extLst>
                  <a:ext uri="{FF2B5EF4-FFF2-40B4-BE49-F238E27FC236}">
                    <a16:creationId xmlns:a16="http://schemas.microsoft.com/office/drawing/2014/main" id="{77F6E274-CE7F-4992-9509-0C72DB834B86}"/>
                  </a:ext>
                </a:extLst>
              </p:cNvPr>
              <p:cNvGrpSpPr/>
              <p:nvPr/>
            </p:nvGrpSpPr>
            <p:grpSpPr>
              <a:xfrm>
                <a:off x="2983042" y="2065433"/>
                <a:ext cx="1167312" cy="2014708"/>
                <a:chOff x="3097542" y="1684200"/>
                <a:chExt cx="2703117" cy="2542251"/>
              </a:xfrm>
            </p:grpSpPr>
            <p:grpSp>
              <p:nvGrpSpPr>
                <p:cNvPr id="29" name="Group 28">
                  <a:extLst>
                    <a:ext uri="{FF2B5EF4-FFF2-40B4-BE49-F238E27FC236}">
                      <a16:creationId xmlns:a16="http://schemas.microsoft.com/office/drawing/2014/main" id="{22A81960-9671-40E5-9B09-699B36DB3046}"/>
                    </a:ext>
                  </a:extLst>
                </p:cNvPr>
                <p:cNvGrpSpPr/>
                <p:nvPr/>
              </p:nvGrpSpPr>
              <p:grpSpPr>
                <a:xfrm>
                  <a:off x="3097542" y="1684200"/>
                  <a:ext cx="2703117" cy="2542251"/>
                  <a:chOff x="3097542" y="1684200"/>
                  <a:chExt cx="2703117" cy="2542251"/>
                </a:xfrm>
              </p:grpSpPr>
              <p:pic>
                <p:nvPicPr>
                  <p:cNvPr id="31" name="Picture 30">
                    <a:extLst>
                      <a:ext uri="{FF2B5EF4-FFF2-40B4-BE49-F238E27FC236}">
                        <a16:creationId xmlns:a16="http://schemas.microsoft.com/office/drawing/2014/main" id="{7162EEFC-1144-4A26-B339-EA072AA37B5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92123"/>
                  <a:stretch/>
                </p:blipFill>
                <p:spPr>
                  <a:xfrm>
                    <a:off x="3099897" y="1684200"/>
                    <a:ext cx="2700762" cy="200259"/>
                  </a:xfrm>
                  <a:prstGeom prst="rect">
                    <a:avLst/>
                  </a:prstGeom>
                </p:spPr>
              </p:pic>
              <p:pic>
                <p:nvPicPr>
                  <p:cNvPr id="32" name="Picture 31">
                    <a:extLst>
                      <a:ext uri="{FF2B5EF4-FFF2-40B4-BE49-F238E27FC236}">
                        <a16:creationId xmlns:a16="http://schemas.microsoft.com/office/drawing/2014/main" id="{2555DFF9-1EE0-455D-8CE1-C3BE093CE6C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7877"/>
                  <a:stretch/>
                </p:blipFill>
                <p:spPr>
                  <a:xfrm>
                    <a:off x="3097542" y="1884458"/>
                    <a:ext cx="2700762" cy="2341993"/>
                  </a:xfrm>
                  <a:prstGeom prst="rect">
                    <a:avLst/>
                  </a:prstGeom>
                </p:spPr>
              </p:pic>
            </p:grpSp>
            <p:pic>
              <p:nvPicPr>
                <p:cNvPr id="30" name="Picture 29">
                  <a:extLst>
                    <a:ext uri="{FF2B5EF4-FFF2-40B4-BE49-F238E27FC236}">
                      <a16:creationId xmlns:a16="http://schemas.microsoft.com/office/drawing/2014/main" id="{B7E95B81-78B3-4447-93D6-640D475D150D}"/>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7300" t="30933" r="27214" b="-1"/>
                <a:stretch/>
              </p:blipFill>
              <p:spPr>
                <a:xfrm>
                  <a:off x="3835873" y="2466754"/>
                  <a:ext cx="1228476" cy="1755866"/>
                </a:xfrm>
                <a:prstGeom prst="rect">
                  <a:avLst/>
                </a:prstGeom>
              </p:spPr>
            </p:pic>
          </p:grpSp>
          <p:sp>
            <p:nvSpPr>
              <p:cNvPr id="26" name="Freeform: Shape 25">
                <a:extLst>
                  <a:ext uri="{FF2B5EF4-FFF2-40B4-BE49-F238E27FC236}">
                    <a16:creationId xmlns:a16="http://schemas.microsoft.com/office/drawing/2014/main" id="{D744557E-89F8-48B7-9738-369F178E4434}"/>
                  </a:ext>
                </a:extLst>
              </p:cNvPr>
              <p:cNvSpPr/>
              <p:nvPr/>
            </p:nvSpPr>
            <p:spPr>
              <a:xfrm>
                <a:off x="3355745" y="1598593"/>
                <a:ext cx="432000" cy="432000"/>
              </a:xfrm>
              <a:custGeom>
                <a:avLst/>
                <a:gdLst>
                  <a:gd name="connsiteX0" fmla="*/ 356870 w 356870"/>
                  <a:gd name="connsiteY0" fmla="*/ 153353 h 306705"/>
                  <a:gd name="connsiteX1" fmla="*/ 178435 w 356870"/>
                  <a:gd name="connsiteY1" fmla="*/ 306705 h 306705"/>
                  <a:gd name="connsiteX2" fmla="*/ 0 w 356870"/>
                  <a:gd name="connsiteY2" fmla="*/ 153353 h 306705"/>
                  <a:gd name="connsiteX3" fmla="*/ 178435 w 356870"/>
                  <a:gd name="connsiteY3" fmla="*/ 0 h 306705"/>
                  <a:gd name="connsiteX4" fmla="*/ 356870 w 356870"/>
                  <a:gd name="connsiteY4" fmla="*/ 153353 h 3067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6870" h="306705">
                    <a:moveTo>
                      <a:pt x="356870" y="153353"/>
                    </a:moveTo>
                    <a:cubicBezTo>
                      <a:pt x="356870" y="238047"/>
                      <a:pt x="276982" y="306705"/>
                      <a:pt x="178435" y="306705"/>
                    </a:cubicBezTo>
                    <a:cubicBezTo>
                      <a:pt x="79888" y="306705"/>
                      <a:pt x="0" y="238047"/>
                      <a:pt x="0" y="153353"/>
                    </a:cubicBezTo>
                    <a:cubicBezTo>
                      <a:pt x="0" y="68658"/>
                      <a:pt x="79888" y="0"/>
                      <a:pt x="178435" y="0"/>
                    </a:cubicBezTo>
                    <a:cubicBezTo>
                      <a:pt x="276982" y="0"/>
                      <a:pt x="356870" y="68658"/>
                      <a:pt x="356870" y="153353"/>
                    </a:cubicBezTo>
                    <a:close/>
                  </a:path>
                </a:pathLst>
              </a:custGeom>
              <a:solidFill>
                <a:srgbClr val="001965"/>
              </a:solidFill>
              <a:ln w="22225" cap="flat">
                <a:noFill/>
                <a:prstDash val="solid"/>
                <a:miter/>
              </a:ln>
            </p:spPr>
            <p:txBody>
              <a:bodyPr rtlCol="0" anchor="ctr"/>
              <a:lstStyle/>
              <a:p>
                <a:pPr defTabSz="685256">
                  <a:defRPr/>
                </a:pPr>
                <a:endParaRPr lang="en-GB" sz="1050">
                  <a:solidFill>
                    <a:srgbClr val="000000"/>
                  </a:solidFill>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27" name="TextBox 26">
                <a:extLst>
                  <a:ext uri="{FF2B5EF4-FFF2-40B4-BE49-F238E27FC236}">
                    <a16:creationId xmlns:a16="http://schemas.microsoft.com/office/drawing/2014/main" id="{D71569DC-2B7A-415B-BD9B-07A57138337F}"/>
                  </a:ext>
                </a:extLst>
              </p:cNvPr>
              <p:cNvSpPr txBox="1"/>
              <p:nvPr/>
            </p:nvSpPr>
            <p:spPr>
              <a:xfrm>
                <a:off x="3312844" y="2851833"/>
                <a:ext cx="510334" cy="205184"/>
              </a:xfrm>
              <a:prstGeom prst="rect">
                <a:avLst/>
              </a:prstGeom>
              <a:noFill/>
            </p:spPr>
            <p:txBody>
              <a:bodyPr wrap="square" lIns="0" tIns="0" rIns="0" bIns="0" rtlCol="0">
                <a:spAutoFit/>
              </a:bodyPr>
              <a:lstStyle/>
              <a:p>
                <a:pPr algn="ctr" defTabSz="685256">
                  <a:defRPr/>
                </a:pPr>
                <a:r>
                  <a:rPr lang="en-US" sz="900" dirty="0">
                    <a:solidFill>
                      <a:srgbClr val="001965"/>
                    </a:solidFill>
                    <a:latin typeface="Apis For Office" panose="020B0504010101010104" pitchFamily="34" charset="0"/>
                    <a:ea typeface="Apis For Office" panose="020B0504010101010104" pitchFamily="34" charset="0"/>
                    <a:cs typeface="Apis For Office" panose="020B0504010101010104" pitchFamily="34" charset="0"/>
                  </a:rPr>
                  <a:t>56.9%</a:t>
                </a:r>
                <a:endParaRPr lang="en-GB" sz="900" dirty="0">
                  <a:solidFill>
                    <a:srgbClr val="001965"/>
                  </a:solidFill>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28" name="TextBox 27">
                <a:extLst>
                  <a:ext uri="{FF2B5EF4-FFF2-40B4-BE49-F238E27FC236}">
                    <a16:creationId xmlns:a16="http://schemas.microsoft.com/office/drawing/2014/main" id="{17A71BB5-1A9A-470B-935A-2CDC0B846843}"/>
                  </a:ext>
                </a:extLst>
              </p:cNvPr>
              <p:cNvSpPr txBox="1"/>
              <p:nvPr/>
            </p:nvSpPr>
            <p:spPr>
              <a:xfrm>
                <a:off x="3291777" y="2434322"/>
                <a:ext cx="530504" cy="205184"/>
              </a:xfrm>
              <a:prstGeom prst="rect">
                <a:avLst/>
              </a:prstGeom>
              <a:noFill/>
            </p:spPr>
            <p:txBody>
              <a:bodyPr wrap="square" lIns="0" tIns="0" rIns="0" bIns="0" rtlCol="0">
                <a:spAutoFit/>
              </a:bodyPr>
              <a:lstStyle/>
              <a:p>
                <a:pPr algn="ctr" defTabSz="685256">
                  <a:defRPr/>
                </a:pPr>
                <a:r>
                  <a:rPr lang="en-US" sz="900" dirty="0">
                    <a:solidFill>
                      <a:srgbClr val="001965"/>
                    </a:solidFill>
                    <a:latin typeface="Apis For Office" panose="020B0504010101010104" pitchFamily="34" charset="0"/>
                    <a:ea typeface="Apis For Office" panose="020B0504010101010104" pitchFamily="34" charset="0"/>
                    <a:cs typeface="Apis For Office" panose="020B0504010101010104" pitchFamily="34" charset="0"/>
                  </a:rPr>
                  <a:t>39.9%</a:t>
                </a:r>
                <a:endParaRPr lang="en-GB" sz="900" dirty="0">
                  <a:solidFill>
                    <a:srgbClr val="001965"/>
                  </a:solidFill>
                  <a:latin typeface="Apis For Office" panose="020B0504010101010104" pitchFamily="34" charset="0"/>
                  <a:ea typeface="Apis For Office" panose="020B0504010101010104" pitchFamily="34" charset="0"/>
                  <a:cs typeface="Apis For Office" panose="020B0504010101010104" pitchFamily="34" charset="0"/>
                </a:endParaRPr>
              </a:p>
            </p:txBody>
          </p:sp>
        </p:grpSp>
        <p:grpSp>
          <p:nvGrpSpPr>
            <p:cNvPr id="33" name="Group 32">
              <a:extLst>
                <a:ext uri="{FF2B5EF4-FFF2-40B4-BE49-F238E27FC236}">
                  <a16:creationId xmlns:a16="http://schemas.microsoft.com/office/drawing/2014/main" id="{F6AA87F7-54B6-45C9-9DF5-A7D0012751AC}"/>
                </a:ext>
              </a:extLst>
            </p:cNvPr>
            <p:cNvGrpSpPr/>
            <p:nvPr/>
          </p:nvGrpSpPr>
          <p:grpSpPr>
            <a:xfrm>
              <a:off x="4686328" y="1598593"/>
              <a:ext cx="1531217" cy="2478108"/>
              <a:chOff x="4352610" y="1598593"/>
              <a:chExt cx="1531217" cy="2478108"/>
            </a:xfrm>
          </p:grpSpPr>
          <p:grpSp>
            <p:nvGrpSpPr>
              <p:cNvPr id="34" name="Group 33">
                <a:extLst>
                  <a:ext uri="{FF2B5EF4-FFF2-40B4-BE49-F238E27FC236}">
                    <a16:creationId xmlns:a16="http://schemas.microsoft.com/office/drawing/2014/main" id="{72767754-07AF-4F73-A6E4-BBF96845A7F7}"/>
                  </a:ext>
                </a:extLst>
              </p:cNvPr>
              <p:cNvGrpSpPr/>
              <p:nvPr/>
            </p:nvGrpSpPr>
            <p:grpSpPr>
              <a:xfrm>
                <a:off x="4352610" y="2061992"/>
                <a:ext cx="1531217" cy="2014709"/>
                <a:chOff x="313793" y="1689061"/>
                <a:chExt cx="2703117" cy="2542251"/>
              </a:xfrm>
            </p:grpSpPr>
            <p:grpSp>
              <p:nvGrpSpPr>
                <p:cNvPr id="38" name="Group 37">
                  <a:extLst>
                    <a:ext uri="{FF2B5EF4-FFF2-40B4-BE49-F238E27FC236}">
                      <a16:creationId xmlns:a16="http://schemas.microsoft.com/office/drawing/2014/main" id="{C4D4AC8F-31E9-465E-8D84-05719A926DE1}"/>
                    </a:ext>
                  </a:extLst>
                </p:cNvPr>
                <p:cNvGrpSpPr/>
                <p:nvPr/>
              </p:nvGrpSpPr>
              <p:grpSpPr>
                <a:xfrm>
                  <a:off x="313793" y="1689061"/>
                  <a:ext cx="2703117" cy="2542251"/>
                  <a:chOff x="3097542" y="1684200"/>
                  <a:chExt cx="2703117" cy="2542251"/>
                </a:xfrm>
              </p:grpSpPr>
              <p:pic>
                <p:nvPicPr>
                  <p:cNvPr id="40" name="Picture 39">
                    <a:extLst>
                      <a:ext uri="{FF2B5EF4-FFF2-40B4-BE49-F238E27FC236}">
                        <a16:creationId xmlns:a16="http://schemas.microsoft.com/office/drawing/2014/main" id="{07BA1AF6-4872-4883-BD9E-790EC66B603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92123"/>
                  <a:stretch/>
                </p:blipFill>
                <p:spPr>
                  <a:xfrm>
                    <a:off x="3099897" y="1684200"/>
                    <a:ext cx="2700762" cy="200259"/>
                  </a:xfrm>
                  <a:prstGeom prst="rect">
                    <a:avLst/>
                  </a:prstGeom>
                </p:spPr>
              </p:pic>
              <p:pic>
                <p:nvPicPr>
                  <p:cNvPr id="41" name="Picture 40">
                    <a:extLst>
                      <a:ext uri="{FF2B5EF4-FFF2-40B4-BE49-F238E27FC236}">
                        <a16:creationId xmlns:a16="http://schemas.microsoft.com/office/drawing/2014/main" id="{61205F19-4921-4AA5-B94E-25F58CD95CD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7877"/>
                  <a:stretch/>
                </p:blipFill>
                <p:spPr>
                  <a:xfrm>
                    <a:off x="3097542" y="1884458"/>
                    <a:ext cx="2700762" cy="2341993"/>
                  </a:xfrm>
                  <a:prstGeom prst="rect">
                    <a:avLst/>
                  </a:prstGeom>
                </p:spPr>
              </p:pic>
            </p:grpSp>
            <p:pic>
              <p:nvPicPr>
                <p:cNvPr id="39" name="Picture 38">
                  <a:extLst>
                    <a:ext uri="{FF2B5EF4-FFF2-40B4-BE49-F238E27FC236}">
                      <a16:creationId xmlns:a16="http://schemas.microsoft.com/office/drawing/2014/main" id="{C43CD445-899D-403C-BC60-9C1AD3682971}"/>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7300" t="38897" r="27214"/>
                <a:stretch/>
              </p:blipFill>
              <p:spPr>
                <a:xfrm>
                  <a:off x="1052124" y="2674087"/>
                  <a:ext cx="1228476" cy="1553393"/>
                </a:xfrm>
                <a:prstGeom prst="rect">
                  <a:avLst/>
                </a:prstGeom>
              </p:spPr>
            </p:pic>
          </p:grpSp>
          <p:sp>
            <p:nvSpPr>
              <p:cNvPr id="35" name="Freeform: Shape 34">
                <a:extLst>
                  <a:ext uri="{FF2B5EF4-FFF2-40B4-BE49-F238E27FC236}">
                    <a16:creationId xmlns:a16="http://schemas.microsoft.com/office/drawing/2014/main" id="{3AA102FE-EC79-462E-96E7-198925D5E891}"/>
                  </a:ext>
                </a:extLst>
              </p:cNvPr>
              <p:cNvSpPr/>
              <p:nvPr/>
            </p:nvSpPr>
            <p:spPr>
              <a:xfrm>
                <a:off x="4901459" y="1598593"/>
                <a:ext cx="432000" cy="432000"/>
              </a:xfrm>
              <a:custGeom>
                <a:avLst/>
                <a:gdLst>
                  <a:gd name="connsiteX0" fmla="*/ 356870 w 356870"/>
                  <a:gd name="connsiteY0" fmla="*/ 153353 h 306705"/>
                  <a:gd name="connsiteX1" fmla="*/ 178435 w 356870"/>
                  <a:gd name="connsiteY1" fmla="*/ 306705 h 306705"/>
                  <a:gd name="connsiteX2" fmla="*/ 0 w 356870"/>
                  <a:gd name="connsiteY2" fmla="*/ 153353 h 306705"/>
                  <a:gd name="connsiteX3" fmla="*/ 178435 w 356870"/>
                  <a:gd name="connsiteY3" fmla="*/ 0 h 306705"/>
                  <a:gd name="connsiteX4" fmla="*/ 356870 w 356870"/>
                  <a:gd name="connsiteY4" fmla="*/ 153353 h 3067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6870" h="306705">
                    <a:moveTo>
                      <a:pt x="356870" y="153353"/>
                    </a:moveTo>
                    <a:cubicBezTo>
                      <a:pt x="356870" y="238047"/>
                      <a:pt x="276982" y="306705"/>
                      <a:pt x="178435" y="306705"/>
                    </a:cubicBezTo>
                    <a:cubicBezTo>
                      <a:pt x="79888" y="306705"/>
                      <a:pt x="0" y="238047"/>
                      <a:pt x="0" y="153353"/>
                    </a:cubicBezTo>
                    <a:cubicBezTo>
                      <a:pt x="0" y="68658"/>
                      <a:pt x="79888" y="0"/>
                      <a:pt x="178435" y="0"/>
                    </a:cubicBezTo>
                    <a:cubicBezTo>
                      <a:pt x="276982" y="0"/>
                      <a:pt x="356870" y="68658"/>
                      <a:pt x="356870" y="153353"/>
                    </a:cubicBezTo>
                    <a:close/>
                  </a:path>
                </a:pathLst>
              </a:custGeom>
              <a:solidFill>
                <a:srgbClr val="82786F"/>
              </a:solidFill>
              <a:ln w="22225" cap="flat">
                <a:noFill/>
                <a:prstDash val="solid"/>
                <a:miter/>
              </a:ln>
            </p:spPr>
            <p:txBody>
              <a:bodyPr rtlCol="0" anchor="ctr"/>
              <a:lstStyle/>
              <a:p>
                <a:pPr defTabSz="685256">
                  <a:defRPr/>
                </a:pPr>
                <a:endParaRPr lang="en-GB" sz="1050">
                  <a:solidFill>
                    <a:srgbClr val="000000"/>
                  </a:solidFill>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36" name="TextBox 35">
                <a:extLst>
                  <a:ext uri="{FF2B5EF4-FFF2-40B4-BE49-F238E27FC236}">
                    <a16:creationId xmlns:a16="http://schemas.microsoft.com/office/drawing/2014/main" id="{1C2D1E9D-1F7D-4A29-AEAF-CFD5D693EB3E}"/>
                  </a:ext>
                </a:extLst>
              </p:cNvPr>
              <p:cNvSpPr txBox="1"/>
              <p:nvPr/>
            </p:nvSpPr>
            <p:spPr>
              <a:xfrm>
                <a:off x="4843387" y="2851833"/>
                <a:ext cx="549999" cy="205184"/>
              </a:xfrm>
              <a:prstGeom prst="rect">
                <a:avLst/>
              </a:prstGeom>
              <a:noFill/>
            </p:spPr>
            <p:txBody>
              <a:bodyPr wrap="square" lIns="0" tIns="0" rIns="0" bIns="0" rtlCol="0">
                <a:spAutoFit/>
              </a:bodyPr>
              <a:lstStyle/>
              <a:p>
                <a:pPr algn="ctr" defTabSz="685256">
                  <a:defRPr/>
                </a:pPr>
                <a:r>
                  <a:rPr lang="en-US" sz="900">
                    <a:solidFill>
                      <a:srgbClr val="001965"/>
                    </a:solidFill>
                    <a:latin typeface="Apis For Office" panose="020B0504010101010104" pitchFamily="34" charset="0"/>
                    <a:ea typeface="Apis For Office" panose="020B0504010101010104" pitchFamily="34" charset="0"/>
                    <a:cs typeface="Apis For Office" panose="020B0504010101010104" pitchFamily="34" charset="0"/>
                  </a:rPr>
                  <a:t>52.7%</a:t>
                </a:r>
                <a:endParaRPr lang="en-GB" sz="900">
                  <a:solidFill>
                    <a:srgbClr val="001965"/>
                  </a:solidFill>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37" name="TextBox 36">
                <a:extLst>
                  <a:ext uri="{FF2B5EF4-FFF2-40B4-BE49-F238E27FC236}">
                    <a16:creationId xmlns:a16="http://schemas.microsoft.com/office/drawing/2014/main" id="{3218D7E7-C678-439C-903F-288DBC0C5294}"/>
                  </a:ext>
                </a:extLst>
              </p:cNvPr>
              <p:cNvSpPr txBox="1"/>
              <p:nvPr/>
            </p:nvSpPr>
            <p:spPr>
              <a:xfrm>
                <a:off x="4833709" y="2434322"/>
                <a:ext cx="570780" cy="205184"/>
              </a:xfrm>
              <a:prstGeom prst="rect">
                <a:avLst/>
              </a:prstGeom>
              <a:noFill/>
            </p:spPr>
            <p:txBody>
              <a:bodyPr wrap="square" lIns="0" tIns="0" rIns="0" bIns="0" rtlCol="0">
                <a:spAutoFit/>
              </a:bodyPr>
              <a:lstStyle/>
              <a:p>
                <a:pPr algn="ctr" defTabSz="685256">
                  <a:defRPr/>
                </a:pPr>
                <a:r>
                  <a:rPr lang="en-US" sz="900" dirty="0">
                    <a:solidFill>
                      <a:srgbClr val="001965"/>
                    </a:solidFill>
                    <a:latin typeface="Apis For Office" panose="020B0504010101010104" pitchFamily="34" charset="0"/>
                    <a:ea typeface="Apis For Office" panose="020B0504010101010104" pitchFamily="34" charset="0"/>
                    <a:cs typeface="Apis For Office" panose="020B0504010101010104" pitchFamily="34" charset="0"/>
                  </a:rPr>
                  <a:t>44.6%</a:t>
                </a:r>
                <a:endParaRPr lang="en-GB" sz="900" dirty="0">
                  <a:solidFill>
                    <a:srgbClr val="001965"/>
                  </a:solidFill>
                  <a:latin typeface="Apis For Office" panose="020B0504010101010104" pitchFamily="34" charset="0"/>
                  <a:ea typeface="Apis For Office" panose="020B0504010101010104" pitchFamily="34" charset="0"/>
                  <a:cs typeface="Apis For Office" panose="020B0504010101010104" pitchFamily="34" charset="0"/>
                </a:endParaRPr>
              </a:p>
            </p:txBody>
          </p:sp>
        </p:grpSp>
        <p:grpSp>
          <p:nvGrpSpPr>
            <p:cNvPr id="42" name="Group 41">
              <a:extLst>
                <a:ext uri="{FF2B5EF4-FFF2-40B4-BE49-F238E27FC236}">
                  <a16:creationId xmlns:a16="http://schemas.microsoft.com/office/drawing/2014/main" id="{E1C9858B-C59E-46C0-A97E-D700B5668157}"/>
                </a:ext>
              </a:extLst>
            </p:cNvPr>
            <p:cNvGrpSpPr/>
            <p:nvPr/>
          </p:nvGrpSpPr>
          <p:grpSpPr>
            <a:xfrm>
              <a:off x="6227690" y="1598593"/>
              <a:ext cx="1357497" cy="2478102"/>
              <a:chOff x="5893972" y="1598593"/>
              <a:chExt cx="1357497" cy="2478102"/>
            </a:xfrm>
          </p:grpSpPr>
          <p:grpSp>
            <p:nvGrpSpPr>
              <p:cNvPr id="43" name="Group 42">
                <a:extLst>
                  <a:ext uri="{FF2B5EF4-FFF2-40B4-BE49-F238E27FC236}">
                    <a16:creationId xmlns:a16="http://schemas.microsoft.com/office/drawing/2014/main" id="{4725B586-13E3-4F57-992F-8094F2A04E83}"/>
                  </a:ext>
                </a:extLst>
              </p:cNvPr>
              <p:cNvGrpSpPr/>
              <p:nvPr/>
            </p:nvGrpSpPr>
            <p:grpSpPr>
              <a:xfrm>
                <a:off x="5893972" y="2061990"/>
                <a:ext cx="1357497" cy="2014705"/>
                <a:chOff x="3097542" y="1684200"/>
                <a:chExt cx="2703117" cy="2542251"/>
              </a:xfrm>
            </p:grpSpPr>
            <p:pic>
              <p:nvPicPr>
                <p:cNvPr id="48" name="Picture 47">
                  <a:extLst>
                    <a:ext uri="{FF2B5EF4-FFF2-40B4-BE49-F238E27FC236}">
                      <a16:creationId xmlns:a16="http://schemas.microsoft.com/office/drawing/2014/main" id="{7F749481-78A6-4C39-9D05-4F2696A1225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92123"/>
                <a:stretch/>
              </p:blipFill>
              <p:spPr>
                <a:xfrm>
                  <a:off x="3099897" y="1684200"/>
                  <a:ext cx="2700762" cy="200259"/>
                </a:xfrm>
                <a:prstGeom prst="rect">
                  <a:avLst/>
                </a:prstGeom>
              </p:spPr>
            </p:pic>
            <p:pic>
              <p:nvPicPr>
                <p:cNvPr id="49" name="Picture 48">
                  <a:extLst>
                    <a:ext uri="{FF2B5EF4-FFF2-40B4-BE49-F238E27FC236}">
                      <a16:creationId xmlns:a16="http://schemas.microsoft.com/office/drawing/2014/main" id="{F7D79B88-B25B-41A0-A5FC-474FA42E16A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7877"/>
                <a:stretch/>
              </p:blipFill>
              <p:spPr>
                <a:xfrm>
                  <a:off x="3097542" y="1884458"/>
                  <a:ext cx="2700762" cy="2341993"/>
                </a:xfrm>
                <a:prstGeom prst="rect">
                  <a:avLst/>
                </a:prstGeom>
              </p:spPr>
            </p:pic>
          </p:grpSp>
          <p:pic>
            <p:nvPicPr>
              <p:cNvPr id="44" name="Picture 43">
                <a:extLst>
                  <a:ext uri="{FF2B5EF4-FFF2-40B4-BE49-F238E27FC236}">
                    <a16:creationId xmlns:a16="http://schemas.microsoft.com/office/drawing/2014/main" id="{4A545C8B-38FE-4DD7-9225-1A701B77752A}"/>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7300" t="38927" r="27214" b="-1"/>
              <a:stretch/>
            </p:blipFill>
            <p:spPr>
              <a:xfrm>
                <a:off x="6264760" y="2843213"/>
                <a:ext cx="616937" cy="1230452"/>
              </a:xfrm>
              <a:prstGeom prst="rect">
                <a:avLst/>
              </a:prstGeom>
            </p:spPr>
          </p:pic>
          <p:sp>
            <p:nvSpPr>
              <p:cNvPr id="45" name="Freeform: Shape 44">
                <a:extLst>
                  <a:ext uri="{FF2B5EF4-FFF2-40B4-BE49-F238E27FC236}">
                    <a16:creationId xmlns:a16="http://schemas.microsoft.com/office/drawing/2014/main" id="{C984B947-D65F-4EF0-9858-B6A30003214A}"/>
                  </a:ext>
                </a:extLst>
              </p:cNvPr>
              <p:cNvSpPr/>
              <p:nvPr/>
            </p:nvSpPr>
            <p:spPr>
              <a:xfrm>
                <a:off x="6357823" y="1598593"/>
                <a:ext cx="432000" cy="432000"/>
              </a:xfrm>
              <a:custGeom>
                <a:avLst/>
                <a:gdLst>
                  <a:gd name="connsiteX0" fmla="*/ 356870 w 356870"/>
                  <a:gd name="connsiteY0" fmla="*/ 153353 h 306705"/>
                  <a:gd name="connsiteX1" fmla="*/ 178435 w 356870"/>
                  <a:gd name="connsiteY1" fmla="*/ 306705 h 306705"/>
                  <a:gd name="connsiteX2" fmla="*/ 0 w 356870"/>
                  <a:gd name="connsiteY2" fmla="*/ 153353 h 306705"/>
                  <a:gd name="connsiteX3" fmla="*/ 178435 w 356870"/>
                  <a:gd name="connsiteY3" fmla="*/ 0 h 306705"/>
                  <a:gd name="connsiteX4" fmla="*/ 356870 w 356870"/>
                  <a:gd name="connsiteY4" fmla="*/ 153353 h 3067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6870" h="306705">
                    <a:moveTo>
                      <a:pt x="356870" y="153353"/>
                    </a:moveTo>
                    <a:cubicBezTo>
                      <a:pt x="356870" y="238047"/>
                      <a:pt x="276982" y="306705"/>
                      <a:pt x="178435" y="306705"/>
                    </a:cubicBezTo>
                    <a:cubicBezTo>
                      <a:pt x="79888" y="306705"/>
                      <a:pt x="0" y="238047"/>
                      <a:pt x="0" y="153353"/>
                    </a:cubicBezTo>
                    <a:cubicBezTo>
                      <a:pt x="0" y="68658"/>
                      <a:pt x="79888" y="0"/>
                      <a:pt x="178435" y="0"/>
                    </a:cubicBezTo>
                    <a:cubicBezTo>
                      <a:pt x="276982" y="0"/>
                      <a:pt x="356870" y="68658"/>
                      <a:pt x="356870" y="153353"/>
                    </a:cubicBezTo>
                    <a:close/>
                  </a:path>
                </a:pathLst>
              </a:custGeom>
              <a:solidFill>
                <a:srgbClr val="82786F"/>
              </a:solidFill>
              <a:ln w="22225" cap="flat">
                <a:noFill/>
                <a:prstDash val="solid"/>
                <a:miter/>
              </a:ln>
            </p:spPr>
            <p:txBody>
              <a:bodyPr rtlCol="0" anchor="ctr"/>
              <a:lstStyle/>
              <a:p>
                <a:pPr defTabSz="685256">
                  <a:defRPr/>
                </a:pPr>
                <a:endParaRPr lang="en-GB" sz="1050">
                  <a:solidFill>
                    <a:srgbClr val="000000"/>
                  </a:solidFill>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46" name="TextBox 45">
                <a:extLst>
                  <a:ext uri="{FF2B5EF4-FFF2-40B4-BE49-F238E27FC236}">
                    <a16:creationId xmlns:a16="http://schemas.microsoft.com/office/drawing/2014/main" id="{2948875C-9B81-4343-B1AC-817605F2EE7F}"/>
                  </a:ext>
                </a:extLst>
              </p:cNvPr>
              <p:cNvSpPr txBox="1"/>
              <p:nvPr/>
            </p:nvSpPr>
            <p:spPr>
              <a:xfrm>
                <a:off x="6299751" y="2434323"/>
                <a:ext cx="551328" cy="205184"/>
              </a:xfrm>
              <a:prstGeom prst="rect">
                <a:avLst/>
              </a:prstGeom>
              <a:noFill/>
            </p:spPr>
            <p:txBody>
              <a:bodyPr wrap="square" lIns="0" tIns="0" rIns="0" bIns="0" rtlCol="0">
                <a:spAutoFit/>
              </a:bodyPr>
              <a:lstStyle/>
              <a:p>
                <a:pPr algn="ctr" defTabSz="685256">
                  <a:defRPr/>
                </a:pPr>
                <a:r>
                  <a:rPr lang="en-US" sz="900" dirty="0">
                    <a:solidFill>
                      <a:srgbClr val="001965"/>
                    </a:solidFill>
                    <a:latin typeface="Apis For Office" panose="020B0504010101010104" pitchFamily="34" charset="0"/>
                    <a:ea typeface="Apis For Office" panose="020B0504010101010104" pitchFamily="34" charset="0"/>
                    <a:cs typeface="Apis For Office" panose="020B0504010101010104" pitchFamily="34" charset="0"/>
                  </a:rPr>
                  <a:t>43.2%</a:t>
                </a:r>
                <a:endParaRPr lang="en-GB" sz="900" dirty="0">
                  <a:solidFill>
                    <a:srgbClr val="001965"/>
                  </a:solidFill>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47" name="TextBox 46">
                <a:extLst>
                  <a:ext uri="{FF2B5EF4-FFF2-40B4-BE49-F238E27FC236}">
                    <a16:creationId xmlns:a16="http://schemas.microsoft.com/office/drawing/2014/main" id="{69EA060F-E70A-4FD9-BAD0-BC87A7985568}"/>
                  </a:ext>
                </a:extLst>
              </p:cNvPr>
              <p:cNvSpPr txBox="1"/>
              <p:nvPr/>
            </p:nvSpPr>
            <p:spPr>
              <a:xfrm>
                <a:off x="6328781" y="2851833"/>
                <a:ext cx="494051" cy="205184"/>
              </a:xfrm>
              <a:prstGeom prst="rect">
                <a:avLst/>
              </a:prstGeom>
              <a:noFill/>
            </p:spPr>
            <p:txBody>
              <a:bodyPr wrap="square" lIns="0" tIns="0" rIns="0" bIns="0" rtlCol="0">
                <a:spAutoFit/>
              </a:bodyPr>
              <a:lstStyle/>
              <a:p>
                <a:pPr algn="ctr" defTabSz="685256">
                  <a:defRPr/>
                </a:pPr>
                <a:r>
                  <a:rPr lang="en-US" sz="900" dirty="0">
                    <a:solidFill>
                      <a:srgbClr val="001965"/>
                    </a:solidFill>
                    <a:latin typeface="Apis For Office" panose="020B0504010101010104" pitchFamily="34" charset="0"/>
                    <a:ea typeface="Apis For Office" panose="020B0504010101010104" pitchFamily="34" charset="0"/>
                    <a:cs typeface="Apis For Office" panose="020B0504010101010104" pitchFamily="34" charset="0"/>
                  </a:rPr>
                  <a:t>52.8%</a:t>
                </a:r>
                <a:endParaRPr lang="en-GB" sz="900" dirty="0">
                  <a:solidFill>
                    <a:srgbClr val="001965"/>
                  </a:solidFill>
                  <a:latin typeface="Apis For Office" panose="020B0504010101010104" pitchFamily="34" charset="0"/>
                  <a:ea typeface="Apis For Office" panose="020B0504010101010104" pitchFamily="34" charset="0"/>
                  <a:cs typeface="Apis For Office" panose="020B0504010101010104" pitchFamily="34" charset="0"/>
                </a:endParaRPr>
              </a:p>
            </p:txBody>
          </p:sp>
        </p:grpSp>
      </p:grpSp>
      <p:graphicFrame>
        <p:nvGraphicFramePr>
          <p:cNvPr id="82" name="Content Placeholder 9">
            <a:extLst>
              <a:ext uri="{FF2B5EF4-FFF2-40B4-BE49-F238E27FC236}">
                <a16:creationId xmlns:a16="http://schemas.microsoft.com/office/drawing/2014/main" id="{26A99E5B-1C69-4D46-A2F2-3DF5F103D4B3}"/>
              </a:ext>
            </a:extLst>
          </p:cNvPr>
          <p:cNvGraphicFramePr>
            <a:graphicFrameLocks/>
          </p:cNvGraphicFramePr>
          <p:nvPr>
            <p:extLst>
              <p:ext uri="{D42A27DB-BD31-4B8C-83A1-F6EECF244321}">
                <p14:modId xmlns:p14="http://schemas.microsoft.com/office/powerpoint/2010/main" val="3511586630"/>
              </p:ext>
            </p:extLst>
          </p:nvPr>
        </p:nvGraphicFramePr>
        <p:xfrm>
          <a:off x="5383624" y="2727280"/>
          <a:ext cx="1559575" cy="3307238"/>
        </p:xfrm>
        <a:graphic>
          <a:graphicData uri="http://schemas.openxmlformats.org/drawingml/2006/chart">
            <c:chart xmlns:c="http://schemas.openxmlformats.org/drawingml/2006/chart" xmlns:r="http://schemas.openxmlformats.org/officeDocument/2006/relationships" r:id="rId6"/>
          </a:graphicData>
        </a:graphic>
      </p:graphicFrame>
      <p:sp>
        <p:nvSpPr>
          <p:cNvPr id="85" name="TextBox 84">
            <a:extLst>
              <a:ext uri="{FF2B5EF4-FFF2-40B4-BE49-F238E27FC236}">
                <a16:creationId xmlns:a16="http://schemas.microsoft.com/office/drawing/2014/main" id="{091E34CB-8DDE-436B-B9A1-BCFD3F136EC0}"/>
              </a:ext>
            </a:extLst>
          </p:cNvPr>
          <p:cNvSpPr txBox="1"/>
          <p:nvPr/>
        </p:nvSpPr>
        <p:spPr>
          <a:xfrm>
            <a:off x="5527256" y="4856846"/>
            <a:ext cx="1462188" cy="369332"/>
          </a:xfrm>
          <a:prstGeom prst="rect">
            <a:avLst/>
          </a:prstGeom>
          <a:noFill/>
        </p:spPr>
        <p:txBody>
          <a:bodyPr wrap="square" rtlCol="0">
            <a:spAutoFit/>
          </a:bodyPr>
          <a:lstStyle/>
          <a:p>
            <a:pPr algn="ctr" defTabSz="685256">
              <a:defRPr/>
            </a:pPr>
            <a:r>
              <a:rPr lang="en-US" sz="900" b="1" dirty="0">
                <a:solidFill>
                  <a:srgbClr val="001965"/>
                </a:solidFill>
                <a:latin typeface="Apis For Office" panose="020B0504010101010104" pitchFamily="34" charset="0"/>
                <a:ea typeface="Apis For Office" panose="020B0504010101010104" pitchFamily="34" charset="0"/>
                <a:cs typeface="Apis For Office" panose="020B0504010101010104" pitchFamily="34" charset="0"/>
              </a:rPr>
              <a:t>ETD:</a:t>
            </a:r>
            <a:r>
              <a:rPr lang="en-US" sz="900" dirty="0">
                <a:solidFill>
                  <a:srgbClr val="001965"/>
                </a:solidFill>
                <a:latin typeface="Apis For Office" panose="020B0504010101010104" pitchFamily="34" charset="0"/>
                <a:ea typeface="Apis For Office" panose="020B0504010101010104" pitchFamily="34" charset="0"/>
                <a:cs typeface="Apis For Office" panose="020B0504010101010104" pitchFamily="34" charset="0"/>
              </a:rPr>
              <a:t> </a:t>
            </a:r>
            <a:r>
              <a:rPr lang="en-US" sz="900" b="1" dirty="0">
                <a:solidFill>
                  <a:srgbClr val="001965"/>
                </a:solidFill>
                <a:latin typeface="Apis For Office" panose="020B0504010101010104" pitchFamily="34" charset="0"/>
                <a:ea typeface="Apis For Office" panose="020B0504010101010104" pitchFamily="34" charset="0"/>
                <a:cs typeface="Apis For Office" panose="020B0504010101010104" pitchFamily="34" charset="0"/>
              </a:rPr>
              <a:t>-3.29 %-points </a:t>
            </a:r>
            <a:br>
              <a:rPr lang="en-US" sz="900" b="1" dirty="0">
                <a:solidFill>
                  <a:srgbClr val="001965"/>
                </a:solidFill>
                <a:latin typeface="Apis For Office" panose="020B0504010101010104" pitchFamily="34" charset="0"/>
                <a:ea typeface="Apis For Office" panose="020B0504010101010104" pitchFamily="34" charset="0"/>
                <a:cs typeface="Apis For Office" panose="020B0504010101010104" pitchFamily="34" charset="0"/>
              </a:rPr>
            </a:br>
            <a:r>
              <a:rPr lang="en-US" sz="900" dirty="0">
                <a:solidFill>
                  <a:srgbClr val="001965"/>
                </a:solidFill>
                <a:latin typeface="Apis For Office" panose="020B0504010101010104" pitchFamily="34" charset="0"/>
                <a:ea typeface="Apis For Office" panose="020B0504010101010104" pitchFamily="34" charset="0"/>
                <a:cs typeface="Apis For Office" panose="020B0504010101010104" pitchFamily="34" charset="0"/>
              </a:rPr>
              <a:t>95% CI: [-4.94;-1.65]</a:t>
            </a:r>
            <a:endParaRPr lang="en-GB" sz="900" dirty="0">
              <a:solidFill>
                <a:srgbClr val="001965"/>
              </a:solidFill>
              <a:latin typeface="Apis For Office" panose="020B0504010101010104" pitchFamily="34" charset="0"/>
              <a:ea typeface="Apis For Office" panose="020B0504010101010104" pitchFamily="34" charset="0"/>
              <a:cs typeface="Apis For Office" panose="020B0504010101010104" pitchFamily="34" charset="0"/>
            </a:endParaRPr>
          </a:p>
        </p:txBody>
      </p:sp>
      <p:cxnSp>
        <p:nvCxnSpPr>
          <p:cNvPr id="87" name="Straight Connector 86">
            <a:extLst>
              <a:ext uri="{FF2B5EF4-FFF2-40B4-BE49-F238E27FC236}">
                <a16:creationId xmlns:a16="http://schemas.microsoft.com/office/drawing/2014/main" id="{B4F2F692-37EA-4140-9B75-084CC382A284}"/>
              </a:ext>
            </a:extLst>
          </p:cNvPr>
          <p:cNvCxnSpPr>
            <a:cxnSpLocks/>
          </p:cNvCxnSpPr>
          <p:nvPr/>
        </p:nvCxnSpPr>
        <p:spPr>
          <a:xfrm>
            <a:off x="5902193" y="4805344"/>
            <a:ext cx="686381" cy="0"/>
          </a:xfrm>
          <a:prstGeom prst="line">
            <a:avLst/>
          </a:prstGeom>
          <a:ln w="12700">
            <a:solidFill>
              <a:srgbClr val="001965"/>
            </a:solidFill>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ADF5B78D-6F73-49AB-AA32-BC16F23C8C90}"/>
              </a:ext>
            </a:extLst>
          </p:cNvPr>
          <p:cNvCxnSpPr>
            <a:cxnSpLocks/>
          </p:cNvCxnSpPr>
          <p:nvPr/>
        </p:nvCxnSpPr>
        <p:spPr>
          <a:xfrm>
            <a:off x="6588573" y="3803585"/>
            <a:ext cx="0" cy="1002036"/>
          </a:xfrm>
          <a:prstGeom prst="line">
            <a:avLst/>
          </a:prstGeom>
          <a:ln w="12700">
            <a:solidFill>
              <a:srgbClr val="001965"/>
            </a:solidFill>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D0F63CF0-48C5-43CD-BAA3-3D1D205B349F}"/>
              </a:ext>
            </a:extLst>
          </p:cNvPr>
          <p:cNvCxnSpPr>
            <a:cxnSpLocks/>
          </p:cNvCxnSpPr>
          <p:nvPr/>
        </p:nvCxnSpPr>
        <p:spPr>
          <a:xfrm flipV="1">
            <a:off x="5902192" y="4174492"/>
            <a:ext cx="0" cy="631130"/>
          </a:xfrm>
          <a:prstGeom prst="line">
            <a:avLst/>
          </a:prstGeom>
          <a:ln w="12700">
            <a:solidFill>
              <a:srgbClr val="001965"/>
            </a:solidFill>
          </a:ln>
        </p:spPr>
        <p:style>
          <a:lnRef idx="1">
            <a:schemeClr val="accent1"/>
          </a:lnRef>
          <a:fillRef idx="0">
            <a:schemeClr val="accent1"/>
          </a:fillRef>
          <a:effectRef idx="0">
            <a:schemeClr val="accent1"/>
          </a:effectRef>
          <a:fontRef idx="minor">
            <a:schemeClr val="tx1"/>
          </a:fontRef>
        </p:style>
      </p:cxnSp>
      <p:graphicFrame>
        <p:nvGraphicFramePr>
          <p:cNvPr id="61" name="Content Placeholder 9">
            <a:extLst>
              <a:ext uri="{FF2B5EF4-FFF2-40B4-BE49-F238E27FC236}">
                <a16:creationId xmlns:a16="http://schemas.microsoft.com/office/drawing/2014/main" id="{5CC159D8-45CA-4E09-9C56-3D90BDC1EBD7}"/>
              </a:ext>
            </a:extLst>
          </p:cNvPr>
          <p:cNvGraphicFramePr>
            <a:graphicFrameLocks/>
          </p:cNvGraphicFramePr>
          <p:nvPr>
            <p:extLst>
              <p:ext uri="{D42A27DB-BD31-4B8C-83A1-F6EECF244321}">
                <p14:modId xmlns:p14="http://schemas.microsoft.com/office/powerpoint/2010/main" val="1769228203"/>
              </p:ext>
            </p:extLst>
          </p:nvPr>
        </p:nvGraphicFramePr>
        <p:xfrm>
          <a:off x="7214767" y="2694622"/>
          <a:ext cx="1559575" cy="3307238"/>
        </p:xfrm>
        <a:graphic>
          <a:graphicData uri="http://schemas.openxmlformats.org/drawingml/2006/chart">
            <c:chart xmlns:c="http://schemas.openxmlformats.org/drawingml/2006/chart" xmlns:r="http://schemas.openxmlformats.org/officeDocument/2006/relationships" r:id="rId7"/>
          </a:graphicData>
        </a:graphic>
      </p:graphicFrame>
      <p:sp>
        <p:nvSpPr>
          <p:cNvPr id="64" name="TextBox 63">
            <a:extLst>
              <a:ext uri="{FF2B5EF4-FFF2-40B4-BE49-F238E27FC236}">
                <a16:creationId xmlns:a16="http://schemas.microsoft.com/office/drawing/2014/main" id="{FEC3D041-5FD7-4C05-81C7-A6C15A93ECAE}"/>
              </a:ext>
            </a:extLst>
          </p:cNvPr>
          <p:cNvSpPr txBox="1"/>
          <p:nvPr/>
        </p:nvSpPr>
        <p:spPr>
          <a:xfrm>
            <a:off x="7253639" y="4856846"/>
            <a:ext cx="1608407" cy="369332"/>
          </a:xfrm>
          <a:prstGeom prst="rect">
            <a:avLst/>
          </a:prstGeom>
          <a:noFill/>
        </p:spPr>
        <p:txBody>
          <a:bodyPr wrap="square" rtlCol="0">
            <a:spAutoFit/>
          </a:bodyPr>
          <a:lstStyle/>
          <a:p>
            <a:pPr algn="ctr" defTabSz="685256">
              <a:defRPr/>
            </a:pPr>
            <a:r>
              <a:rPr lang="en-US" sz="900" b="1" dirty="0">
                <a:solidFill>
                  <a:srgbClr val="001965"/>
                </a:solidFill>
                <a:latin typeface="Apis For Office" panose="020B0504010101010104" pitchFamily="34" charset="0"/>
                <a:ea typeface="Apis For Office" panose="020B0504010101010104" pitchFamily="34" charset="0"/>
                <a:cs typeface="Apis For Office" panose="020B0504010101010104" pitchFamily="34" charset="0"/>
              </a:rPr>
              <a:t>ETD:</a:t>
            </a:r>
            <a:r>
              <a:rPr lang="en-US" sz="900" dirty="0">
                <a:solidFill>
                  <a:srgbClr val="001965"/>
                </a:solidFill>
                <a:latin typeface="Apis For Office" panose="020B0504010101010104" pitchFamily="34" charset="0"/>
                <a:ea typeface="Apis For Office" panose="020B0504010101010104" pitchFamily="34" charset="0"/>
                <a:cs typeface="Apis For Office" panose="020B0504010101010104" pitchFamily="34" charset="0"/>
              </a:rPr>
              <a:t> </a:t>
            </a:r>
            <a:r>
              <a:rPr lang="en-US" sz="900" b="1" dirty="0">
                <a:solidFill>
                  <a:srgbClr val="001965"/>
                </a:solidFill>
                <a:latin typeface="Apis For Office" panose="020B0504010101010104" pitchFamily="34" charset="0"/>
                <a:ea typeface="Apis For Office" panose="020B0504010101010104" pitchFamily="34" charset="0"/>
                <a:cs typeface="Apis For Office" panose="020B0504010101010104" pitchFamily="34" charset="0"/>
              </a:rPr>
              <a:t>2.94 %-points </a:t>
            </a:r>
            <a:br>
              <a:rPr lang="en-US" sz="900" b="1" dirty="0">
                <a:solidFill>
                  <a:srgbClr val="001965"/>
                </a:solidFill>
                <a:latin typeface="Apis For Office" panose="020B0504010101010104" pitchFamily="34" charset="0"/>
                <a:ea typeface="Apis For Office" panose="020B0504010101010104" pitchFamily="34" charset="0"/>
                <a:cs typeface="Apis For Office" panose="020B0504010101010104" pitchFamily="34" charset="0"/>
              </a:rPr>
            </a:br>
            <a:r>
              <a:rPr lang="en-US" sz="900" dirty="0">
                <a:solidFill>
                  <a:srgbClr val="001965"/>
                </a:solidFill>
                <a:latin typeface="Apis For Office" panose="020B0504010101010104" pitchFamily="34" charset="0"/>
                <a:ea typeface="Apis For Office" panose="020B0504010101010104" pitchFamily="34" charset="0"/>
                <a:cs typeface="Apis For Office" panose="020B0504010101010104" pitchFamily="34" charset="0"/>
              </a:rPr>
              <a:t>95% CI: [1.40;4.49]</a:t>
            </a:r>
            <a:endParaRPr lang="en-GB" sz="900" dirty="0">
              <a:solidFill>
                <a:srgbClr val="001965"/>
              </a:solidFill>
              <a:latin typeface="Apis For Office" panose="020B0504010101010104" pitchFamily="34" charset="0"/>
              <a:ea typeface="Apis For Office" panose="020B0504010101010104" pitchFamily="34" charset="0"/>
              <a:cs typeface="Apis For Office" panose="020B0504010101010104" pitchFamily="34" charset="0"/>
            </a:endParaRPr>
          </a:p>
        </p:txBody>
      </p:sp>
      <p:cxnSp>
        <p:nvCxnSpPr>
          <p:cNvPr id="66" name="Straight Connector 65">
            <a:extLst>
              <a:ext uri="{FF2B5EF4-FFF2-40B4-BE49-F238E27FC236}">
                <a16:creationId xmlns:a16="http://schemas.microsoft.com/office/drawing/2014/main" id="{C27EFE2C-0CE3-4222-B165-C9465D132CE6}"/>
              </a:ext>
            </a:extLst>
          </p:cNvPr>
          <p:cNvCxnSpPr>
            <a:cxnSpLocks/>
          </p:cNvCxnSpPr>
          <p:nvPr/>
        </p:nvCxnSpPr>
        <p:spPr>
          <a:xfrm>
            <a:off x="7745972" y="4805344"/>
            <a:ext cx="642515" cy="0"/>
          </a:xfrm>
          <a:prstGeom prst="line">
            <a:avLst/>
          </a:prstGeom>
          <a:ln w="12700">
            <a:solidFill>
              <a:srgbClr val="001965"/>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26723231-5B91-4885-98CB-A2DFE4944A0F}"/>
              </a:ext>
            </a:extLst>
          </p:cNvPr>
          <p:cNvCxnSpPr>
            <a:cxnSpLocks/>
          </p:cNvCxnSpPr>
          <p:nvPr/>
        </p:nvCxnSpPr>
        <p:spPr>
          <a:xfrm>
            <a:off x="8388064" y="3666338"/>
            <a:ext cx="0" cy="1139283"/>
          </a:xfrm>
          <a:prstGeom prst="line">
            <a:avLst/>
          </a:prstGeom>
          <a:ln w="12700">
            <a:solidFill>
              <a:srgbClr val="001965"/>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11C64247-6DB7-4F80-B874-B539A4982B3B}"/>
              </a:ext>
            </a:extLst>
          </p:cNvPr>
          <p:cNvCxnSpPr>
            <a:cxnSpLocks/>
          </p:cNvCxnSpPr>
          <p:nvPr/>
        </p:nvCxnSpPr>
        <p:spPr>
          <a:xfrm>
            <a:off x="7746803" y="3666339"/>
            <a:ext cx="0" cy="1134458"/>
          </a:xfrm>
          <a:prstGeom prst="line">
            <a:avLst/>
          </a:prstGeom>
          <a:ln w="12700">
            <a:solidFill>
              <a:srgbClr val="001965"/>
            </a:solidFill>
          </a:ln>
        </p:spPr>
        <p:style>
          <a:lnRef idx="1">
            <a:schemeClr val="accent1"/>
          </a:lnRef>
          <a:fillRef idx="0">
            <a:schemeClr val="accent1"/>
          </a:fillRef>
          <a:effectRef idx="0">
            <a:schemeClr val="accent1"/>
          </a:effectRef>
          <a:fontRef idx="minor">
            <a:schemeClr val="tx1"/>
          </a:fontRef>
        </p:style>
      </p:cxnSp>
      <p:sp>
        <p:nvSpPr>
          <p:cNvPr id="70" name="TextBox 69">
            <a:extLst>
              <a:ext uri="{FF2B5EF4-FFF2-40B4-BE49-F238E27FC236}">
                <a16:creationId xmlns:a16="http://schemas.microsoft.com/office/drawing/2014/main" id="{1BED32BA-8C18-B544-9888-284FD234BB68}"/>
              </a:ext>
            </a:extLst>
          </p:cNvPr>
          <p:cNvSpPr txBox="1"/>
          <p:nvPr/>
        </p:nvSpPr>
        <p:spPr>
          <a:xfrm>
            <a:off x="2328880" y="4908459"/>
            <a:ext cx="2829422" cy="321306"/>
          </a:xfrm>
          <a:prstGeom prst="rect">
            <a:avLst/>
          </a:prstGeom>
          <a:noFill/>
        </p:spPr>
        <p:txBody>
          <a:bodyPr wrap="square" lIns="0" tIns="0" rIns="0" bIns="0" rtlCol="0">
            <a:spAutoFit/>
          </a:bodyPr>
          <a:lstStyle/>
          <a:p>
            <a:pPr defTabSz="685256">
              <a:lnSpc>
                <a:spcPct val="120000"/>
              </a:lnSpc>
              <a:defRPr/>
            </a:pPr>
            <a:r>
              <a:rPr lang="en-GB" sz="900" dirty="0">
                <a:solidFill>
                  <a:srgbClr val="001965"/>
                </a:solidFill>
                <a:latin typeface="Apis For Office" panose="020B0504010101010104" pitchFamily="34" charset="0"/>
                <a:ea typeface="Apis For Office" panose="020B0504010101010104" pitchFamily="34" charset="0"/>
                <a:cs typeface="Apis For Office" panose="020B0504010101010104" pitchFamily="34" charset="0"/>
              </a:rPr>
              <a:t>Number of participants contributing to the mean: </a:t>
            </a:r>
          </a:p>
          <a:p>
            <a:pPr defTabSz="685256">
              <a:lnSpc>
                <a:spcPct val="120000"/>
              </a:lnSpc>
              <a:defRPr/>
            </a:pPr>
            <a:r>
              <a:rPr lang="en-GB" sz="900" dirty="0">
                <a:solidFill>
                  <a:srgbClr val="001965"/>
                </a:solidFill>
                <a:latin typeface="Apis For Office" panose="020B0504010101010104" pitchFamily="34" charset="0"/>
                <a:ea typeface="Apis For Office" panose="020B0504010101010104" pitchFamily="34" charset="0"/>
                <a:cs typeface="Apis For Office" panose="020B0504010101010104" pitchFamily="34" charset="0"/>
              </a:rPr>
              <a:t>Semaglutide 2.4 mg: 95;  Placebo: 45</a:t>
            </a:r>
          </a:p>
        </p:txBody>
      </p:sp>
      <p:grpSp>
        <p:nvGrpSpPr>
          <p:cNvPr id="71" name="Group 70">
            <a:extLst>
              <a:ext uri="{FF2B5EF4-FFF2-40B4-BE49-F238E27FC236}">
                <a16:creationId xmlns:a16="http://schemas.microsoft.com/office/drawing/2014/main" id="{E40E0FA0-5BE3-0342-9170-19F2074C5621}"/>
              </a:ext>
            </a:extLst>
          </p:cNvPr>
          <p:cNvGrpSpPr/>
          <p:nvPr/>
        </p:nvGrpSpPr>
        <p:grpSpPr>
          <a:xfrm>
            <a:off x="1497339" y="4892991"/>
            <a:ext cx="1711561" cy="362165"/>
            <a:chOff x="8213795" y="5677706"/>
            <a:chExt cx="1516198" cy="482888"/>
          </a:xfrm>
        </p:grpSpPr>
        <p:sp>
          <p:nvSpPr>
            <p:cNvPr id="72" name="Rectangle 71">
              <a:extLst>
                <a:ext uri="{FF2B5EF4-FFF2-40B4-BE49-F238E27FC236}">
                  <a16:creationId xmlns:a16="http://schemas.microsoft.com/office/drawing/2014/main" id="{F0BB16E0-8043-FC4E-AEF7-567393ECE2CB}"/>
                </a:ext>
              </a:extLst>
            </p:cNvPr>
            <p:cNvSpPr/>
            <p:nvPr/>
          </p:nvSpPr>
          <p:spPr>
            <a:xfrm>
              <a:off x="8213795" y="6019129"/>
              <a:ext cx="72389" cy="108000"/>
            </a:xfrm>
            <a:prstGeom prst="rect">
              <a:avLst/>
            </a:prstGeom>
            <a:solidFill>
              <a:srgbClr val="1A9FDB"/>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en-GB" sz="825">
                <a:solidFill>
                  <a:srgbClr val="FFFFFF"/>
                </a:solidFill>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73" name="Rectangle 72">
              <a:extLst>
                <a:ext uri="{FF2B5EF4-FFF2-40B4-BE49-F238E27FC236}">
                  <a16:creationId xmlns:a16="http://schemas.microsoft.com/office/drawing/2014/main" id="{EB5C4245-C565-2648-948C-54E976CA01E8}"/>
                </a:ext>
              </a:extLst>
            </p:cNvPr>
            <p:cNvSpPr/>
            <p:nvPr/>
          </p:nvSpPr>
          <p:spPr>
            <a:xfrm>
              <a:off x="8213795" y="5861964"/>
              <a:ext cx="72389" cy="108000"/>
            </a:xfrm>
            <a:prstGeom prst="rect">
              <a:avLst/>
            </a:prstGeom>
            <a:solidFill>
              <a:srgbClr val="E64A0D"/>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en-GB" sz="825">
                <a:solidFill>
                  <a:srgbClr val="FFFFFF"/>
                </a:solidFill>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75" name="TextBox 74">
              <a:extLst>
                <a:ext uri="{FF2B5EF4-FFF2-40B4-BE49-F238E27FC236}">
                  <a16:creationId xmlns:a16="http://schemas.microsoft.com/office/drawing/2014/main" id="{7223BC33-E278-EE4E-A64D-3B9A2B86EACA}"/>
                </a:ext>
              </a:extLst>
            </p:cNvPr>
            <p:cNvSpPr txBox="1"/>
            <p:nvPr/>
          </p:nvSpPr>
          <p:spPr>
            <a:xfrm>
              <a:off x="8325232" y="5991316"/>
              <a:ext cx="197385" cy="169278"/>
            </a:xfrm>
            <a:prstGeom prst="rect">
              <a:avLst/>
            </a:prstGeom>
            <a:noFill/>
          </p:spPr>
          <p:txBody>
            <a:bodyPr wrap="none" lIns="0" tIns="0" rIns="0" bIns="0" rtlCol="0" anchor="ctr" anchorCtr="0">
              <a:spAutoFit/>
            </a:bodyPr>
            <a:lstStyle/>
            <a:p>
              <a:pPr defTabSz="685783">
                <a:defRPr/>
              </a:pPr>
              <a:r>
                <a:rPr lang="en-GB" sz="825">
                  <a:solidFill>
                    <a:srgbClr val="001965"/>
                  </a:solidFill>
                  <a:latin typeface="Apis For Office" panose="020B0504010101010104" pitchFamily="34" charset="0"/>
                  <a:ea typeface="Apis For Office" panose="020B0504010101010104" pitchFamily="34" charset="0"/>
                  <a:cs typeface="Apis For Office" panose="020B0504010101010104" pitchFamily="34" charset="0"/>
                </a:rPr>
                <a:t>Bone</a:t>
              </a:r>
            </a:p>
          </p:txBody>
        </p:sp>
        <p:sp>
          <p:nvSpPr>
            <p:cNvPr id="76" name="TextBox 75">
              <a:extLst>
                <a:ext uri="{FF2B5EF4-FFF2-40B4-BE49-F238E27FC236}">
                  <a16:creationId xmlns:a16="http://schemas.microsoft.com/office/drawing/2014/main" id="{A4C6CE04-2FFF-4B49-88E5-328976FD26B8}"/>
                </a:ext>
              </a:extLst>
            </p:cNvPr>
            <p:cNvSpPr txBox="1"/>
            <p:nvPr/>
          </p:nvSpPr>
          <p:spPr>
            <a:xfrm>
              <a:off x="8325173" y="5834510"/>
              <a:ext cx="804777" cy="169278"/>
            </a:xfrm>
            <a:prstGeom prst="rect">
              <a:avLst/>
            </a:prstGeom>
            <a:noFill/>
          </p:spPr>
          <p:txBody>
            <a:bodyPr wrap="square" lIns="0" tIns="0" rIns="0" bIns="0" rtlCol="0" anchor="ctr" anchorCtr="0">
              <a:spAutoFit/>
            </a:bodyPr>
            <a:lstStyle/>
            <a:p>
              <a:pPr defTabSz="685783">
                <a:defRPr/>
              </a:pPr>
              <a:r>
                <a:rPr lang="en-GB" sz="825">
                  <a:solidFill>
                    <a:srgbClr val="001965"/>
                  </a:solidFill>
                  <a:latin typeface="Apis For Office" panose="020B0504010101010104" pitchFamily="34" charset="0"/>
                  <a:ea typeface="Apis For Office" panose="020B0504010101010104" pitchFamily="34" charset="0"/>
                  <a:cs typeface="Apis For Office" panose="020B0504010101010104" pitchFamily="34" charset="0"/>
                </a:rPr>
                <a:t>Lean</a:t>
              </a:r>
            </a:p>
          </p:txBody>
        </p:sp>
        <p:sp>
          <p:nvSpPr>
            <p:cNvPr id="77" name="Rectangle 76">
              <a:extLst>
                <a:ext uri="{FF2B5EF4-FFF2-40B4-BE49-F238E27FC236}">
                  <a16:creationId xmlns:a16="http://schemas.microsoft.com/office/drawing/2014/main" id="{DF3947AD-6164-514E-B595-4703352C75D1}"/>
                </a:ext>
              </a:extLst>
            </p:cNvPr>
            <p:cNvSpPr/>
            <p:nvPr/>
          </p:nvSpPr>
          <p:spPr>
            <a:xfrm>
              <a:off x="8213795" y="5709431"/>
              <a:ext cx="72389" cy="108000"/>
            </a:xfrm>
            <a:prstGeom prst="rect">
              <a:avLst/>
            </a:prstGeom>
            <a:solidFill>
              <a:srgbClr val="EAAB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en-GB" sz="825">
                <a:solidFill>
                  <a:srgbClr val="FFFFFF"/>
                </a:solidFill>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78" name="TextBox 77">
              <a:extLst>
                <a:ext uri="{FF2B5EF4-FFF2-40B4-BE49-F238E27FC236}">
                  <a16:creationId xmlns:a16="http://schemas.microsoft.com/office/drawing/2014/main" id="{B8731B63-D642-2645-952C-9273B33CE2C5}"/>
                </a:ext>
              </a:extLst>
            </p:cNvPr>
            <p:cNvSpPr txBox="1"/>
            <p:nvPr/>
          </p:nvSpPr>
          <p:spPr>
            <a:xfrm>
              <a:off x="8325160" y="5677706"/>
              <a:ext cx="1404833" cy="169278"/>
            </a:xfrm>
            <a:prstGeom prst="rect">
              <a:avLst/>
            </a:prstGeom>
            <a:noFill/>
          </p:spPr>
          <p:txBody>
            <a:bodyPr wrap="square" lIns="0" tIns="0" rIns="0" bIns="0" rtlCol="0" anchor="ctr" anchorCtr="0">
              <a:spAutoFit/>
            </a:bodyPr>
            <a:lstStyle/>
            <a:p>
              <a:pPr defTabSz="685783">
                <a:defRPr/>
              </a:pPr>
              <a:r>
                <a:rPr lang="en-GB" sz="825">
                  <a:solidFill>
                    <a:srgbClr val="001965"/>
                  </a:solidFill>
                  <a:latin typeface="Apis For Office" panose="020B0504010101010104" pitchFamily="34" charset="0"/>
                  <a:ea typeface="Apis For Office" panose="020B0504010101010104" pitchFamily="34" charset="0"/>
                  <a:cs typeface="Apis For Office" panose="020B0504010101010104" pitchFamily="34" charset="0"/>
                </a:rPr>
                <a:t>Fat</a:t>
              </a:r>
            </a:p>
          </p:txBody>
        </p:sp>
      </p:grpSp>
      <p:sp>
        <p:nvSpPr>
          <p:cNvPr id="79" name="TextBox 78">
            <a:extLst>
              <a:ext uri="{FF2B5EF4-FFF2-40B4-BE49-F238E27FC236}">
                <a16:creationId xmlns:a16="http://schemas.microsoft.com/office/drawing/2014/main" id="{8474599B-6D36-4EC6-896A-C44189F59813}"/>
              </a:ext>
            </a:extLst>
          </p:cNvPr>
          <p:cNvSpPr txBox="1"/>
          <p:nvPr/>
        </p:nvSpPr>
        <p:spPr>
          <a:xfrm>
            <a:off x="1174339" y="2246248"/>
            <a:ext cx="3522023" cy="206851"/>
          </a:xfrm>
          <a:prstGeom prst="rect">
            <a:avLst/>
          </a:prstGeom>
          <a:noFill/>
        </p:spPr>
        <p:txBody>
          <a:bodyPr wrap="square" lIns="0" tIns="0" rIns="0" bIns="0" rtlCol="0">
            <a:spAutoFit/>
          </a:bodyPr>
          <a:lstStyle/>
          <a:p>
            <a:pPr algn="ctr" defTabSz="685256">
              <a:lnSpc>
                <a:spcPct val="120000"/>
              </a:lnSpc>
              <a:defRPr/>
            </a:pPr>
            <a:r>
              <a:rPr lang="en-US" sz="1200">
                <a:solidFill>
                  <a:srgbClr val="001965"/>
                </a:solidFill>
                <a:latin typeface="Apis For Office" panose="020B0504010101010104" pitchFamily="34" charset="0"/>
                <a:ea typeface="Apis For Office" panose="020B0504010101010104" pitchFamily="34" charset="0"/>
                <a:cs typeface="Apis For Office" panose="020B0504010101010104" pitchFamily="34" charset="0"/>
              </a:rPr>
              <a:t>In-trial</a:t>
            </a:r>
            <a:r>
              <a:rPr lang="en-US" sz="1200" baseline="30000">
                <a:solidFill>
                  <a:srgbClr val="001965"/>
                </a:solidFill>
                <a:latin typeface="Apis For Office" panose="020B0504010101010104" pitchFamily="34" charset="0"/>
                <a:ea typeface="Apis For Office" panose="020B0504010101010104" pitchFamily="34" charset="0"/>
                <a:cs typeface="Apis For Office" panose="020B0504010101010104" pitchFamily="34" charset="0"/>
              </a:rPr>
              <a:t>§</a:t>
            </a:r>
            <a:endParaRPr lang="en-GB" sz="1200" baseline="30000" err="1">
              <a:solidFill>
                <a:srgbClr val="001965"/>
              </a:solidFill>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80" name="TextBox 79">
            <a:extLst>
              <a:ext uri="{FF2B5EF4-FFF2-40B4-BE49-F238E27FC236}">
                <a16:creationId xmlns:a16="http://schemas.microsoft.com/office/drawing/2014/main" id="{5C0011C2-CF13-427F-9B06-1B27A928A9B8}"/>
              </a:ext>
            </a:extLst>
          </p:cNvPr>
          <p:cNvSpPr txBox="1"/>
          <p:nvPr/>
        </p:nvSpPr>
        <p:spPr>
          <a:xfrm>
            <a:off x="5430038" y="2133103"/>
            <a:ext cx="1587582" cy="261610"/>
          </a:xfrm>
          <a:prstGeom prst="rect">
            <a:avLst/>
          </a:prstGeom>
          <a:noFill/>
        </p:spPr>
        <p:txBody>
          <a:bodyPr wrap="square" lIns="0" rIns="0" rtlCol="0" anchor="t">
            <a:spAutoFit/>
          </a:bodyPr>
          <a:lstStyle/>
          <a:p>
            <a:pPr algn="ctr" defTabSz="685256">
              <a:defRPr/>
            </a:pPr>
            <a:r>
              <a:rPr lang="en-CA" sz="1100" b="1">
                <a:solidFill>
                  <a:srgbClr val="001965"/>
                </a:solidFill>
                <a:latin typeface="Apis For Office" panose="020B0504010101010104" pitchFamily="34" charset="0"/>
                <a:ea typeface="Apis For Office" panose="020B0504010101010104" pitchFamily="34" charset="0"/>
                <a:cs typeface="Apis For Office" panose="020B0504010101010104" pitchFamily="34" charset="0"/>
              </a:rPr>
              <a:t>Total fat mass (%)</a:t>
            </a:r>
            <a:r>
              <a:rPr lang="en-CA" sz="1100" b="1" baseline="30000">
                <a:solidFill>
                  <a:srgbClr val="001965"/>
                </a:solidFill>
                <a:latin typeface="Apis For Office" panose="020B0504010101010104" pitchFamily="34" charset="0"/>
                <a:ea typeface="Apis For Office" panose="020B0504010101010104" pitchFamily="34" charset="0"/>
                <a:cs typeface="Apis For Office" panose="020B0504010101010104" pitchFamily="34" charset="0"/>
              </a:rPr>
              <a:t>#</a:t>
            </a:r>
          </a:p>
        </p:txBody>
      </p:sp>
      <p:sp>
        <p:nvSpPr>
          <p:cNvPr id="83" name="TextBox 82">
            <a:extLst>
              <a:ext uri="{FF2B5EF4-FFF2-40B4-BE49-F238E27FC236}">
                <a16:creationId xmlns:a16="http://schemas.microsoft.com/office/drawing/2014/main" id="{565C2D3A-9771-44A7-BA2F-884458925E7D}"/>
              </a:ext>
            </a:extLst>
          </p:cNvPr>
          <p:cNvSpPr txBox="1"/>
          <p:nvPr/>
        </p:nvSpPr>
        <p:spPr>
          <a:xfrm>
            <a:off x="7261182" y="2133103"/>
            <a:ext cx="1587582" cy="261610"/>
          </a:xfrm>
          <a:prstGeom prst="rect">
            <a:avLst/>
          </a:prstGeom>
          <a:noFill/>
        </p:spPr>
        <p:txBody>
          <a:bodyPr wrap="square" lIns="0" rIns="0" rtlCol="0" anchor="t">
            <a:spAutoFit/>
          </a:bodyPr>
          <a:lstStyle/>
          <a:p>
            <a:pPr algn="ctr" defTabSz="685256">
              <a:defRPr/>
            </a:pPr>
            <a:r>
              <a:rPr lang="en-CA" sz="1100" b="1">
                <a:solidFill>
                  <a:srgbClr val="001965"/>
                </a:solidFill>
                <a:latin typeface="Apis For Office" panose="020B0504010101010104" pitchFamily="34" charset="0"/>
                <a:ea typeface="Apis For Office" panose="020B0504010101010104" pitchFamily="34" charset="0"/>
                <a:cs typeface="Apis For Office" panose="020B0504010101010104" pitchFamily="34" charset="0"/>
              </a:rPr>
              <a:t>Lean body mass (%)</a:t>
            </a:r>
            <a:r>
              <a:rPr lang="en-CA" sz="1100" b="1" baseline="30000">
                <a:solidFill>
                  <a:srgbClr val="001965"/>
                </a:solidFill>
                <a:latin typeface="Apis For Office" panose="020B0504010101010104" pitchFamily="34" charset="0"/>
                <a:ea typeface="Apis For Office" panose="020B0504010101010104" pitchFamily="34" charset="0"/>
                <a:cs typeface="Apis For Office" panose="020B0504010101010104" pitchFamily="34" charset="0"/>
              </a:rPr>
              <a:t>#</a:t>
            </a:r>
            <a:endParaRPr lang="en-CA" sz="1100" b="1">
              <a:solidFill>
                <a:srgbClr val="001965"/>
              </a:solidFill>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84" name="TextBox 83">
            <a:extLst>
              <a:ext uri="{FF2B5EF4-FFF2-40B4-BE49-F238E27FC236}">
                <a16:creationId xmlns:a16="http://schemas.microsoft.com/office/drawing/2014/main" id="{EDDC07D4-F6AE-4786-A64C-2CB4662AF558}"/>
              </a:ext>
            </a:extLst>
          </p:cNvPr>
          <p:cNvSpPr txBox="1"/>
          <p:nvPr/>
        </p:nvSpPr>
        <p:spPr>
          <a:xfrm>
            <a:off x="5512178" y="2375630"/>
            <a:ext cx="1398059" cy="155107"/>
          </a:xfrm>
          <a:prstGeom prst="rect">
            <a:avLst/>
          </a:prstGeom>
          <a:noFill/>
        </p:spPr>
        <p:txBody>
          <a:bodyPr wrap="square" lIns="0" tIns="0" rIns="0" bIns="0" rtlCol="0">
            <a:spAutoFit/>
          </a:bodyPr>
          <a:lstStyle/>
          <a:p>
            <a:pPr algn="ctr" defTabSz="685256">
              <a:lnSpc>
                <a:spcPct val="120000"/>
              </a:lnSpc>
              <a:defRPr/>
            </a:pPr>
            <a:r>
              <a:rPr lang="en-US" sz="900">
                <a:solidFill>
                  <a:srgbClr val="001965"/>
                </a:solidFill>
                <a:latin typeface="Apis For Office" panose="020B0504010101010104" pitchFamily="34" charset="0"/>
                <a:ea typeface="Apis For Office" panose="020B0504010101010104" pitchFamily="34" charset="0"/>
                <a:cs typeface="Apis For Office" panose="020B0504010101010104" pitchFamily="34" charset="0"/>
              </a:rPr>
              <a:t>Mean baseline: 43.8 %</a:t>
            </a:r>
            <a:endParaRPr lang="en-US" sz="900" baseline="30000">
              <a:solidFill>
                <a:srgbClr val="001965"/>
              </a:solidFill>
              <a:latin typeface="Apis For Office" panose="020B0504010101010104" pitchFamily="34" charset="0"/>
              <a:ea typeface="Apis For Office" panose="020B0504010101010104" pitchFamily="34" charset="0"/>
              <a:cs typeface="Apis For Office" panose="020B0504010101010104" pitchFamily="34" charset="0"/>
            </a:endParaRPr>
          </a:p>
        </p:txBody>
      </p:sp>
      <p:sp>
        <p:nvSpPr>
          <p:cNvPr id="86" name="TextBox 85">
            <a:extLst>
              <a:ext uri="{FF2B5EF4-FFF2-40B4-BE49-F238E27FC236}">
                <a16:creationId xmlns:a16="http://schemas.microsoft.com/office/drawing/2014/main" id="{1CF9D065-C8DE-4388-9303-54DAA714235C}"/>
              </a:ext>
            </a:extLst>
          </p:cNvPr>
          <p:cNvSpPr txBox="1"/>
          <p:nvPr/>
        </p:nvSpPr>
        <p:spPr>
          <a:xfrm>
            <a:off x="7342082" y="2373088"/>
            <a:ext cx="1398059" cy="155107"/>
          </a:xfrm>
          <a:prstGeom prst="rect">
            <a:avLst/>
          </a:prstGeom>
          <a:noFill/>
        </p:spPr>
        <p:txBody>
          <a:bodyPr wrap="square" lIns="0" tIns="0" rIns="0" bIns="0" rtlCol="0">
            <a:spAutoFit/>
          </a:bodyPr>
          <a:lstStyle/>
          <a:p>
            <a:pPr algn="ctr" defTabSz="685256">
              <a:lnSpc>
                <a:spcPct val="120000"/>
              </a:lnSpc>
              <a:defRPr/>
            </a:pPr>
            <a:r>
              <a:rPr lang="en-US" sz="900">
                <a:solidFill>
                  <a:srgbClr val="001965"/>
                </a:solidFill>
                <a:latin typeface="Apis For Office" panose="020B0504010101010104" pitchFamily="34" charset="0"/>
                <a:ea typeface="Apis For Office" panose="020B0504010101010104" pitchFamily="34" charset="0"/>
                <a:cs typeface="Apis For Office" panose="020B0504010101010104" pitchFamily="34" charset="0"/>
              </a:rPr>
              <a:t>Mean baseline: 53.5 %</a:t>
            </a:r>
            <a:endParaRPr lang="en-US" sz="900" baseline="30000">
              <a:solidFill>
                <a:srgbClr val="001965"/>
              </a:solidFill>
              <a:latin typeface="Apis For Office" panose="020B0504010101010104" pitchFamily="34" charset="0"/>
              <a:ea typeface="Apis For Office" panose="020B0504010101010104" pitchFamily="34" charset="0"/>
              <a:cs typeface="Apis For Office" panose="020B0504010101010104" pitchFamily="34" charset="0"/>
            </a:endParaRPr>
          </a:p>
        </p:txBody>
      </p:sp>
    </p:spTree>
    <p:extLst>
      <p:ext uri="{BB962C8B-B14F-4D97-AF65-F5344CB8AC3E}">
        <p14:creationId xmlns:p14="http://schemas.microsoft.com/office/powerpoint/2010/main" val="11860169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F3E27CAD-A54E-CEA0-95ED-73ACEC3608FD}"/>
              </a:ext>
            </a:extLst>
          </p:cNvPr>
          <p:cNvCxnSpPr>
            <a:cxnSpLocks/>
          </p:cNvCxnSpPr>
          <p:nvPr/>
        </p:nvCxnSpPr>
        <p:spPr>
          <a:xfrm>
            <a:off x="269024" y="1676864"/>
            <a:ext cx="8605954"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3D544120-DE09-4DF5-8A22-1BE477F1D98D}"/>
              </a:ext>
            </a:extLst>
          </p:cNvPr>
          <p:cNvSpPr txBox="1"/>
          <p:nvPr/>
        </p:nvSpPr>
        <p:spPr>
          <a:xfrm>
            <a:off x="583043" y="4557118"/>
            <a:ext cx="1382144" cy="230832"/>
          </a:xfrm>
          <a:prstGeom prst="rect">
            <a:avLst/>
          </a:prstGeom>
          <a:noFill/>
        </p:spPr>
        <p:txBody>
          <a:bodyPr wrap="square" rtlCol="0">
            <a:spAutoFit/>
          </a:bodyPr>
          <a:lstStyle/>
          <a:p>
            <a:pPr algn="ctr" defTabSz="685800" fontAlgn="base">
              <a:spcBef>
                <a:spcPct val="0"/>
              </a:spcBef>
              <a:spcAft>
                <a:spcPct val="0"/>
              </a:spcAft>
              <a:defRPr/>
            </a:pPr>
            <a:r>
              <a:rPr lang="en-US" sz="900" b="1" dirty="0">
                <a:solidFill>
                  <a:srgbClr val="000000"/>
                </a:solidFill>
                <a:latin typeface="Arial" charset="0"/>
                <a:ea typeface="ヒラギノ角ゴ Pro W3" charset="0"/>
              </a:rPr>
              <a:t>*** </a:t>
            </a:r>
          </a:p>
        </p:txBody>
      </p:sp>
      <p:sp>
        <p:nvSpPr>
          <p:cNvPr id="20" name="Left Bracket 19">
            <a:extLst>
              <a:ext uri="{FF2B5EF4-FFF2-40B4-BE49-F238E27FC236}">
                <a16:creationId xmlns:a16="http://schemas.microsoft.com/office/drawing/2014/main" id="{84A822D8-51CE-4D61-881B-CE92013EB7E0}"/>
              </a:ext>
            </a:extLst>
          </p:cNvPr>
          <p:cNvSpPr/>
          <p:nvPr/>
        </p:nvSpPr>
        <p:spPr>
          <a:xfrm rot="16200000">
            <a:off x="1240370" y="4259215"/>
            <a:ext cx="67843" cy="509050"/>
          </a:xfrm>
          <a:prstGeom prst="leftBracket">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685800" fontAlgn="base">
              <a:spcBef>
                <a:spcPct val="0"/>
              </a:spcBef>
              <a:spcAft>
                <a:spcPct val="0"/>
              </a:spcAft>
              <a:defRPr/>
            </a:pPr>
            <a:endParaRPr lang="en-US" sz="1350" dirty="0">
              <a:solidFill>
                <a:srgbClr val="000000"/>
              </a:solidFill>
              <a:latin typeface="Arial"/>
            </a:endParaRPr>
          </a:p>
        </p:txBody>
      </p:sp>
      <p:pic>
        <p:nvPicPr>
          <p:cNvPr id="15" name="Picture 9" descr="YSM_Black_80%.eps">
            <a:extLst>
              <a:ext uri="{FF2B5EF4-FFF2-40B4-BE49-F238E27FC236}">
                <a16:creationId xmlns:a16="http://schemas.microsoft.com/office/drawing/2014/main" id="{5C60837F-943B-3347-AD2B-DE8AD408CA3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7250366" y="5757717"/>
            <a:ext cx="1801728" cy="133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Rectangle 27">
            <a:extLst>
              <a:ext uri="{FF2B5EF4-FFF2-40B4-BE49-F238E27FC236}">
                <a16:creationId xmlns:a16="http://schemas.microsoft.com/office/drawing/2014/main" id="{D267A217-A6B4-DA45-8064-109342B13795}"/>
              </a:ext>
            </a:extLst>
          </p:cNvPr>
          <p:cNvSpPr/>
          <p:nvPr/>
        </p:nvSpPr>
        <p:spPr>
          <a:xfrm>
            <a:off x="6734973" y="4047592"/>
            <a:ext cx="1030786" cy="5119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dirty="0">
              <a:solidFill>
                <a:prstClr val="white"/>
              </a:solidFill>
              <a:latin typeface="Arial"/>
            </a:endParaRPr>
          </a:p>
        </p:txBody>
      </p:sp>
      <p:sp>
        <p:nvSpPr>
          <p:cNvPr id="29" name="Rectangle 28">
            <a:extLst>
              <a:ext uri="{FF2B5EF4-FFF2-40B4-BE49-F238E27FC236}">
                <a16:creationId xmlns:a16="http://schemas.microsoft.com/office/drawing/2014/main" id="{F4378C0D-185C-6B4C-8595-DF27FDC0B8F2}"/>
              </a:ext>
            </a:extLst>
          </p:cNvPr>
          <p:cNvSpPr/>
          <p:nvPr/>
        </p:nvSpPr>
        <p:spPr>
          <a:xfrm>
            <a:off x="1013423" y="4449071"/>
            <a:ext cx="864045" cy="3194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dirty="0">
              <a:solidFill>
                <a:prstClr val="white"/>
              </a:solidFill>
              <a:latin typeface="Arial"/>
            </a:endParaRPr>
          </a:p>
        </p:txBody>
      </p:sp>
      <p:grpSp>
        <p:nvGrpSpPr>
          <p:cNvPr id="12" name="Group 11">
            <a:extLst>
              <a:ext uri="{FF2B5EF4-FFF2-40B4-BE49-F238E27FC236}">
                <a16:creationId xmlns:a16="http://schemas.microsoft.com/office/drawing/2014/main" id="{582DAA68-9D32-E14D-883D-7534CBEE5B45}"/>
              </a:ext>
            </a:extLst>
          </p:cNvPr>
          <p:cNvGrpSpPr/>
          <p:nvPr/>
        </p:nvGrpSpPr>
        <p:grpSpPr>
          <a:xfrm>
            <a:off x="8325977" y="1839757"/>
            <a:ext cx="1269685" cy="578776"/>
            <a:chOff x="10373125" y="3644105"/>
            <a:chExt cx="1692913" cy="771701"/>
          </a:xfrm>
        </p:grpSpPr>
        <p:pic>
          <p:nvPicPr>
            <p:cNvPr id="30" name="Picture 29">
              <a:extLst>
                <a:ext uri="{FF2B5EF4-FFF2-40B4-BE49-F238E27FC236}">
                  <a16:creationId xmlns:a16="http://schemas.microsoft.com/office/drawing/2014/main" id="{9C4DF5A7-A866-3C4E-97AA-E451F1574DA3}"/>
                </a:ext>
              </a:extLst>
            </p:cNvPr>
            <p:cNvPicPr>
              <a:picLocks noChangeAspect="1"/>
            </p:cNvPicPr>
            <p:nvPr/>
          </p:nvPicPr>
          <p:blipFill rotWithShape="1">
            <a:blip r:embed="rId4"/>
            <a:srcRect l="65879" t="26074" r="28760" b="69360"/>
            <a:stretch/>
          </p:blipFill>
          <p:spPr>
            <a:xfrm>
              <a:off x="10373421" y="3922562"/>
              <a:ext cx="138895" cy="137160"/>
            </a:xfrm>
            <a:prstGeom prst="rect">
              <a:avLst/>
            </a:prstGeom>
            <a:ln>
              <a:solidFill>
                <a:schemeClr val="tx1"/>
              </a:solidFill>
            </a:ln>
          </p:spPr>
        </p:pic>
        <p:sp>
          <p:nvSpPr>
            <p:cNvPr id="31" name="Rectangle 30">
              <a:extLst>
                <a:ext uri="{FF2B5EF4-FFF2-40B4-BE49-F238E27FC236}">
                  <a16:creationId xmlns:a16="http://schemas.microsoft.com/office/drawing/2014/main" id="{931CDE8B-AB2D-AA46-B684-E5C818953874}"/>
                </a:ext>
              </a:extLst>
            </p:cNvPr>
            <p:cNvSpPr/>
            <p:nvPr/>
          </p:nvSpPr>
          <p:spPr>
            <a:xfrm>
              <a:off x="10477132" y="3830860"/>
              <a:ext cx="1588906" cy="584946"/>
            </a:xfrm>
            <a:prstGeom prst="rect">
              <a:avLst/>
            </a:prstGeom>
          </p:spPr>
          <p:txBody>
            <a:bodyPr wrap="square">
              <a:spAutoFit/>
            </a:bodyPr>
            <a:lstStyle/>
            <a:p>
              <a:pPr defTabSz="685800">
                <a:defRPr/>
              </a:pPr>
              <a:r>
                <a:rPr lang="en-US" altLang="en-US" sz="788" b="1" dirty="0">
                  <a:solidFill>
                    <a:srgbClr val="000000"/>
                  </a:solidFill>
                  <a:latin typeface="Arial" charset="0"/>
                  <a:ea typeface="ヒラギノ角ゴ Pro W3" charset="0"/>
                </a:rPr>
                <a:t>tirzepatide</a:t>
              </a:r>
              <a:r>
                <a:rPr lang="en-US" altLang="en-US" sz="788" b="1" dirty="0">
                  <a:solidFill>
                    <a:srgbClr val="000000"/>
                  </a:solidFill>
                  <a:latin typeface="Arial" panose="020B0604020202020204" pitchFamily="34" charset="0"/>
                  <a:ea typeface="ヒラギノ角ゴ Pro W3" charset="0"/>
                </a:rPr>
                <a:t> </a:t>
              </a:r>
            </a:p>
            <a:p>
              <a:pPr defTabSz="685800">
                <a:defRPr/>
              </a:pPr>
              <a:r>
                <a:rPr lang="en-US" altLang="en-US" sz="788" b="1" dirty="0">
                  <a:solidFill>
                    <a:srgbClr val="000000"/>
                  </a:solidFill>
                  <a:latin typeface="Arial" panose="020B0604020202020204" pitchFamily="34" charset="0"/>
                  <a:ea typeface="ヒラギノ角ゴ Pro W3" charset="0"/>
                </a:rPr>
                <a:t>pooled </a:t>
              </a:r>
            </a:p>
            <a:p>
              <a:pPr defTabSz="685800">
                <a:defRPr/>
              </a:pPr>
              <a:r>
                <a:rPr lang="en-US" altLang="en-US" sz="675" dirty="0">
                  <a:solidFill>
                    <a:srgbClr val="000000"/>
                  </a:solidFill>
                  <a:latin typeface="Arial" panose="020B0604020202020204" pitchFamily="34" charset="0"/>
                  <a:ea typeface="ヒラギノ角ゴ Pro W3" charset="0"/>
                </a:rPr>
                <a:t>(5/10/15 mg)</a:t>
              </a:r>
              <a:endParaRPr lang="en-US" altLang="en-US" sz="788" dirty="0">
                <a:solidFill>
                  <a:srgbClr val="000000"/>
                </a:solidFill>
                <a:latin typeface="Arial" panose="020B0604020202020204" pitchFamily="34" charset="0"/>
                <a:ea typeface="ヒラギノ角ゴ Pro W3" charset="0"/>
              </a:endParaRPr>
            </a:p>
          </p:txBody>
        </p:sp>
        <p:sp>
          <p:nvSpPr>
            <p:cNvPr id="37" name="Rectangle 36">
              <a:extLst>
                <a:ext uri="{FF2B5EF4-FFF2-40B4-BE49-F238E27FC236}">
                  <a16:creationId xmlns:a16="http://schemas.microsoft.com/office/drawing/2014/main" id="{A0D7D2D1-DFDD-E643-8257-462D3DDE823B}"/>
                </a:ext>
              </a:extLst>
            </p:cNvPr>
            <p:cNvSpPr>
              <a:spLocks noChangeAspect="1"/>
            </p:cNvSpPr>
            <p:nvPr/>
          </p:nvSpPr>
          <p:spPr>
            <a:xfrm>
              <a:off x="10373125" y="3712386"/>
              <a:ext cx="135833" cy="137160"/>
            </a:xfrm>
            <a:prstGeom prst="rect">
              <a:avLst/>
            </a:prstGeom>
            <a:solidFill>
              <a:srgbClr val="B7B7B9"/>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200" dirty="0">
                <a:solidFill>
                  <a:prstClr val="white"/>
                </a:solidFill>
                <a:latin typeface="Arial"/>
              </a:endParaRPr>
            </a:p>
          </p:txBody>
        </p:sp>
        <p:sp>
          <p:nvSpPr>
            <p:cNvPr id="38" name="TextBox 37">
              <a:extLst>
                <a:ext uri="{FF2B5EF4-FFF2-40B4-BE49-F238E27FC236}">
                  <a16:creationId xmlns:a16="http://schemas.microsoft.com/office/drawing/2014/main" id="{23EFAB28-06EB-5943-AE49-4CA037F5D7FA}"/>
                </a:ext>
              </a:extLst>
            </p:cNvPr>
            <p:cNvSpPr txBox="1">
              <a:spLocks noChangeArrowheads="1"/>
            </p:cNvSpPr>
            <p:nvPr/>
          </p:nvSpPr>
          <p:spPr bwMode="auto">
            <a:xfrm>
              <a:off x="10477132" y="3644105"/>
              <a:ext cx="759183" cy="284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defTabSz="685800">
                <a:defRPr/>
              </a:pPr>
              <a:r>
                <a:rPr lang="en-US" altLang="en-US" sz="788" b="1" dirty="0">
                  <a:solidFill>
                    <a:srgbClr val="000000"/>
                  </a:solidFill>
                  <a:ea typeface="ヒラギノ角ゴ Pro W3" charset="0"/>
                </a:rPr>
                <a:t>placebo</a:t>
              </a:r>
            </a:p>
          </p:txBody>
        </p:sp>
      </p:grpSp>
      <p:sp>
        <p:nvSpPr>
          <p:cNvPr id="58" name="TextBox 57">
            <a:extLst>
              <a:ext uri="{FF2B5EF4-FFF2-40B4-BE49-F238E27FC236}">
                <a16:creationId xmlns:a16="http://schemas.microsoft.com/office/drawing/2014/main" id="{3D813F1A-381D-2F4D-9363-0DF817624394}"/>
              </a:ext>
            </a:extLst>
          </p:cNvPr>
          <p:cNvSpPr txBox="1"/>
          <p:nvPr/>
        </p:nvSpPr>
        <p:spPr>
          <a:xfrm>
            <a:off x="7310762" y="1084263"/>
            <a:ext cx="1309975" cy="438582"/>
          </a:xfrm>
          <a:prstGeom prst="rect">
            <a:avLst/>
          </a:prstGeom>
          <a:solidFill>
            <a:sysClr val="window" lastClr="FFFFFF"/>
          </a:solidFill>
          <a:ln w="19050">
            <a:solidFill>
              <a:sysClr val="window" lastClr="FFFFFF">
                <a:lumMod val="50000"/>
              </a:sysClr>
            </a:solidFill>
          </a:ln>
        </p:spPr>
        <p:txBody>
          <a:bodyPr wrap="none" rtlCol="0">
            <a:spAutoFit/>
          </a:bodyPr>
          <a:lstStyle/>
          <a:p>
            <a:pPr algn="ctr" defTabSz="685800">
              <a:defRPr/>
            </a:pPr>
            <a:r>
              <a:rPr lang="en-US" sz="1350" b="1" kern="0" dirty="0">
                <a:solidFill>
                  <a:srgbClr val="C00000"/>
                </a:solidFill>
                <a:latin typeface="Arial" charset="0"/>
                <a:ea typeface="ヒラギノ角ゴ Pro W3" charset="0"/>
              </a:rPr>
              <a:t>On Treatment</a:t>
            </a:r>
          </a:p>
          <a:p>
            <a:pPr algn="ctr" defTabSz="685800">
              <a:defRPr/>
            </a:pPr>
            <a:r>
              <a:rPr lang="en-US" sz="900" i="1" kern="0" dirty="0">
                <a:solidFill>
                  <a:prstClr val="black">
                    <a:lumMod val="50000"/>
                    <a:lumOff val="50000"/>
                  </a:prstClr>
                </a:solidFill>
                <a:latin typeface="Arial" charset="0"/>
                <a:ea typeface="ヒラギノ角ゴ Pro W3" charset="0"/>
              </a:rPr>
              <a:t>Efficacy Estimand</a:t>
            </a:r>
          </a:p>
        </p:txBody>
      </p:sp>
      <p:sp>
        <p:nvSpPr>
          <p:cNvPr id="35" name="TextBox 34">
            <a:extLst>
              <a:ext uri="{FF2B5EF4-FFF2-40B4-BE49-F238E27FC236}">
                <a16:creationId xmlns:a16="http://schemas.microsoft.com/office/drawing/2014/main" id="{DC251E0A-1492-1A40-B32A-BB82622DE0E1}"/>
              </a:ext>
            </a:extLst>
          </p:cNvPr>
          <p:cNvSpPr txBox="1"/>
          <p:nvPr/>
        </p:nvSpPr>
        <p:spPr>
          <a:xfrm flipH="1">
            <a:off x="1145364" y="3229218"/>
            <a:ext cx="483453" cy="323165"/>
          </a:xfrm>
          <a:prstGeom prst="rect">
            <a:avLst/>
          </a:prstGeom>
          <a:solidFill>
            <a:schemeClr val="bg1"/>
          </a:solidFill>
        </p:spPr>
        <p:txBody>
          <a:bodyPr wrap="square" rtlCol="0">
            <a:spAutoFit/>
          </a:bodyPr>
          <a:lstStyle/>
          <a:p>
            <a:pPr defTabSz="685800" fontAlgn="base">
              <a:spcBef>
                <a:spcPct val="0"/>
              </a:spcBef>
              <a:spcAft>
                <a:spcPct val="0"/>
              </a:spcAft>
              <a:defRPr/>
            </a:pPr>
            <a:endParaRPr lang="en-US" sz="1500" dirty="0">
              <a:solidFill>
                <a:srgbClr val="000000"/>
              </a:solidFill>
              <a:latin typeface="Arial" charset="0"/>
              <a:ea typeface="ヒラギノ角ゴ Pro W3" charset="0"/>
            </a:endParaRPr>
          </a:p>
        </p:txBody>
      </p:sp>
      <p:sp>
        <p:nvSpPr>
          <p:cNvPr id="40" name="TextBox 39">
            <a:extLst>
              <a:ext uri="{FF2B5EF4-FFF2-40B4-BE49-F238E27FC236}">
                <a16:creationId xmlns:a16="http://schemas.microsoft.com/office/drawing/2014/main" id="{47B32498-F1BF-C24F-9D08-71D07F8D2A84}"/>
              </a:ext>
            </a:extLst>
          </p:cNvPr>
          <p:cNvSpPr txBox="1"/>
          <p:nvPr/>
        </p:nvSpPr>
        <p:spPr>
          <a:xfrm flipH="1">
            <a:off x="6588932" y="2890122"/>
            <a:ext cx="483453" cy="323165"/>
          </a:xfrm>
          <a:prstGeom prst="rect">
            <a:avLst/>
          </a:prstGeom>
          <a:solidFill>
            <a:schemeClr val="bg1"/>
          </a:solidFill>
        </p:spPr>
        <p:txBody>
          <a:bodyPr wrap="square" rtlCol="0">
            <a:spAutoFit/>
          </a:bodyPr>
          <a:lstStyle/>
          <a:p>
            <a:pPr defTabSz="685800" fontAlgn="base">
              <a:spcBef>
                <a:spcPct val="0"/>
              </a:spcBef>
              <a:spcAft>
                <a:spcPct val="0"/>
              </a:spcAft>
              <a:defRPr/>
            </a:pPr>
            <a:endParaRPr lang="en-US" sz="1500" dirty="0">
              <a:solidFill>
                <a:srgbClr val="000000"/>
              </a:solidFill>
              <a:latin typeface="Arial" charset="0"/>
              <a:ea typeface="ヒラギノ角ゴ Pro W3" charset="0"/>
            </a:endParaRPr>
          </a:p>
        </p:txBody>
      </p:sp>
      <p:sp>
        <p:nvSpPr>
          <p:cNvPr id="3" name="TextBox 2">
            <a:extLst>
              <a:ext uri="{FF2B5EF4-FFF2-40B4-BE49-F238E27FC236}">
                <a16:creationId xmlns:a16="http://schemas.microsoft.com/office/drawing/2014/main" id="{CE8F9D2F-8E04-CD43-9520-E5B8E86C0FAB}"/>
              </a:ext>
            </a:extLst>
          </p:cNvPr>
          <p:cNvSpPr txBox="1"/>
          <p:nvPr/>
        </p:nvSpPr>
        <p:spPr>
          <a:xfrm>
            <a:off x="218039" y="1723795"/>
            <a:ext cx="776175" cy="300082"/>
          </a:xfrm>
          <a:prstGeom prst="rect">
            <a:avLst/>
          </a:prstGeom>
          <a:noFill/>
        </p:spPr>
        <p:txBody>
          <a:bodyPr wrap="none" rtlCol="0">
            <a:spAutoFit/>
          </a:bodyPr>
          <a:lstStyle/>
          <a:p>
            <a:pPr defTabSz="685800" fontAlgn="base">
              <a:spcBef>
                <a:spcPct val="0"/>
              </a:spcBef>
              <a:spcAft>
                <a:spcPct val="0"/>
              </a:spcAft>
              <a:defRPr/>
            </a:pPr>
            <a:r>
              <a:rPr lang="en-US" sz="1350" b="1" dirty="0">
                <a:solidFill>
                  <a:srgbClr val="000000"/>
                </a:solidFill>
                <a:latin typeface="Arial" charset="0"/>
                <a:ea typeface="ヒラギノ角ゴ Pro W3" charset="0"/>
              </a:rPr>
              <a:t>n = 160</a:t>
            </a:r>
          </a:p>
        </p:txBody>
      </p:sp>
      <p:sp>
        <p:nvSpPr>
          <p:cNvPr id="44" name="Rectangle 43">
            <a:extLst>
              <a:ext uri="{FF2B5EF4-FFF2-40B4-BE49-F238E27FC236}">
                <a16:creationId xmlns:a16="http://schemas.microsoft.com/office/drawing/2014/main" id="{6A8FD909-D744-FA48-B74E-E513685E56D2}"/>
              </a:ext>
            </a:extLst>
          </p:cNvPr>
          <p:cNvSpPr/>
          <p:nvPr/>
        </p:nvSpPr>
        <p:spPr>
          <a:xfrm>
            <a:off x="251336" y="5403878"/>
            <a:ext cx="8605953" cy="300082"/>
          </a:xfrm>
          <a:prstGeom prst="rect">
            <a:avLst/>
          </a:prstGeom>
          <a:solidFill>
            <a:srgbClr val="C00000"/>
          </a:solidFill>
        </p:spPr>
        <p:txBody>
          <a:bodyPr wrap="square">
            <a:spAutoFit/>
          </a:bodyPr>
          <a:lstStyle/>
          <a:p>
            <a:pPr algn="ctr" defTabSz="685800" fontAlgn="base">
              <a:spcBef>
                <a:spcPct val="0"/>
              </a:spcBef>
              <a:spcAft>
                <a:spcPct val="0"/>
              </a:spcAft>
              <a:defRPr/>
            </a:pPr>
            <a:r>
              <a:rPr lang="en-US" sz="1350" b="1" dirty="0">
                <a:solidFill>
                  <a:prstClr val="white"/>
                </a:solidFill>
                <a:latin typeface="Arial" charset="0"/>
              </a:rPr>
              <a:t>Additionally, participants on tirzepatide had significant improvements in visceral fat mass. </a:t>
            </a:r>
          </a:p>
        </p:txBody>
      </p:sp>
      <p:grpSp>
        <p:nvGrpSpPr>
          <p:cNvPr id="17" name="Group 16">
            <a:extLst>
              <a:ext uri="{FF2B5EF4-FFF2-40B4-BE49-F238E27FC236}">
                <a16:creationId xmlns:a16="http://schemas.microsoft.com/office/drawing/2014/main" id="{7AF1B36A-8846-F825-0282-C6C290547DA4}"/>
              </a:ext>
            </a:extLst>
          </p:cNvPr>
          <p:cNvGrpSpPr/>
          <p:nvPr/>
        </p:nvGrpSpPr>
        <p:grpSpPr>
          <a:xfrm>
            <a:off x="524096" y="2441214"/>
            <a:ext cx="1885950" cy="2409482"/>
            <a:chOff x="698795" y="2065457"/>
            <a:chExt cx="2514600" cy="3212643"/>
          </a:xfrm>
        </p:grpSpPr>
        <p:pic>
          <p:nvPicPr>
            <p:cNvPr id="4" name="Picture 3">
              <a:extLst>
                <a:ext uri="{FF2B5EF4-FFF2-40B4-BE49-F238E27FC236}">
                  <a16:creationId xmlns:a16="http://schemas.microsoft.com/office/drawing/2014/main" id="{8C26DA59-A20B-E34F-4AF6-0A767E74326A}"/>
                </a:ext>
              </a:extLst>
            </p:cNvPr>
            <p:cNvPicPr>
              <a:picLocks noChangeAspect="1"/>
            </p:cNvPicPr>
            <p:nvPr/>
          </p:nvPicPr>
          <p:blipFill rotWithShape="1">
            <a:blip r:embed="rId5"/>
            <a:srcRect b="14307"/>
            <a:stretch/>
          </p:blipFill>
          <p:spPr>
            <a:xfrm>
              <a:off x="698795" y="2065457"/>
              <a:ext cx="2514600" cy="3212643"/>
            </a:xfrm>
            <a:prstGeom prst="rect">
              <a:avLst/>
            </a:prstGeom>
          </p:spPr>
        </p:pic>
        <p:sp>
          <p:nvSpPr>
            <p:cNvPr id="5" name="TextBox 4">
              <a:extLst>
                <a:ext uri="{FF2B5EF4-FFF2-40B4-BE49-F238E27FC236}">
                  <a16:creationId xmlns:a16="http://schemas.microsoft.com/office/drawing/2014/main" id="{7A25887F-2D00-E5FF-AFE5-0164B0412DC1}"/>
                </a:ext>
              </a:extLst>
            </p:cNvPr>
            <p:cNvSpPr txBox="1"/>
            <p:nvPr/>
          </p:nvSpPr>
          <p:spPr>
            <a:xfrm>
              <a:off x="2131142" y="4293215"/>
              <a:ext cx="978216" cy="369332"/>
            </a:xfrm>
            <a:prstGeom prst="rect">
              <a:avLst/>
            </a:prstGeom>
            <a:solidFill>
              <a:schemeClr val="bg1"/>
            </a:solidFill>
          </p:spPr>
          <p:txBody>
            <a:bodyPr wrap="square" rtlCol="0">
              <a:spAutoFit/>
            </a:bodyPr>
            <a:lstStyle/>
            <a:p>
              <a:pPr defTabSz="685800" fontAlgn="base">
                <a:spcBef>
                  <a:spcPct val="0"/>
                </a:spcBef>
                <a:spcAft>
                  <a:spcPct val="0"/>
                </a:spcAft>
                <a:defRPr/>
              </a:pPr>
              <a:r>
                <a:rPr lang="en-US" sz="1200" b="1" dirty="0">
                  <a:solidFill>
                    <a:srgbClr val="000000"/>
                  </a:solidFill>
                  <a:latin typeface="Arial" charset="0"/>
                  <a:ea typeface="ヒラギノ角ゴ Pro W3" charset="0"/>
                </a:rPr>
                <a:t>-33.9 </a:t>
              </a:r>
              <a:r>
                <a:rPr lang="en-US" sz="1050" dirty="0">
                  <a:solidFill>
                    <a:srgbClr val="000000"/>
                  </a:solidFill>
                  <a:latin typeface="Arial" charset="0"/>
                  <a:ea typeface="ヒラギノ角ゴ Pro W3" charset="0"/>
                </a:rPr>
                <a:t>%</a:t>
              </a:r>
              <a:endParaRPr lang="en-US" sz="1500" dirty="0">
                <a:solidFill>
                  <a:srgbClr val="000000"/>
                </a:solidFill>
                <a:latin typeface="Arial" charset="0"/>
                <a:ea typeface="ヒラギノ角ゴ Pro W3" charset="0"/>
              </a:endParaRPr>
            </a:p>
          </p:txBody>
        </p:sp>
        <p:sp>
          <p:nvSpPr>
            <p:cNvPr id="6" name="TextBox 5">
              <a:extLst>
                <a:ext uri="{FF2B5EF4-FFF2-40B4-BE49-F238E27FC236}">
                  <a16:creationId xmlns:a16="http://schemas.microsoft.com/office/drawing/2014/main" id="{61630974-9C53-2E24-3F36-3C14E6135500}"/>
                </a:ext>
              </a:extLst>
            </p:cNvPr>
            <p:cNvSpPr txBox="1"/>
            <p:nvPr/>
          </p:nvSpPr>
          <p:spPr>
            <a:xfrm>
              <a:off x="1503295" y="2868430"/>
              <a:ext cx="749987" cy="584776"/>
            </a:xfrm>
            <a:prstGeom prst="rect">
              <a:avLst/>
            </a:prstGeom>
            <a:solidFill>
              <a:schemeClr val="bg1"/>
            </a:solidFill>
          </p:spPr>
          <p:txBody>
            <a:bodyPr wrap="square" rtlCol="0">
              <a:spAutoFit/>
            </a:bodyPr>
            <a:lstStyle/>
            <a:p>
              <a:pPr algn="ctr" defTabSz="685800" fontAlgn="base">
                <a:spcBef>
                  <a:spcPct val="0"/>
                </a:spcBef>
                <a:spcAft>
                  <a:spcPct val="0"/>
                </a:spcAft>
                <a:defRPr/>
              </a:pPr>
              <a:r>
                <a:rPr lang="en-US" sz="1200" b="1" dirty="0">
                  <a:solidFill>
                    <a:srgbClr val="000000"/>
                  </a:solidFill>
                  <a:latin typeface="Arial" charset="0"/>
                  <a:ea typeface="ヒラギノ角ゴ Pro W3" charset="0"/>
                </a:rPr>
                <a:t>-8.2 </a:t>
              </a:r>
              <a:r>
                <a:rPr lang="en-US" sz="1050" dirty="0">
                  <a:solidFill>
                    <a:srgbClr val="000000"/>
                  </a:solidFill>
                  <a:latin typeface="Arial" charset="0"/>
                  <a:ea typeface="ヒラギノ角ゴ Pro W3" charset="0"/>
                </a:rPr>
                <a:t>%</a:t>
              </a:r>
              <a:endParaRPr lang="en-US" sz="1500" dirty="0">
                <a:solidFill>
                  <a:srgbClr val="000000"/>
                </a:solidFill>
                <a:latin typeface="Arial" charset="0"/>
                <a:ea typeface="ヒラギノ角ゴ Pro W3" charset="0"/>
              </a:endParaRPr>
            </a:p>
          </p:txBody>
        </p:sp>
      </p:grpSp>
      <p:sp>
        <p:nvSpPr>
          <p:cNvPr id="33" name="TextBox 32">
            <a:extLst>
              <a:ext uri="{FF2B5EF4-FFF2-40B4-BE49-F238E27FC236}">
                <a16:creationId xmlns:a16="http://schemas.microsoft.com/office/drawing/2014/main" id="{00C16B94-CD2D-0A4E-96E5-A394A745B2D5}"/>
              </a:ext>
            </a:extLst>
          </p:cNvPr>
          <p:cNvSpPr txBox="1"/>
          <p:nvPr/>
        </p:nvSpPr>
        <p:spPr>
          <a:xfrm>
            <a:off x="370739" y="2046503"/>
            <a:ext cx="2676546" cy="448508"/>
          </a:xfrm>
          <a:prstGeom prst="rect">
            <a:avLst/>
          </a:prstGeom>
          <a:noFill/>
          <a:ln w="19050" cmpd="sng">
            <a:noFill/>
          </a:ln>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defTabSz="685800" fontAlgn="base">
              <a:spcBef>
                <a:spcPct val="0"/>
              </a:spcBef>
              <a:spcAft>
                <a:spcPct val="0"/>
              </a:spcAft>
              <a:defRPr/>
            </a:pPr>
            <a:r>
              <a:rPr lang="en-US" sz="1800" b="1" dirty="0">
                <a:solidFill>
                  <a:srgbClr val="000000"/>
                </a:solidFill>
                <a:latin typeface="Arial" panose="020B0604020202020204" pitchFamily="34" charset="0"/>
                <a:cs typeface="Arial" panose="020B0604020202020204" pitchFamily="34" charset="0"/>
              </a:rPr>
              <a:t>Total Fat Mass</a:t>
            </a:r>
          </a:p>
          <a:p>
            <a:pPr algn="ctr" defTabSz="685800" fontAlgn="base">
              <a:spcBef>
                <a:spcPct val="0"/>
              </a:spcBef>
              <a:spcAft>
                <a:spcPct val="0"/>
              </a:spcAft>
              <a:defRPr/>
            </a:pPr>
            <a:r>
              <a:rPr lang="en-US" sz="1500" b="1" dirty="0">
                <a:solidFill>
                  <a:srgbClr val="000000">
                    <a:lumMod val="50000"/>
                    <a:lumOff val="50000"/>
                  </a:srgbClr>
                </a:solidFill>
                <a:latin typeface="Arial" panose="020B0604020202020204" pitchFamily="34" charset="0"/>
                <a:cs typeface="Arial" panose="020B0604020202020204" pitchFamily="34" charset="0"/>
              </a:rPr>
              <a:t>percent change</a:t>
            </a:r>
            <a:endParaRPr lang="en-US" sz="1500" dirty="0">
              <a:solidFill>
                <a:srgbClr val="000000">
                  <a:lumMod val="50000"/>
                  <a:lumOff val="50000"/>
                </a:srgbClr>
              </a:solidFill>
              <a:latin typeface="Arial" panose="020B0604020202020204" pitchFamily="34" charset="0"/>
              <a:cs typeface="Arial" panose="020B0604020202020204" pitchFamily="34" charset="0"/>
            </a:endParaRPr>
          </a:p>
        </p:txBody>
      </p:sp>
      <p:grpSp>
        <p:nvGrpSpPr>
          <p:cNvPr id="16" name="Group 15">
            <a:extLst>
              <a:ext uri="{FF2B5EF4-FFF2-40B4-BE49-F238E27FC236}">
                <a16:creationId xmlns:a16="http://schemas.microsoft.com/office/drawing/2014/main" id="{1A2C97A2-6B9F-BDA6-F402-33238F79CD79}"/>
              </a:ext>
            </a:extLst>
          </p:cNvPr>
          <p:cNvGrpSpPr/>
          <p:nvPr/>
        </p:nvGrpSpPr>
        <p:grpSpPr>
          <a:xfrm>
            <a:off x="6059042" y="2457550"/>
            <a:ext cx="1880235" cy="2409482"/>
            <a:chOff x="8078722" y="2061839"/>
            <a:chExt cx="2506980" cy="3212643"/>
          </a:xfrm>
        </p:grpSpPr>
        <p:pic>
          <p:nvPicPr>
            <p:cNvPr id="8" name="Picture 7">
              <a:extLst>
                <a:ext uri="{FF2B5EF4-FFF2-40B4-BE49-F238E27FC236}">
                  <a16:creationId xmlns:a16="http://schemas.microsoft.com/office/drawing/2014/main" id="{4DACB504-B4DF-2C42-FAD0-10F345F4AB36}"/>
                </a:ext>
              </a:extLst>
            </p:cNvPr>
            <p:cNvPicPr>
              <a:picLocks noChangeAspect="1"/>
            </p:cNvPicPr>
            <p:nvPr/>
          </p:nvPicPr>
          <p:blipFill rotWithShape="1">
            <a:blip r:embed="rId6"/>
            <a:srcRect b="13250"/>
            <a:stretch/>
          </p:blipFill>
          <p:spPr>
            <a:xfrm>
              <a:off x="8078722" y="2061839"/>
              <a:ext cx="2506980" cy="3212643"/>
            </a:xfrm>
            <a:prstGeom prst="rect">
              <a:avLst/>
            </a:prstGeom>
          </p:spPr>
        </p:pic>
        <p:sp>
          <p:nvSpPr>
            <p:cNvPr id="10" name="TextBox 9">
              <a:extLst>
                <a:ext uri="{FF2B5EF4-FFF2-40B4-BE49-F238E27FC236}">
                  <a16:creationId xmlns:a16="http://schemas.microsoft.com/office/drawing/2014/main" id="{7942131C-48E4-E4F7-4F0D-2D2C3039FA01}"/>
                </a:ext>
              </a:extLst>
            </p:cNvPr>
            <p:cNvSpPr txBox="1"/>
            <p:nvPr/>
          </p:nvSpPr>
          <p:spPr>
            <a:xfrm>
              <a:off x="8785242" y="2459164"/>
              <a:ext cx="876387" cy="369332"/>
            </a:xfrm>
            <a:prstGeom prst="rect">
              <a:avLst/>
            </a:prstGeom>
            <a:solidFill>
              <a:schemeClr val="bg1"/>
            </a:solidFill>
          </p:spPr>
          <p:txBody>
            <a:bodyPr wrap="square" rtlCol="0">
              <a:spAutoFit/>
            </a:bodyPr>
            <a:lstStyle/>
            <a:p>
              <a:pPr algn="ctr" defTabSz="685800" fontAlgn="base">
                <a:spcBef>
                  <a:spcPct val="0"/>
                </a:spcBef>
                <a:spcAft>
                  <a:spcPct val="0"/>
                </a:spcAft>
                <a:defRPr/>
              </a:pPr>
              <a:r>
                <a:rPr lang="en-US" sz="1200" b="1" dirty="0">
                  <a:solidFill>
                    <a:srgbClr val="000000"/>
                  </a:solidFill>
                  <a:latin typeface="Arial" charset="0"/>
                  <a:ea typeface="ヒラギノ角ゴ Pro W3" charset="0"/>
                </a:rPr>
                <a:t>-2.6 </a:t>
              </a:r>
              <a:r>
                <a:rPr lang="en-US" sz="1050" dirty="0">
                  <a:solidFill>
                    <a:srgbClr val="000000"/>
                  </a:solidFill>
                  <a:latin typeface="Arial" charset="0"/>
                  <a:ea typeface="ヒラギノ角ゴ Pro W3" charset="0"/>
                </a:rPr>
                <a:t>%</a:t>
              </a:r>
              <a:endParaRPr lang="en-US" sz="1500" dirty="0">
                <a:solidFill>
                  <a:srgbClr val="000000"/>
                </a:solidFill>
                <a:latin typeface="Arial" charset="0"/>
                <a:ea typeface="ヒラギノ角ゴ Pro W3" charset="0"/>
              </a:endParaRPr>
            </a:p>
          </p:txBody>
        </p:sp>
        <p:sp>
          <p:nvSpPr>
            <p:cNvPr id="11" name="TextBox 10">
              <a:extLst>
                <a:ext uri="{FF2B5EF4-FFF2-40B4-BE49-F238E27FC236}">
                  <a16:creationId xmlns:a16="http://schemas.microsoft.com/office/drawing/2014/main" id="{ED377D46-106F-82B5-F774-E4DB35A43F4D}"/>
                </a:ext>
              </a:extLst>
            </p:cNvPr>
            <p:cNvSpPr txBox="1"/>
            <p:nvPr/>
          </p:nvSpPr>
          <p:spPr>
            <a:xfrm>
              <a:off x="9477958" y="2894795"/>
              <a:ext cx="876387" cy="584776"/>
            </a:xfrm>
            <a:prstGeom prst="rect">
              <a:avLst/>
            </a:prstGeom>
            <a:solidFill>
              <a:schemeClr val="bg1"/>
            </a:solidFill>
          </p:spPr>
          <p:txBody>
            <a:bodyPr wrap="square" rtlCol="0">
              <a:spAutoFit/>
            </a:bodyPr>
            <a:lstStyle/>
            <a:p>
              <a:pPr defTabSz="685800" fontAlgn="base">
                <a:spcBef>
                  <a:spcPct val="0"/>
                </a:spcBef>
                <a:spcAft>
                  <a:spcPct val="0"/>
                </a:spcAft>
                <a:defRPr/>
              </a:pPr>
              <a:r>
                <a:rPr lang="en-US" sz="1200" b="1" dirty="0">
                  <a:solidFill>
                    <a:srgbClr val="000000"/>
                  </a:solidFill>
                  <a:latin typeface="Arial" charset="0"/>
                  <a:ea typeface="ヒラギノ角ゴ Pro W3" charset="0"/>
                </a:rPr>
                <a:t>-10.9 </a:t>
              </a:r>
              <a:r>
                <a:rPr lang="en-US" sz="1050" dirty="0">
                  <a:solidFill>
                    <a:srgbClr val="000000"/>
                  </a:solidFill>
                  <a:latin typeface="Arial" charset="0"/>
                  <a:ea typeface="ヒラギノ角ゴ Pro W3" charset="0"/>
                </a:rPr>
                <a:t>%</a:t>
              </a:r>
              <a:endParaRPr lang="en-US" sz="1500" dirty="0">
                <a:solidFill>
                  <a:srgbClr val="000000"/>
                </a:solidFill>
                <a:latin typeface="Arial" charset="0"/>
                <a:ea typeface="ヒラギノ角ゴ Pro W3" charset="0"/>
              </a:endParaRPr>
            </a:p>
          </p:txBody>
        </p:sp>
      </p:grpSp>
      <p:sp>
        <p:nvSpPr>
          <p:cNvPr id="34" name="TextBox 33">
            <a:extLst>
              <a:ext uri="{FF2B5EF4-FFF2-40B4-BE49-F238E27FC236}">
                <a16:creationId xmlns:a16="http://schemas.microsoft.com/office/drawing/2014/main" id="{219706BB-7D35-2A4B-9879-8CE4D7716A52}"/>
              </a:ext>
            </a:extLst>
          </p:cNvPr>
          <p:cNvSpPr txBox="1"/>
          <p:nvPr/>
        </p:nvSpPr>
        <p:spPr>
          <a:xfrm>
            <a:off x="5910273" y="2054628"/>
            <a:ext cx="2676546" cy="448508"/>
          </a:xfrm>
          <a:prstGeom prst="rect">
            <a:avLst/>
          </a:prstGeom>
          <a:noFill/>
          <a:ln w="19050" cmpd="sng">
            <a:noFill/>
          </a:ln>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defTabSz="685800" fontAlgn="base">
              <a:spcBef>
                <a:spcPct val="0"/>
              </a:spcBef>
              <a:spcAft>
                <a:spcPct val="0"/>
              </a:spcAft>
              <a:defRPr/>
            </a:pPr>
            <a:r>
              <a:rPr lang="en-US" sz="1800" b="1" dirty="0">
                <a:solidFill>
                  <a:srgbClr val="000000"/>
                </a:solidFill>
                <a:latin typeface="Arial" panose="020B0604020202020204" pitchFamily="34" charset="0"/>
                <a:cs typeface="Arial" panose="020B0604020202020204" pitchFamily="34" charset="0"/>
              </a:rPr>
              <a:t>Total Lean Mass</a:t>
            </a:r>
          </a:p>
          <a:p>
            <a:pPr algn="ctr" defTabSz="685800" fontAlgn="base">
              <a:spcBef>
                <a:spcPct val="0"/>
              </a:spcBef>
              <a:spcAft>
                <a:spcPct val="0"/>
              </a:spcAft>
              <a:defRPr/>
            </a:pPr>
            <a:r>
              <a:rPr lang="en-US" sz="1500" b="1" dirty="0">
                <a:solidFill>
                  <a:srgbClr val="000000">
                    <a:lumMod val="50000"/>
                    <a:lumOff val="50000"/>
                  </a:srgbClr>
                </a:solidFill>
                <a:latin typeface="Arial" panose="020B0604020202020204" pitchFamily="34" charset="0"/>
                <a:cs typeface="Arial" panose="020B0604020202020204" pitchFamily="34" charset="0"/>
              </a:rPr>
              <a:t>percent change</a:t>
            </a:r>
            <a:endParaRPr lang="en-US" sz="1500" dirty="0">
              <a:solidFill>
                <a:srgbClr val="000000">
                  <a:lumMod val="50000"/>
                  <a:lumOff val="50000"/>
                </a:srgbClr>
              </a:solidFill>
              <a:latin typeface="Arial" panose="020B0604020202020204" pitchFamily="34" charset="0"/>
              <a:cs typeface="Arial" panose="020B0604020202020204" pitchFamily="34" charset="0"/>
            </a:endParaRPr>
          </a:p>
        </p:txBody>
      </p:sp>
      <p:grpSp>
        <p:nvGrpSpPr>
          <p:cNvPr id="52" name="Group 51">
            <a:extLst>
              <a:ext uri="{FF2B5EF4-FFF2-40B4-BE49-F238E27FC236}">
                <a16:creationId xmlns:a16="http://schemas.microsoft.com/office/drawing/2014/main" id="{13E8AF11-98EC-E348-4278-15AC62BE2FB5}"/>
              </a:ext>
            </a:extLst>
          </p:cNvPr>
          <p:cNvGrpSpPr/>
          <p:nvPr/>
        </p:nvGrpSpPr>
        <p:grpSpPr>
          <a:xfrm>
            <a:off x="3426425" y="2450766"/>
            <a:ext cx="1503234" cy="2412839"/>
            <a:chOff x="4458107" y="2067447"/>
            <a:chExt cx="2004312" cy="3217118"/>
          </a:xfrm>
        </p:grpSpPr>
        <p:pic>
          <p:nvPicPr>
            <p:cNvPr id="48" name="Picture 47">
              <a:extLst>
                <a:ext uri="{FF2B5EF4-FFF2-40B4-BE49-F238E27FC236}">
                  <a16:creationId xmlns:a16="http://schemas.microsoft.com/office/drawing/2014/main" id="{13C2A87D-F42F-6A5D-7FA7-5A967705E30F}"/>
                </a:ext>
              </a:extLst>
            </p:cNvPr>
            <p:cNvPicPr>
              <a:picLocks noChangeAspect="1"/>
            </p:cNvPicPr>
            <p:nvPr/>
          </p:nvPicPr>
          <p:blipFill>
            <a:blip r:embed="rId7"/>
            <a:stretch>
              <a:fillRect/>
            </a:stretch>
          </p:blipFill>
          <p:spPr>
            <a:xfrm>
              <a:off x="4458107" y="2067447"/>
              <a:ext cx="1931776" cy="3210653"/>
            </a:xfrm>
            <a:prstGeom prst="rect">
              <a:avLst/>
            </a:prstGeom>
          </p:spPr>
        </p:pic>
        <p:sp>
          <p:nvSpPr>
            <p:cNvPr id="49" name="TextBox 48">
              <a:extLst>
                <a:ext uri="{FF2B5EF4-FFF2-40B4-BE49-F238E27FC236}">
                  <a16:creationId xmlns:a16="http://schemas.microsoft.com/office/drawing/2014/main" id="{C89E0FC9-54F1-4B72-3A11-1DC9E47F6DB2}"/>
                </a:ext>
              </a:extLst>
            </p:cNvPr>
            <p:cNvSpPr txBox="1"/>
            <p:nvPr/>
          </p:nvSpPr>
          <p:spPr>
            <a:xfrm>
              <a:off x="5672932" y="4730568"/>
              <a:ext cx="789487" cy="553997"/>
            </a:xfrm>
            <a:prstGeom prst="rect">
              <a:avLst/>
            </a:prstGeom>
            <a:solidFill>
              <a:schemeClr val="bg1"/>
            </a:solidFill>
          </p:spPr>
          <p:txBody>
            <a:bodyPr wrap="square" rtlCol="0">
              <a:spAutoFit/>
            </a:bodyPr>
            <a:lstStyle/>
            <a:p>
              <a:pPr defTabSz="685800" fontAlgn="base">
                <a:spcBef>
                  <a:spcPct val="0"/>
                </a:spcBef>
                <a:spcAft>
                  <a:spcPct val="0"/>
                </a:spcAft>
                <a:defRPr/>
              </a:pPr>
              <a:r>
                <a:rPr lang="en-US" sz="1050" b="1">
                  <a:solidFill>
                    <a:srgbClr val="000000"/>
                  </a:solidFill>
                  <a:latin typeface="Arial" charset="0"/>
                </a:rPr>
                <a:t>-40.1%</a:t>
              </a:r>
            </a:p>
          </p:txBody>
        </p:sp>
        <p:pic>
          <p:nvPicPr>
            <p:cNvPr id="51" name="Picture 50">
              <a:extLst>
                <a:ext uri="{FF2B5EF4-FFF2-40B4-BE49-F238E27FC236}">
                  <a16:creationId xmlns:a16="http://schemas.microsoft.com/office/drawing/2014/main" id="{8705499A-94C7-35AC-68AF-502F7C2B8FBC}"/>
                </a:ext>
              </a:extLst>
            </p:cNvPr>
            <p:cNvPicPr>
              <a:picLocks noChangeAspect="1"/>
            </p:cNvPicPr>
            <p:nvPr/>
          </p:nvPicPr>
          <p:blipFill>
            <a:blip r:embed="rId8"/>
            <a:stretch>
              <a:fillRect/>
            </a:stretch>
          </p:blipFill>
          <p:spPr>
            <a:xfrm>
              <a:off x="5226959" y="2928672"/>
              <a:ext cx="510524" cy="243659"/>
            </a:xfrm>
            <a:prstGeom prst="rect">
              <a:avLst/>
            </a:prstGeom>
          </p:spPr>
        </p:pic>
      </p:grpSp>
      <p:sp>
        <p:nvSpPr>
          <p:cNvPr id="43" name="TextBox 42">
            <a:extLst>
              <a:ext uri="{FF2B5EF4-FFF2-40B4-BE49-F238E27FC236}">
                <a16:creationId xmlns:a16="http://schemas.microsoft.com/office/drawing/2014/main" id="{4F31E92D-D747-394F-B3B2-2E7CE243D7C3}"/>
              </a:ext>
            </a:extLst>
          </p:cNvPr>
          <p:cNvSpPr txBox="1"/>
          <p:nvPr/>
        </p:nvSpPr>
        <p:spPr>
          <a:xfrm>
            <a:off x="2971304" y="2057341"/>
            <a:ext cx="2676546" cy="448508"/>
          </a:xfrm>
          <a:prstGeom prst="rect">
            <a:avLst/>
          </a:prstGeom>
          <a:noFill/>
          <a:ln w="19050" cmpd="sng">
            <a:noFill/>
          </a:ln>
        </p:spPr>
        <p:style>
          <a:lnRef idx="0">
            <a:scrgbClr r="0" g="0" b="0"/>
          </a:lnRef>
          <a:fillRef idx="0">
            <a:scrgbClr r="0" g="0" b="0"/>
          </a:fillRef>
          <a:effectRef idx="0">
            <a:scrgbClr r="0" g="0" b="0"/>
          </a:effectRef>
          <a:fontRef idx="minor">
            <a:schemeClr val="dk1"/>
          </a:fontRef>
        </p:style>
        <p:txBody>
          <a:bodyPr wrap="square" rtlCol="0" anchor="ctr" anchorCtr="0"/>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defTabSz="685800" fontAlgn="base">
              <a:spcBef>
                <a:spcPct val="0"/>
              </a:spcBef>
              <a:spcAft>
                <a:spcPct val="0"/>
              </a:spcAft>
              <a:defRPr/>
            </a:pPr>
            <a:r>
              <a:rPr lang="en-US" sz="1800" b="1" dirty="0">
                <a:solidFill>
                  <a:srgbClr val="000000"/>
                </a:solidFill>
                <a:latin typeface="Arial" panose="020B0604020202020204" pitchFamily="34" charset="0"/>
                <a:cs typeface="Arial" panose="020B0604020202020204" pitchFamily="34" charset="0"/>
              </a:rPr>
              <a:t>Visceral Fat Mass</a:t>
            </a:r>
          </a:p>
          <a:p>
            <a:pPr algn="ctr" defTabSz="685800" fontAlgn="base">
              <a:spcBef>
                <a:spcPct val="0"/>
              </a:spcBef>
              <a:spcAft>
                <a:spcPct val="0"/>
              </a:spcAft>
              <a:defRPr/>
            </a:pPr>
            <a:r>
              <a:rPr lang="en-US" sz="1500" b="1" dirty="0">
                <a:solidFill>
                  <a:srgbClr val="000000">
                    <a:lumMod val="50000"/>
                    <a:lumOff val="50000"/>
                  </a:srgbClr>
                </a:solidFill>
                <a:latin typeface="Arial" panose="020B0604020202020204" pitchFamily="34" charset="0"/>
                <a:cs typeface="Arial" panose="020B0604020202020204" pitchFamily="34" charset="0"/>
              </a:rPr>
              <a:t>percent change</a:t>
            </a:r>
            <a:endParaRPr lang="en-US" sz="1500" dirty="0">
              <a:solidFill>
                <a:srgbClr val="000000">
                  <a:lumMod val="50000"/>
                  <a:lumOff val="50000"/>
                </a:srgbClr>
              </a:solidFill>
              <a:latin typeface="Arial" panose="020B0604020202020204" pitchFamily="34" charset="0"/>
              <a:cs typeface="Arial" panose="020B0604020202020204" pitchFamily="34" charset="0"/>
            </a:endParaRPr>
          </a:p>
        </p:txBody>
      </p:sp>
      <p:sp>
        <p:nvSpPr>
          <p:cNvPr id="39" name="Rectangle 38">
            <a:extLst>
              <a:ext uri="{FF2B5EF4-FFF2-40B4-BE49-F238E27FC236}">
                <a16:creationId xmlns:a16="http://schemas.microsoft.com/office/drawing/2014/main" id="{B8402450-A158-4E58-A63C-BAD8236741F2}"/>
              </a:ext>
            </a:extLst>
          </p:cNvPr>
          <p:cNvSpPr/>
          <p:nvPr/>
        </p:nvSpPr>
        <p:spPr>
          <a:xfrm>
            <a:off x="251336" y="4850696"/>
            <a:ext cx="8605953" cy="507831"/>
          </a:xfrm>
          <a:prstGeom prst="rect">
            <a:avLst/>
          </a:prstGeom>
          <a:solidFill>
            <a:srgbClr val="C00000"/>
          </a:solidFill>
        </p:spPr>
        <p:txBody>
          <a:bodyPr wrap="square">
            <a:spAutoFit/>
          </a:bodyPr>
          <a:lstStyle/>
          <a:p>
            <a:pPr algn="ctr" defTabSz="685800" fontAlgn="base">
              <a:spcBef>
                <a:spcPct val="0"/>
              </a:spcBef>
              <a:spcAft>
                <a:spcPct val="0"/>
              </a:spcAft>
              <a:defRPr/>
            </a:pPr>
            <a:r>
              <a:rPr lang="en-US" sz="1350" b="1" dirty="0">
                <a:solidFill>
                  <a:prstClr val="white"/>
                </a:solidFill>
                <a:latin typeface="Arial" charset="0"/>
                <a:ea typeface="ヒラギノ角ゴ Pro W3" charset="0"/>
              </a:rPr>
              <a:t>As with lifestyle and surgical treatments, participants on tirzepatide had a ~3 times greater percent reduction in fat mass than lean mass, resulting in an overall improvement in body composition. </a:t>
            </a:r>
          </a:p>
        </p:txBody>
      </p:sp>
      <p:sp>
        <p:nvSpPr>
          <p:cNvPr id="7" name="TextBox 6">
            <a:extLst>
              <a:ext uri="{FF2B5EF4-FFF2-40B4-BE49-F238E27FC236}">
                <a16:creationId xmlns:a16="http://schemas.microsoft.com/office/drawing/2014/main" id="{368B84DA-F390-F2AD-0553-E8BBA558F6D3}"/>
              </a:ext>
            </a:extLst>
          </p:cNvPr>
          <p:cNvSpPr txBox="1"/>
          <p:nvPr/>
        </p:nvSpPr>
        <p:spPr>
          <a:xfrm>
            <a:off x="0" y="5792593"/>
            <a:ext cx="3416320" cy="230832"/>
          </a:xfrm>
          <a:prstGeom prst="rect">
            <a:avLst/>
          </a:prstGeom>
          <a:noFill/>
        </p:spPr>
        <p:txBody>
          <a:bodyPr wrap="none" rtlCol="0">
            <a:spAutoFit/>
          </a:bodyPr>
          <a:lstStyle/>
          <a:p>
            <a:pPr defTabSz="685800" fontAlgn="base">
              <a:spcBef>
                <a:spcPct val="0"/>
              </a:spcBef>
              <a:spcAft>
                <a:spcPct val="0"/>
              </a:spcAft>
              <a:defRPr/>
            </a:pPr>
            <a:r>
              <a:rPr lang="en-US" sz="900" dirty="0">
                <a:solidFill>
                  <a:srgbClr val="000000">
                    <a:lumMod val="85000"/>
                    <a:lumOff val="15000"/>
                  </a:srgbClr>
                </a:solidFill>
                <a:latin typeface="Arial" charset="0"/>
                <a:ea typeface="ヒラギノ角ゴ Pro W3" charset="0"/>
              </a:rPr>
              <a:t>Jastreboff AM, et al. </a:t>
            </a:r>
            <a:r>
              <a:rPr lang="en-US" sz="900" i="1" dirty="0">
                <a:solidFill>
                  <a:srgbClr val="000000">
                    <a:lumMod val="85000"/>
                    <a:lumOff val="15000"/>
                  </a:srgbClr>
                </a:solidFill>
                <a:latin typeface="Arial" charset="0"/>
                <a:ea typeface="ヒラギノ角ゴ Pro W3" charset="0"/>
              </a:rPr>
              <a:t>N Engl J Med</a:t>
            </a:r>
            <a:r>
              <a:rPr lang="en-US" sz="900" dirty="0">
                <a:solidFill>
                  <a:srgbClr val="000000">
                    <a:lumMod val="85000"/>
                    <a:lumOff val="15000"/>
                  </a:srgbClr>
                </a:solidFill>
                <a:latin typeface="Arial" charset="0"/>
                <a:ea typeface="ヒラギノ角ゴ Pro W3" charset="0"/>
              </a:rPr>
              <a:t> 2022. Jul 21;387(3):205-216</a:t>
            </a:r>
          </a:p>
        </p:txBody>
      </p:sp>
      <p:pic>
        <p:nvPicPr>
          <p:cNvPr id="24" name="Picture 23">
            <a:extLst>
              <a:ext uri="{FF2B5EF4-FFF2-40B4-BE49-F238E27FC236}">
                <a16:creationId xmlns:a16="http://schemas.microsoft.com/office/drawing/2014/main" id="{8E6FC249-B22B-7BED-F43A-342A3B469895}"/>
              </a:ext>
            </a:extLst>
          </p:cNvPr>
          <p:cNvPicPr>
            <a:picLocks noChangeAspect="1"/>
          </p:cNvPicPr>
          <p:nvPr/>
        </p:nvPicPr>
        <p:blipFill>
          <a:blip r:embed="rId9"/>
          <a:srcRect l="9866"/>
          <a:stretch>
            <a:fillRect/>
          </a:stretch>
        </p:blipFill>
        <p:spPr>
          <a:xfrm>
            <a:off x="0" y="851968"/>
            <a:ext cx="9144000" cy="871827"/>
          </a:xfrm>
          <a:prstGeom prst="rect">
            <a:avLst/>
          </a:prstGeom>
        </p:spPr>
      </p:pic>
      <p:sp>
        <p:nvSpPr>
          <p:cNvPr id="23" name="Title 1">
            <a:extLst>
              <a:ext uri="{FF2B5EF4-FFF2-40B4-BE49-F238E27FC236}">
                <a16:creationId xmlns:a16="http://schemas.microsoft.com/office/drawing/2014/main" id="{004C1453-D2A7-4FEA-765E-5BAAD33DB324}"/>
              </a:ext>
            </a:extLst>
          </p:cNvPr>
          <p:cNvSpPr>
            <a:spLocks noGrp="1"/>
          </p:cNvSpPr>
          <p:nvPr>
            <p:ph type="title"/>
          </p:nvPr>
        </p:nvSpPr>
        <p:spPr>
          <a:xfrm>
            <a:off x="581501" y="883845"/>
            <a:ext cx="8492804" cy="780300"/>
          </a:xfrm>
        </p:spPr>
        <p:txBody>
          <a:bodyPr/>
          <a:lstStyle/>
          <a:p>
            <a:r>
              <a:rPr lang="en-IN" sz="2100" dirty="0"/>
              <a:t>Change in Body Composition</a:t>
            </a:r>
            <a:br>
              <a:rPr lang="en-IN" sz="1350" dirty="0"/>
            </a:br>
            <a:r>
              <a:rPr lang="en-IN" sz="1350" dirty="0"/>
              <a:t>  </a:t>
            </a:r>
            <a:r>
              <a:rPr lang="en-US" sz="1500" dirty="0"/>
              <a:t>Efficacy </a:t>
            </a:r>
            <a:r>
              <a:rPr lang="en-US" sz="1500" dirty="0" err="1">
                <a:ea typeface="Calibri" panose="020F0502020204030204" pitchFamily="34" charset="0"/>
              </a:rPr>
              <a:t>Estimand</a:t>
            </a:r>
            <a:endParaRPr lang="en-IN" sz="1350" dirty="0"/>
          </a:p>
        </p:txBody>
      </p:sp>
    </p:spTree>
    <p:extLst>
      <p:ext uri="{BB962C8B-B14F-4D97-AF65-F5344CB8AC3E}">
        <p14:creationId xmlns:p14="http://schemas.microsoft.com/office/powerpoint/2010/main" val="15908795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0E6DA"/>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A76578B-3D59-1E12-9341-E888C6060CE4}"/>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DA36099A-66F1-CD6C-42E8-AC38817D4248}"/>
              </a:ext>
            </a:extLst>
          </p:cNvPr>
          <p:cNvSpPr>
            <a:spLocks noGrp="1"/>
          </p:cNvSpPr>
          <p:nvPr>
            <p:ph idx="1"/>
          </p:nvPr>
        </p:nvSpPr>
        <p:spPr/>
        <p:txBody>
          <a:bodyPr/>
          <a:lstStyle/>
          <a:p>
            <a:endParaRPr lang="it-IT" dirty="0"/>
          </a:p>
        </p:txBody>
      </p:sp>
      <p:pic>
        <p:nvPicPr>
          <p:cNvPr id="5" name="Immagine 4">
            <a:extLst>
              <a:ext uri="{FF2B5EF4-FFF2-40B4-BE49-F238E27FC236}">
                <a16:creationId xmlns:a16="http://schemas.microsoft.com/office/drawing/2014/main" id="{7D29E3B4-2A00-6A16-7321-44F8517CEAF8}"/>
              </a:ext>
            </a:extLst>
          </p:cNvPr>
          <p:cNvPicPr>
            <a:picLocks noChangeAspect="1"/>
          </p:cNvPicPr>
          <p:nvPr/>
        </p:nvPicPr>
        <p:blipFill rotWithShape="1">
          <a:blip r:embed="rId2"/>
          <a:srcRect l="23873" t="2158" r="3714" b="3859"/>
          <a:stretch/>
        </p:blipFill>
        <p:spPr>
          <a:xfrm rot="5400000">
            <a:off x="1420548" y="-1263125"/>
            <a:ext cx="3328467" cy="6007478"/>
          </a:xfrm>
          <a:prstGeom prst="rect">
            <a:avLst/>
          </a:prstGeom>
        </p:spPr>
      </p:pic>
      <p:pic>
        <p:nvPicPr>
          <p:cNvPr id="7" name="Immagine 6">
            <a:extLst>
              <a:ext uri="{FF2B5EF4-FFF2-40B4-BE49-F238E27FC236}">
                <a16:creationId xmlns:a16="http://schemas.microsoft.com/office/drawing/2014/main" id="{B8E57138-C91C-BCC0-4A7B-E614F75340CC}"/>
              </a:ext>
            </a:extLst>
          </p:cNvPr>
          <p:cNvPicPr>
            <a:picLocks noChangeAspect="1"/>
          </p:cNvPicPr>
          <p:nvPr/>
        </p:nvPicPr>
        <p:blipFill rotWithShape="1">
          <a:blip r:embed="rId3"/>
          <a:srcRect l="26046" t="7688" r="2576" b="3648"/>
          <a:stretch/>
        </p:blipFill>
        <p:spPr>
          <a:xfrm rot="5400000">
            <a:off x="4457170" y="2114014"/>
            <a:ext cx="3468741" cy="5781238"/>
          </a:xfrm>
          <a:prstGeom prst="rect">
            <a:avLst/>
          </a:prstGeom>
        </p:spPr>
      </p:pic>
      <p:pic>
        <p:nvPicPr>
          <p:cNvPr id="8" name="Immagine 7">
            <a:extLst>
              <a:ext uri="{FF2B5EF4-FFF2-40B4-BE49-F238E27FC236}">
                <a16:creationId xmlns:a16="http://schemas.microsoft.com/office/drawing/2014/main" id="{C8C8BC3D-FF57-CD5C-5A60-A43304CD9A07}"/>
              </a:ext>
            </a:extLst>
          </p:cNvPr>
          <p:cNvPicPr>
            <a:picLocks noChangeAspect="1"/>
          </p:cNvPicPr>
          <p:nvPr/>
        </p:nvPicPr>
        <p:blipFill>
          <a:blip r:embed="rId4"/>
          <a:stretch>
            <a:fillRect/>
          </a:stretch>
        </p:blipFill>
        <p:spPr>
          <a:xfrm>
            <a:off x="106736" y="4050412"/>
            <a:ext cx="3148522" cy="2391840"/>
          </a:xfrm>
          <a:prstGeom prst="rect">
            <a:avLst/>
          </a:prstGeom>
        </p:spPr>
      </p:pic>
    </p:spTree>
    <p:extLst>
      <p:ext uri="{BB962C8B-B14F-4D97-AF65-F5344CB8AC3E}">
        <p14:creationId xmlns:p14="http://schemas.microsoft.com/office/powerpoint/2010/main" val="35607380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fondo puzzle" descr="background.png"/>
          <p:cNvPicPr>
            <a:picLocks noChangeAspect="1"/>
          </p:cNvPicPr>
          <p:nvPr/>
        </p:nvPicPr>
        <p:blipFill>
          <a:blip r:embed="rId2"/>
          <a:stretch>
            <a:fillRect/>
          </a:stretch>
        </p:blipFill>
        <p:spPr>
          <a:xfrm>
            <a:off x="0" y="0"/>
            <a:ext cx="9144000" cy="6858000"/>
          </a:xfrm>
          <a:prstGeom prst="rect">
            <a:avLst/>
          </a:prstGeom>
        </p:spPr>
      </p:pic>
      <p:pic>
        <p:nvPicPr>
          <p:cNvPr id="3" name="Pezzo 5 – Valutazione degli intake" descr="Pezzo 5 – Valutazione degli intake"/>
          <p:cNvPicPr>
            <a:picLocks noChangeAspect="1"/>
          </p:cNvPicPr>
          <p:nvPr/>
        </p:nvPicPr>
        <p:blipFill>
          <a:blip r:embed="rId3"/>
          <a:stretch>
            <a:fillRect/>
          </a:stretch>
        </p:blipFill>
        <p:spPr>
          <a:xfrm>
            <a:off x="1964531" y="2401082"/>
            <a:ext cx="2714625" cy="2717278"/>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fill="hold"/>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a:extLst>
              <a:ext uri="{FF2B5EF4-FFF2-40B4-BE49-F238E27FC236}">
                <a16:creationId xmlns:a16="http://schemas.microsoft.com/office/drawing/2014/main" id="{FA98DBB4-E783-4DFA-8F24-0012007BBB68}"/>
              </a:ext>
            </a:extLst>
          </p:cNvPr>
          <p:cNvSpPr>
            <a:spLocks noGrp="1"/>
          </p:cNvSpPr>
          <p:nvPr>
            <p:ph type="title"/>
          </p:nvPr>
        </p:nvSpPr>
        <p:spPr/>
        <p:txBody>
          <a:bodyPr/>
          <a:lstStyle/>
          <a:p>
            <a:r>
              <a:rPr lang="it-IT" dirty="0"/>
              <a:t>Raccomandazioni nutrizionali in chirurgia bariatrica – maggio 2025</a:t>
            </a:r>
          </a:p>
        </p:txBody>
      </p:sp>
      <p:sp>
        <p:nvSpPr>
          <p:cNvPr id="10" name="Segnaposto contenuto 9">
            <a:extLst>
              <a:ext uri="{FF2B5EF4-FFF2-40B4-BE49-F238E27FC236}">
                <a16:creationId xmlns:a16="http://schemas.microsoft.com/office/drawing/2014/main" id="{81A7DC22-BAB3-0302-9725-6367A99E5A1B}"/>
              </a:ext>
            </a:extLst>
          </p:cNvPr>
          <p:cNvSpPr>
            <a:spLocks noGrp="1"/>
          </p:cNvSpPr>
          <p:nvPr>
            <p:ph sz="half" idx="1"/>
          </p:nvPr>
        </p:nvSpPr>
        <p:spPr/>
        <p:txBody>
          <a:bodyPr>
            <a:normAutofit fontScale="92500" lnSpcReduction="10000"/>
          </a:bodyPr>
          <a:lstStyle/>
          <a:p>
            <a:r>
              <a:rPr lang="it-IT" dirty="0"/>
              <a:t>Apporto proteico. La carenza più comune dopo chirurgia bariatrica è quella proteica, più frequente negli interventi a componente malassorbitiva rispetto a quelli a componente restrittiva; tuttavia anche in questi ultimi, nonché nelle procedure endoscopiche, si possono riscontrare ridotte assunzioni di proteine subordinate al basso apporto alimentare, alla ridotta tolleranza del paziente verso i cibi proteici e alla minore digeribilità. </a:t>
            </a:r>
          </a:p>
          <a:p>
            <a:r>
              <a:rPr lang="it-IT" b="1" dirty="0">
                <a:solidFill>
                  <a:srgbClr val="FF0000"/>
                </a:solidFill>
              </a:rPr>
              <a:t>Si consiglia un apporto di 1,0-1,5 g/kg di peso ideale </a:t>
            </a:r>
          </a:p>
          <a:p>
            <a:r>
              <a:rPr lang="it-IT" dirty="0"/>
              <a:t>I fabbisogni proteici del paziente nelle prime settimane dopo la chirurgia bariatrica non possono essere raggiunti con la sola alimentazione.  </a:t>
            </a:r>
          </a:p>
          <a:p>
            <a:endParaRPr lang="it-IT" dirty="0"/>
          </a:p>
        </p:txBody>
      </p:sp>
      <p:pic>
        <p:nvPicPr>
          <p:cNvPr id="5" name="Segnaposto contenuto 4">
            <a:extLst>
              <a:ext uri="{FF2B5EF4-FFF2-40B4-BE49-F238E27FC236}">
                <a16:creationId xmlns:a16="http://schemas.microsoft.com/office/drawing/2014/main" id="{411816CD-D14A-6F8F-EE6B-60151C92D714}"/>
              </a:ext>
            </a:extLst>
          </p:cNvPr>
          <p:cNvPicPr>
            <a:picLocks noGrp="1" noChangeAspect="1"/>
          </p:cNvPicPr>
          <p:nvPr>
            <p:ph sz="half" idx="2"/>
          </p:nvPr>
        </p:nvPicPr>
        <p:blipFill>
          <a:blip r:embed="rId2"/>
          <a:stretch>
            <a:fillRect/>
          </a:stretch>
        </p:blipFill>
        <p:spPr>
          <a:xfrm>
            <a:off x="5512878" y="2447925"/>
            <a:ext cx="2228284" cy="2811066"/>
          </a:xfrm>
          <a:prstGeom prst="rect">
            <a:avLst/>
          </a:prstGeom>
        </p:spPr>
      </p:pic>
    </p:spTree>
    <p:extLst>
      <p:ext uri="{BB962C8B-B14F-4D97-AF65-F5344CB8AC3E}">
        <p14:creationId xmlns:p14="http://schemas.microsoft.com/office/powerpoint/2010/main" val="2279794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Immagine" descr="Immagine"/>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264299" y="2459656"/>
            <a:ext cx="1782063" cy="14895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grpSp>
        <p:nvGrpSpPr>
          <p:cNvPr id="171" name="Diagram 2"/>
          <p:cNvGrpSpPr>
            <a:grpSpLocks/>
          </p:cNvGrpSpPr>
          <p:nvPr/>
        </p:nvGrpSpPr>
        <p:grpSpPr bwMode="auto">
          <a:xfrm>
            <a:off x="434306" y="2608806"/>
            <a:ext cx="6742472" cy="1083283"/>
            <a:chOff x="-73589" y="-375824"/>
            <a:chExt cx="12784217" cy="2055311"/>
          </a:xfrm>
        </p:grpSpPr>
        <p:grpSp>
          <p:nvGrpSpPr>
            <p:cNvPr id="101388" name="Gruppo"/>
            <p:cNvGrpSpPr>
              <a:grpSpLocks/>
            </p:cNvGrpSpPr>
            <p:nvPr/>
          </p:nvGrpSpPr>
          <p:grpSpPr bwMode="auto">
            <a:xfrm>
              <a:off x="-73590" y="-62964"/>
              <a:ext cx="3573977" cy="1429591"/>
              <a:chOff x="0" y="0"/>
              <a:chExt cx="3573976" cy="1429590"/>
            </a:xfrm>
          </p:grpSpPr>
          <p:sp>
            <p:nvSpPr>
              <p:cNvPr id="159" name="Parentesi uncinate"/>
              <p:cNvSpPr/>
              <p:nvPr/>
            </p:nvSpPr>
            <p:spPr>
              <a:xfrm>
                <a:off x="1" y="42"/>
                <a:ext cx="3574627" cy="1429504"/>
              </a:xfrm>
              <a:prstGeom prst="chevron">
                <a:avLst>
                  <a:gd name="adj" fmla="val 50000"/>
                </a:avLst>
              </a:prstGeom>
              <a:solidFill>
                <a:srgbClr val="CCFF66"/>
              </a:solidFill>
              <a:ln w="12700" cap="flat">
                <a:noFill/>
                <a:miter lim="400000"/>
              </a:ln>
              <a:effectLst>
                <a:outerShdw blurRad="50800" dist="25400" dir="6600000" rotWithShape="0">
                  <a:srgbClr val="000000">
                    <a:alpha val="75000"/>
                  </a:srgbClr>
                </a:outerShdw>
              </a:effectLst>
            </p:spPr>
            <p:txBody>
              <a:bodyPr lIns="34289" tIns="34289" rIns="34289" bIns="34289" anchor="ctr"/>
              <a:lstStyle/>
              <a:p>
                <a:pPr algn="ctr" defTabSz="933128" hangingPunct="0">
                  <a:lnSpc>
                    <a:spcPct val="90000"/>
                  </a:lnSpc>
                  <a:spcBef>
                    <a:spcPts val="527"/>
                  </a:spcBef>
                  <a:defRPr sz="3800" b="0">
                    <a:solidFill>
                      <a:srgbClr val="FFFFFF"/>
                    </a:solidFill>
                    <a:latin typeface="Times New Roman"/>
                    <a:ea typeface="Times New Roman"/>
                    <a:cs typeface="Times New Roman"/>
                    <a:sym typeface="Times New Roman"/>
                  </a:defRPr>
                </a:pPr>
                <a:endParaRPr sz="2004" kern="0">
                  <a:solidFill>
                    <a:srgbClr val="FFFFFF"/>
                  </a:solidFill>
                  <a:latin typeface="Times New Roman"/>
                  <a:ea typeface="Times New Roman"/>
                  <a:cs typeface="Times New Roman"/>
                  <a:sym typeface="Times New Roman"/>
                </a:endParaRPr>
              </a:p>
            </p:txBody>
          </p:sp>
          <p:sp>
            <p:nvSpPr>
              <p:cNvPr id="101399" name="ALIMENTI LIQUIDI"/>
              <p:cNvSpPr txBox="1">
                <a:spLocks noChangeArrowheads="1"/>
              </p:cNvSpPr>
              <p:nvPr/>
            </p:nvSpPr>
            <p:spPr bwMode="auto">
              <a:xfrm>
                <a:off x="714795" y="73248"/>
                <a:ext cx="2144387" cy="1283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28003" tIns="28003" rIns="28003" bIns="28003" anchor="ctr"/>
              <a:lstStyle>
                <a:lvl1pPr defTabSz="1770063" eaLnBrk="0" hangingPunct="0">
                  <a:defRPr sz="2400" b="1">
                    <a:solidFill>
                      <a:srgbClr val="000000"/>
                    </a:solidFill>
                    <a:latin typeface="Helvetica Neue"/>
                    <a:ea typeface="Helvetica Neue"/>
                    <a:cs typeface="Helvetica Neue"/>
                    <a:sym typeface="Helvetica Neue"/>
                  </a:defRPr>
                </a:lvl1pPr>
                <a:lvl2pPr marL="742950" indent="-285750" defTabSz="1770063" eaLnBrk="0" hangingPunct="0">
                  <a:defRPr sz="2400" b="1">
                    <a:solidFill>
                      <a:srgbClr val="000000"/>
                    </a:solidFill>
                    <a:latin typeface="Helvetica Neue"/>
                    <a:ea typeface="Helvetica Neue"/>
                    <a:cs typeface="Helvetica Neue"/>
                    <a:sym typeface="Helvetica Neue"/>
                  </a:defRPr>
                </a:lvl2pPr>
                <a:lvl3pPr marL="1143000" indent="-228600" defTabSz="1770063" eaLnBrk="0" hangingPunct="0">
                  <a:defRPr sz="2400" b="1">
                    <a:solidFill>
                      <a:srgbClr val="000000"/>
                    </a:solidFill>
                    <a:latin typeface="Helvetica Neue"/>
                    <a:ea typeface="Helvetica Neue"/>
                    <a:cs typeface="Helvetica Neue"/>
                    <a:sym typeface="Helvetica Neue"/>
                  </a:defRPr>
                </a:lvl3pPr>
                <a:lvl4pPr marL="1600200" indent="-228600" defTabSz="1770063" eaLnBrk="0" hangingPunct="0">
                  <a:defRPr sz="2400" b="1">
                    <a:solidFill>
                      <a:srgbClr val="000000"/>
                    </a:solidFill>
                    <a:latin typeface="Helvetica Neue"/>
                    <a:ea typeface="Helvetica Neue"/>
                    <a:cs typeface="Helvetica Neue"/>
                    <a:sym typeface="Helvetica Neue"/>
                  </a:defRPr>
                </a:lvl4pPr>
                <a:lvl5pPr marL="2057400" indent="-228600" defTabSz="1770063" eaLnBrk="0" hangingPunct="0">
                  <a:defRPr sz="2400" b="1">
                    <a:solidFill>
                      <a:srgbClr val="000000"/>
                    </a:solidFill>
                    <a:latin typeface="Helvetica Neue"/>
                    <a:ea typeface="Helvetica Neue"/>
                    <a:cs typeface="Helvetica Neue"/>
                    <a:sym typeface="Helvetica Neue"/>
                  </a:defRPr>
                </a:lvl5pPr>
                <a:lvl6pPr marL="2514600" indent="-228600" defTabSz="1770063" eaLnBrk="0" fontAlgn="base" hangingPunct="0">
                  <a:spcBef>
                    <a:spcPct val="0"/>
                  </a:spcBef>
                  <a:spcAft>
                    <a:spcPct val="0"/>
                  </a:spcAft>
                  <a:defRPr sz="2400" b="1">
                    <a:solidFill>
                      <a:srgbClr val="000000"/>
                    </a:solidFill>
                    <a:latin typeface="Helvetica Neue"/>
                    <a:ea typeface="Helvetica Neue"/>
                    <a:cs typeface="Helvetica Neue"/>
                    <a:sym typeface="Helvetica Neue"/>
                  </a:defRPr>
                </a:lvl6pPr>
                <a:lvl7pPr marL="2971800" indent="-228600" defTabSz="1770063" eaLnBrk="0" fontAlgn="base" hangingPunct="0">
                  <a:spcBef>
                    <a:spcPct val="0"/>
                  </a:spcBef>
                  <a:spcAft>
                    <a:spcPct val="0"/>
                  </a:spcAft>
                  <a:defRPr sz="2400" b="1">
                    <a:solidFill>
                      <a:srgbClr val="000000"/>
                    </a:solidFill>
                    <a:latin typeface="Helvetica Neue"/>
                    <a:ea typeface="Helvetica Neue"/>
                    <a:cs typeface="Helvetica Neue"/>
                    <a:sym typeface="Helvetica Neue"/>
                  </a:defRPr>
                </a:lvl7pPr>
                <a:lvl8pPr marL="3429000" indent="-228600" defTabSz="1770063" eaLnBrk="0" fontAlgn="base" hangingPunct="0">
                  <a:spcBef>
                    <a:spcPct val="0"/>
                  </a:spcBef>
                  <a:spcAft>
                    <a:spcPct val="0"/>
                  </a:spcAft>
                  <a:defRPr sz="2400" b="1">
                    <a:solidFill>
                      <a:srgbClr val="000000"/>
                    </a:solidFill>
                    <a:latin typeface="Helvetica Neue"/>
                    <a:ea typeface="Helvetica Neue"/>
                    <a:cs typeface="Helvetica Neue"/>
                    <a:sym typeface="Helvetica Neue"/>
                  </a:defRPr>
                </a:lvl8pPr>
                <a:lvl9pPr marL="3886200" indent="-228600" defTabSz="1770063" eaLnBrk="0" fontAlgn="base" hangingPunct="0">
                  <a:spcBef>
                    <a:spcPct val="0"/>
                  </a:spcBef>
                  <a:spcAft>
                    <a:spcPct val="0"/>
                  </a:spcAft>
                  <a:defRPr sz="2400" b="1">
                    <a:solidFill>
                      <a:srgbClr val="000000"/>
                    </a:solidFill>
                    <a:latin typeface="Helvetica Neue"/>
                    <a:ea typeface="Helvetica Neue"/>
                    <a:cs typeface="Helvetica Neue"/>
                    <a:sym typeface="Helvetica Neue"/>
                  </a:defRPr>
                </a:lvl9pPr>
              </a:lstStyle>
              <a:p>
                <a:pPr algn="ctr" defTabSz="1327547" eaLnBrk="1">
                  <a:lnSpc>
                    <a:spcPct val="90000"/>
                  </a:lnSpc>
                  <a:spcBef>
                    <a:spcPts val="844"/>
                  </a:spcBef>
                  <a:defRPr/>
                </a:pPr>
                <a:r>
                  <a:rPr lang="it-IT" altLang="it-IT" sz="1265" dirty="0">
                    <a:latin typeface="Calibri" panose="020F0502020204030204" pitchFamily="34" charset="0"/>
                    <a:sym typeface="Calibri" panose="020F0502020204030204" pitchFamily="34" charset="0"/>
                  </a:rPr>
                  <a:t>ALIMENTI LIQUIDI </a:t>
                </a:r>
              </a:p>
            </p:txBody>
          </p:sp>
        </p:grpSp>
        <p:grpSp>
          <p:nvGrpSpPr>
            <p:cNvPr id="101389" name="Gruppo"/>
            <p:cNvGrpSpPr>
              <a:grpSpLocks/>
            </p:cNvGrpSpPr>
            <p:nvPr/>
          </p:nvGrpSpPr>
          <p:grpSpPr bwMode="auto">
            <a:xfrm>
              <a:off x="2989146" y="-375825"/>
              <a:ext cx="3570096" cy="2055313"/>
              <a:chOff x="0" y="-313636"/>
              <a:chExt cx="3570095" cy="2055311"/>
            </a:xfrm>
          </p:grpSpPr>
          <p:sp>
            <p:nvSpPr>
              <p:cNvPr id="162" name="Parentesi uncinate"/>
              <p:cNvSpPr/>
              <p:nvPr/>
            </p:nvSpPr>
            <p:spPr>
              <a:xfrm>
                <a:off x="779" y="-733"/>
                <a:ext cx="3569865" cy="1429504"/>
              </a:xfrm>
              <a:prstGeom prst="chevron">
                <a:avLst>
                  <a:gd name="adj" fmla="val 50000"/>
                </a:avLst>
              </a:prstGeom>
              <a:solidFill>
                <a:srgbClr val="66FF66"/>
              </a:solidFill>
              <a:ln w="12700" cap="flat">
                <a:noFill/>
                <a:miter lim="400000"/>
              </a:ln>
              <a:effectLst>
                <a:outerShdw blurRad="50800" dist="25400" dir="6600000" rotWithShape="0">
                  <a:srgbClr val="000000">
                    <a:alpha val="75000"/>
                  </a:srgbClr>
                </a:outerShdw>
              </a:effectLst>
            </p:spPr>
            <p:txBody>
              <a:bodyPr lIns="34289" tIns="34289" rIns="34289" bIns="34289" anchor="ctr"/>
              <a:lstStyle/>
              <a:p>
                <a:pPr algn="ctr" defTabSz="933128" hangingPunct="0">
                  <a:lnSpc>
                    <a:spcPct val="90000"/>
                  </a:lnSpc>
                  <a:spcBef>
                    <a:spcPts val="527"/>
                  </a:spcBef>
                  <a:defRPr sz="3800" b="0">
                    <a:solidFill>
                      <a:srgbClr val="FFFFFF"/>
                    </a:solidFill>
                    <a:latin typeface="Times New Roman"/>
                    <a:ea typeface="Times New Roman"/>
                    <a:cs typeface="Times New Roman"/>
                    <a:sym typeface="Times New Roman"/>
                  </a:defRPr>
                </a:pPr>
                <a:endParaRPr sz="2004" kern="0">
                  <a:solidFill>
                    <a:srgbClr val="FFFFFF"/>
                  </a:solidFill>
                  <a:latin typeface="Times New Roman"/>
                  <a:ea typeface="Times New Roman"/>
                  <a:cs typeface="Times New Roman"/>
                  <a:sym typeface="Times New Roman"/>
                </a:endParaRPr>
              </a:p>
            </p:txBody>
          </p:sp>
          <p:sp>
            <p:nvSpPr>
              <p:cNvPr id="101397" name="ALIMENTI SEMI-LIQUIDI"/>
              <p:cNvSpPr txBox="1">
                <a:spLocks noChangeArrowheads="1"/>
              </p:cNvSpPr>
              <p:nvPr/>
            </p:nvSpPr>
            <p:spPr bwMode="auto">
              <a:xfrm>
                <a:off x="714019" y="-313637"/>
                <a:ext cx="2142058" cy="205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28003" tIns="28003" rIns="28003" bIns="28003" anchor="ctr"/>
              <a:lstStyle>
                <a:lvl1pPr defTabSz="1770063" eaLnBrk="0" hangingPunct="0">
                  <a:defRPr sz="2400" b="1">
                    <a:solidFill>
                      <a:srgbClr val="000000"/>
                    </a:solidFill>
                    <a:latin typeface="Helvetica Neue"/>
                    <a:ea typeface="Helvetica Neue"/>
                    <a:cs typeface="Helvetica Neue"/>
                    <a:sym typeface="Helvetica Neue"/>
                  </a:defRPr>
                </a:lvl1pPr>
                <a:lvl2pPr marL="742950" indent="-285750" defTabSz="1770063" eaLnBrk="0" hangingPunct="0">
                  <a:defRPr sz="2400" b="1">
                    <a:solidFill>
                      <a:srgbClr val="000000"/>
                    </a:solidFill>
                    <a:latin typeface="Helvetica Neue"/>
                    <a:ea typeface="Helvetica Neue"/>
                    <a:cs typeface="Helvetica Neue"/>
                    <a:sym typeface="Helvetica Neue"/>
                  </a:defRPr>
                </a:lvl2pPr>
                <a:lvl3pPr marL="1143000" indent="-228600" defTabSz="1770063" eaLnBrk="0" hangingPunct="0">
                  <a:defRPr sz="2400" b="1">
                    <a:solidFill>
                      <a:srgbClr val="000000"/>
                    </a:solidFill>
                    <a:latin typeface="Helvetica Neue"/>
                    <a:ea typeface="Helvetica Neue"/>
                    <a:cs typeface="Helvetica Neue"/>
                    <a:sym typeface="Helvetica Neue"/>
                  </a:defRPr>
                </a:lvl3pPr>
                <a:lvl4pPr marL="1600200" indent="-228600" defTabSz="1770063" eaLnBrk="0" hangingPunct="0">
                  <a:defRPr sz="2400" b="1">
                    <a:solidFill>
                      <a:srgbClr val="000000"/>
                    </a:solidFill>
                    <a:latin typeface="Helvetica Neue"/>
                    <a:ea typeface="Helvetica Neue"/>
                    <a:cs typeface="Helvetica Neue"/>
                    <a:sym typeface="Helvetica Neue"/>
                  </a:defRPr>
                </a:lvl4pPr>
                <a:lvl5pPr marL="2057400" indent="-228600" defTabSz="1770063" eaLnBrk="0" hangingPunct="0">
                  <a:defRPr sz="2400" b="1">
                    <a:solidFill>
                      <a:srgbClr val="000000"/>
                    </a:solidFill>
                    <a:latin typeface="Helvetica Neue"/>
                    <a:ea typeface="Helvetica Neue"/>
                    <a:cs typeface="Helvetica Neue"/>
                    <a:sym typeface="Helvetica Neue"/>
                  </a:defRPr>
                </a:lvl5pPr>
                <a:lvl6pPr marL="2514600" indent="-228600" defTabSz="1770063" eaLnBrk="0" fontAlgn="base" hangingPunct="0">
                  <a:spcBef>
                    <a:spcPct val="0"/>
                  </a:spcBef>
                  <a:spcAft>
                    <a:spcPct val="0"/>
                  </a:spcAft>
                  <a:defRPr sz="2400" b="1">
                    <a:solidFill>
                      <a:srgbClr val="000000"/>
                    </a:solidFill>
                    <a:latin typeface="Helvetica Neue"/>
                    <a:ea typeface="Helvetica Neue"/>
                    <a:cs typeface="Helvetica Neue"/>
                    <a:sym typeface="Helvetica Neue"/>
                  </a:defRPr>
                </a:lvl6pPr>
                <a:lvl7pPr marL="2971800" indent="-228600" defTabSz="1770063" eaLnBrk="0" fontAlgn="base" hangingPunct="0">
                  <a:spcBef>
                    <a:spcPct val="0"/>
                  </a:spcBef>
                  <a:spcAft>
                    <a:spcPct val="0"/>
                  </a:spcAft>
                  <a:defRPr sz="2400" b="1">
                    <a:solidFill>
                      <a:srgbClr val="000000"/>
                    </a:solidFill>
                    <a:latin typeface="Helvetica Neue"/>
                    <a:ea typeface="Helvetica Neue"/>
                    <a:cs typeface="Helvetica Neue"/>
                    <a:sym typeface="Helvetica Neue"/>
                  </a:defRPr>
                </a:lvl7pPr>
                <a:lvl8pPr marL="3429000" indent="-228600" defTabSz="1770063" eaLnBrk="0" fontAlgn="base" hangingPunct="0">
                  <a:spcBef>
                    <a:spcPct val="0"/>
                  </a:spcBef>
                  <a:spcAft>
                    <a:spcPct val="0"/>
                  </a:spcAft>
                  <a:defRPr sz="2400" b="1">
                    <a:solidFill>
                      <a:srgbClr val="000000"/>
                    </a:solidFill>
                    <a:latin typeface="Helvetica Neue"/>
                    <a:ea typeface="Helvetica Neue"/>
                    <a:cs typeface="Helvetica Neue"/>
                    <a:sym typeface="Helvetica Neue"/>
                  </a:defRPr>
                </a:lvl8pPr>
                <a:lvl9pPr marL="3886200" indent="-228600" defTabSz="1770063" eaLnBrk="0" fontAlgn="base" hangingPunct="0">
                  <a:spcBef>
                    <a:spcPct val="0"/>
                  </a:spcBef>
                  <a:spcAft>
                    <a:spcPct val="0"/>
                  </a:spcAft>
                  <a:defRPr sz="2400" b="1">
                    <a:solidFill>
                      <a:srgbClr val="000000"/>
                    </a:solidFill>
                    <a:latin typeface="Helvetica Neue"/>
                    <a:ea typeface="Helvetica Neue"/>
                    <a:cs typeface="Helvetica Neue"/>
                    <a:sym typeface="Helvetica Neue"/>
                  </a:defRPr>
                </a:lvl9pPr>
              </a:lstStyle>
              <a:p>
                <a:pPr algn="ctr" defTabSz="1327547" eaLnBrk="1">
                  <a:lnSpc>
                    <a:spcPct val="90000"/>
                  </a:lnSpc>
                  <a:spcBef>
                    <a:spcPts val="844"/>
                  </a:spcBef>
                  <a:defRPr/>
                </a:pPr>
                <a:r>
                  <a:rPr lang="it-IT" altLang="it-IT" sz="1265">
                    <a:latin typeface="Calibri" panose="020F0502020204030204" pitchFamily="34" charset="0"/>
                    <a:sym typeface="Calibri" panose="020F0502020204030204" pitchFamily="34" charset="0"/>
                  </a:rPr>
                  <a:t>ALIMENTI SEMI-LIQUIDI</a:t>
                </a:r>
              </a:p>
            </p:txBody>
          </p:sp>
        </p:grpSp>
        <p:grpSp>
          <p:nvGrpSpPr>
            <p:cNvPr id="101390" name="Gruppo"/>
            <p:cNvGrpSpPr>
              <a:grpSpLocks/>
            </p:cNvGrpSpPr>
            <p:nvPr/>
          </p:nvGrpSpPr>
          <p:grpSpPr bwMode="auto">
            <a:xfrm>
              <a:off x="6036406" y="-375825"/>
              <a:ext cx="3564453" cy="2055313"/>
              <a:chOff x="0" y="-314765"/>
              <a:chExt cx="3564451" cy="2055311"/>
            </a:xfrm>
          </p:grpSpPr>
          <p:sp>
            <p:nvSpPr>
              <p:cNvPr id="165" name="Parentesi uncinate"/>
              <p:cNvSpPr/>
              <p:nvPr/>
            </p:nvSpPr>
            <p:spPr>
              <a:xfrm>
                <a:off x="-429" y="-273"/>
                <a:ext cx="3565103" cy="1426327"/>
              </a:xfrm>
              <a:prstGeom prst="chevron">
                <a:avLst>
                  <a:gd name="adj" fmla="val 50000"/>
                </a:avLst>
              </a:prstGeom>
              <a:solidFill>
                <a:srgbClr val="66FFCC"/>
              </a:solidFill>
              <a:ln w="12700" cap="flat">
                <a:noFill/>
                <a:miter lim="400000"/>
              </a:ln>
              <a:effectLst>
                <a:outerShdw blurRad="50800" dist="25400" dir="6600000" rotWithShape="0">
                  <a:srgbClr val="000000">
                    <a:alpha val="75000"/>
                  </a:srgbClr>
                </a:outerShdw>
              </a:effectLst>
            </p:spPr>
            <p:txBody>
              <a:bodyPr lIns="34289" tIns="34289" rIns="34289" bIns="34289" anchor="ctr"/>
              <a:lstStyle/>
              <a:p>
                <a:pPr algn="ctr" defTabSz="933128" hangingPunct="0">
                  <a:lnSpc>
                    <a:spcPct val="90000"/>
                  </a:lnSpc>
                  <a:spcBef>
                    <a:spcPts val="527"/>
                  </a:spcBef>
                  <a:defRPr sz="3800" b="0">
                    <a:solidFill>
                      <a:srgbClr val="FFFFFF"/>
                    </a:solidFill>
                    <a:latin typeface="Times New Roman"/>
                    <a:ea typeface="Times New Roman"/>
                    <a:cs typeface="Times New Roman"/>
                    <a:sym typeface="Times New Roman"/>
                  </a:defRPr>
                </a:pPr>
                <a:endParaRPr sz="2004" kern="0">
                  <a:solidFill>
                    <a:srgbClr val="FFFFFF"/>
                  </a:solidFill>
                  <a:latin typeface="Times New Roman"/>
                  <a:ea typeface="Times New Roman"/>
                  <a:cs typeface="Times New Roman"/>
                  <a:sym typeface="Times New Roman"/>
                </a:endParaRPr>
              </a:p>
            </p:txBody>
          </p:sp>
          <p:sp>
            <p:nvSpPr>
              <p:cNvPr id="101395" name="ALIMENTI SEMI-SOLIDI"/>
              <p:cNvSpPr txBox="1">
                <a:spLocks noChangeArrowheads="1"/>
              </p:cNvSpPr>
              <p:nvPr/>
            </p:nvSpPr>
            <p:spPr bwMode="auto">
              <a:xfrm>
                <a:off x="464358" y="-314766"/>
                <a:ext cx="2635736" cy="205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28003" tIns="28003" rIns="28003" bIns="28003" anchor="ctr"/>
              <a:lstStyle>
                <a:lvl1pPr defTabSz="1770063" eaLnBrk="0" hangingPunct="0">
                  <a:defRPr sz="2400" b="1">
                    <a:solidFill>
                      <a:srgbClr val="000000"/>
                    </a:solidFill>
                    <a:latin typeface="Helvetica Neue"/>
                    <a:ea typeface="Helvetica Neue"/>
                    <a:cs typeface="Helvetica Neue"/>
                    <a:sym typeface="Helvetica Neue"/>
                  </a:defRPr>
                </a:lvl1pPr>
                <a:lvl2pPr marL="742950" indent="-285750" defTabSz="1770063" eaLnBrk="0" hangingPunct="0">
                  <a:defRPr sz="2400" b="1">
                    <a:solidFill>
                      <a:srgbClr val="000000"/>
                    </a:solidFill>
                    <a:latin typeface="Helvetica Neue"/>
                    <a:ea typeface="Helvetica Neue"/>
                    <a:cs typeface="Helvetica Neue"/>
                    <a:sym typeface="Helvetica Neue"/>
                  </a:defRPr>
                </a:lvl2pPr>
                <a:lvl3pPr marL="1143000" indent="-228600" defTabSz="1770063" eaLnBrk="0" hangingPunct="0">
                  <a:defRPr sz="2400" b="1">
                    <a:solidFill>
                      <a:srgbClr val="000000"/>
                    </a:solidFill>
                    <a:latin typeface="Helvetica Neue"/>
                    <a:ea typeface="Helvetica Neue"/>
                    <a:cs typeface="Helvetica Neue"/>
                    <a:sym typeface="Helvetica Neue"/>
                  </a:defRPr>
                </a:lvl3pPr>
                <a:lvl4pPr marL="1600200" indent="-228600" defTabSz="1770063" eaLnBrk="0" hangingPunct="0">
                  <a:defRPr sz="2400" b="1">
                    <a:solidFill>
                      <a:srgbClr val="000000"/>
                    </a:solidFill>
                    <a:latin typeface="Helvetica Neue"/>
                    <a:ea typeface="Helvetica Neue"/>
                    <a:cs typeface="Helvetica Neue"/>
                    <a:sym typeface="Helvetica Neue"/>
                  </a:defRPr>
                </a:lvl4pPr>
                <a:lvl5pPr marL="2057400" indent="-228600" defTabSz="1770063" eaLnBrk="0" hangingPunct="0">
                  <a:defRPr sz="2400" b="1">
                    <a:solidFill>
                      <a:srgbClr val="000000"/>
                    </a:solidFill>
                    <a:latin typeface="Helvetica Neue"/>
                    <a:ea typeface="Helvetica Neue"/>
                    <a:cs typeface="Helvetica Neue"/>
                    <a:sym typeface="Helvetica Neue"/>
                  </a:defRPr>
                </a:lvl5pPr>
                <a:lvl6pPr marL="2514600" indent="-228600" defTabSz="1770063" eaLnBrk="0" fontAlgn="base" hangingPunct="0">
                  <a:spcBef>
                    <a:spcPct val="0"/>
                  </a:spcBef>
                  <a:spcAft>
                    <a:spcPct val="0"/>
                  </a:spcAft>
                  <a:defRPr sz="2400" b="1">
                    <a:solidFill>
                      <a:srgbClr val="000000"/>
                    </a:solidFill>
                    <a:latin typeface="Helvetica Neue"/>
                    <a:ea typeface="Helvetica Neue"/>
                    <a:cs typeface="Helvetica Neue"/>
                    <a:sym typeface="Helvetica Neue"/>
                  </a:defRPr>
                </a:lvl6pPr>
                <a:lvl7pPr marL="2971800" indent="-228600" defTabSz="1770063" eaLnBrk="0" fontAlgn="base" hangingPunct="0">
                  <a:spcBef>
                    <a:spcPct val="0"/>
                  </a:spcBef>
                  <a:spcAft>
                    <a:spcPct val="0"/>
                  </a:spcAft>
                  <a:defRPr sz="2400" b="1">
                    <a:solidFill>
                      <a:srgbClr val="000000"/>
                    </a:solidFill>
                    <a:latin typeface="Helvetica Neue"/>
                    <a:ea typeface="Helvetica Neue"/>
                    <a:cs typeface="Helvetica Neue"/>
                    <a:sym typeface="Helvetica Neue"/>
                  </a:defRPr>
                </a:lvl7pPr>
                <a:lvl8pPr marL="3429000" indent="-228600" defTabSz="1770063" eaLnBrk="0" fontAlgn="base" hangingPunct="0">
                  <a:spcBef>
                    <a:spcPct val="0"/>
                  </a:spcBef>
                  <a:spcAft>
                    <a:spcPct val="0"/>
                  </a:spcAft>
                  <a:defRPr sz="2400" b="1">
                    <a:solidFill>
                      <a:srgbClr val="000000"/>
                    </a:solidFill>
                    <a:latin typeface="Helvetica Neue"/>
                    <a:ea typeface="Helvetica Neue"/>
                    <a:cs typeface="Helvetica Neue"/>
                    <a:sym typeface="Helvetica Neue"/>
                  </a:defRPr>
                </a:lvl8pPr>
                <a:lvl9pPr marL="3886200" indent="-228600" defTabSz="1770063" eaLnBrk="0" fontAlgn="base" hangingPunct="0">
                  <a:spcBef>
                    <a:spcPct val="0"/>
                  </a:spcBef>
                  <a:spcAft>
                    <a:spcPct val="0"/>
                  </a:spcAft>
                  <a:defRPr sz="2400" b="1">
                    <a:solidFill>
                      <a:srgbClr val="000000"/>
                    </a:solidFill>
                    <a:latin typeface="Helvetica Neue"/>
                    <a:ea typeface="Helvetica Neue"/>
                    <a:cs typeface="Helvetica Neue"/>
                    <a:sym typeface="Helvetica Neue"/>
                  </a:defRPr>
                </a:lvl9pPr>
              </a:lstStyle>
              <a:p>
                <a:pPr algn="ctr" defTabSz="1327547" eaLnBrk="1">
                  <a:lnSpc>
                    <a:spcPct val="90000"/>
                  </a:lnSpc>
                  <a:spcBef>
                    <a:spcPts val="844"/>
                  </a:spcBef>
                  <a:defRPr/>
                </a:pPr>
                <a:r>
                  <a:rPr lang="it-IT" altLang="it-IT" sz="1265">
                    <a:latin typeface="Calibri" panose="020F0502020204030204" pitchFamily="34" charset="0"/>
                    <a:sym typeface="Calibri" panose="020F0502020204030204" pitchFamily="34" charset="0"/>
                  </a:rPr>
                  <a:t>ALIMENTI SEMI-SOLIDI</a:t>
                </a:r>
              </a:p>
            </p:txBody>
          </p:sp>
        </p:grpSp>
        <p:grpSp>
          <p:nvGrpSpPr>
            <p:cNvPr id="101391" name="Gruppo"/>
            <p:cNvGrpSpPr>
              <a:grpSpLocks/>
            </p:cNvGrpSpPr>
            <p:nvPr/>
          </p:nvGrpSpPr>
          <p:grpSpPr bwMode="auto">
            <a:xfrm>
              <a:off x="9058194" y="-375825"/>
              <a:ext cx="3652435" cy="2055313"/>
              <a:chOff x="0" y="-297168"/>
              <a:chExt cx="3652434" cy="2055311"/>
            </a:xfrm>
          </p:grpSpPr>
          <p:sp>
            <p:nvSpPr>
              <p:cNvPr id="168" name="Parentesi uncinate"/>
              <p:cNvSpPr/>
              <p:nvPr/>
            </p:nvSpPr>
            <p:spPr>
              <a:xfrm>
                <a:off x="27" y="-148"/>
                <a:ext cx="3652406" cy="1461271"/>
              </a:xfrm>
              <a:prstGeom prst="chevron">
                <a:avLst>
                  <a:gd name="adj" fmla="val 50000"/>
                </a:avLst>
              </a:prstGeom>
              <a:solidFill>
                <a:srgbClr val="0F80FF"/>
              </a:solidFill>
              <a:ln w="12700" cap="flat">
                <a:noFill/>
                <a:miter lim="400000"/>
              </a:ln>
              <a:effectLst>
                <a:outerShdw blurRad="50800" dist="25400" dir="6600000" rotWithShape="0">
                  <a:srgbClr val="000000">
                    <a:alpha val="75000"/>
                  </a:srgbClr>
                </a:outerShdw>
              </a:effectLst>
            </p:spPr>
            <p:txBody>
              <a:bodyPr lIns="34289" tIns="34289" rIns="34289" bIns="34289" anchor="ctr"/>
              <a:lstStyle/>
              <a:p>
                <a:pPr algn="ctr" defTabSz="933128" hangingPunct="0">
                  <a:lnSpc>
                    <a:spcPct val="90000"/>
                  </a:lnSpc>
                  <a:spcBef>
                    <a:spcPts val="527"/>
                  </a:spcBef>
                  <a:defRPr sz="3800" b="0">
                    <a:solidFill>
                      <a:srgbClr val="FFFFFF"/>
                    </a:solidFill>
                    <a:latin typeface="Times New Roman"/>
                    <a:ea typeface="Times New Roman"/>
                    <a:cs typeface="Times New Roman"/>
                    <a:sym typeface="Times New Roman"/>
                  </a:defRPr>
                </a:pPr>
                <a:endParaRPr sz="2004" kern="0">
                  <a:solidFill>
                    <a:srgbClr val="FFFFFF"/>
                  </a:solidFill>
                  <a:latin typeface="Times New Roman"/>
                  <a:ea typeface="Times New Roman"/>
                  <a:cs typeface="Times New Roman"/>
                  <a:sym typeface="Times New Roman"/>
                </a:endParaRPr>
              </a:p>
            </p:txBody>
          </p:sp>
          <p:sp>
            <p:nvSpPr>
              <p:cNvPr id="101393" name="ALIMENTI…"/>
              <p:cNvSpPr txBox="1">
                <a:spLocks noChangeArrowheads="1"/>
              </p:cNvSpPr>
              <p:nvPr/>
            </p:nvSpPr>
            <p:spPr bwMode="auto">
              <a:xfrm>
                <a:off x="755188" y="-297169"/>
                <a:ext cx="2142058" cy="205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28003" tIns="28003" rIns="28003" bIns="28003" anchor="ctr"/>
              <a:lstStyle>
                <a:lvl1pPr defTabSz="1770063" eaLnBrk="0" hangingPunct="0">
                  <a:defRPr sz="2400" b="1">
                    <a:solidFill>
                      <a:srgbClr val="000000"/>
                    </a:solidFill>
                    <a:latin typeface="Helvetica Neue"/>
                    <a:ea typeface="Helvetica Neue"/>
                    <a:cs typeface="Helvetica Neue"/>
                    <a:sym typeface="Helvetica Neue"/>
                  </a:defRPr>
                </a:lvl1pPr>
                <a:lvl2pPr marL="742950" indent="-285750" defTabSz="1770063" eaLnBrk="0" hangingPunct="0">
                  <a:defRPr sz="2400" b="1">
                    <a:solidFill>
                      <a:srgbClr val="000000"/>
                    </a:solidFill>
                    <a:latin typeface="Helvetica Neue"/>
                    <a:ea typeface="Helvetica Neue"/>
                    <a:cs typeface="Helvetica Neue"/>
                    <a:sym typeface="Helvetica Neue"/>
                  </a:defRPr>
                </a:lvl2pPr>
                <a:lvl3pPr marL="1143000" indent="-228600" defTabSz="1770063" eaLnBrk="0" hangingPunct="0">
                  <a:defRPr sz="2400" b="1">
                    <a:solidFill>
                      <a:srgbClr val="000000"/>
                    </a:solidFill>
                    <a:latin typeface="Helvetica Neue"/>
                    <a:ea typeface="Helvetica Neue"/>
                    <a:cs typeface="Helvetica Neue"/>
                    <a:sym typeface="Helvetica Neue"/>
                  </a:defRPr>
                </a:lvl3pPr>
                <a:lvl4pPr marL="1600200" indent="-228600" defTabSz="1770063" eaLnBrk="0" hangingPunct="0">
                  <a:defRPr sz="2400" b="1">
                    <a:solidFill>
                      <a:srgbClr val="000000"/>
                    </a:solidFill>
                    <a:latin typeface="Helvetica Neue"/>
                    <a:ea typeface="Helvetica Neue"/>
                    <a:cs typeface="Helvetica Neue"/>
                    <a:sym typeface="Helvetica Neue"/>
                  </a:defRPr>
                </a:lvl4pPr>
                <a:lvl5pPr marL="2057400" indent="-228600" defTabSz="1770063" eaLnBrk="0" hangingPunct="0">
                  <a:defRPr sz="2400" b="1">
                    <a:solidFill>
                      <a:srgbClr val="000000"/>
                    </a:solidFill>
                    <a:latin typeface="Helvetica Neue"/>
                    <a:ea typeface="Helvetica Neue"/>
                    <a:cs typeface="Helvetica Neue"/>
                    <a:sym typeface="Helvetica Neue"/>
                  </a:defRPr>
                </a:lvl5pPr>
                <a:lvl6pPr marL="2514600" indent="-228600" defTabSz="1770063" eaLnBrk="0" fontAlgn="base" hangingPunct="0">
                  <a:spcBef>
                    <a:spcPct val="0"/>
                  </a:spcBef>
                  <a:spcAft>
                    <a:spcPct val="0"/>
                  </a:spcAft>
                  <a:defRPr sz="2400" b="1">
                    <a:solidFill>
                      <a:srgbClr val="000000"/>
                    </a:solidFill>
                    <a:latin typeface="Helvetica Neue"/>
                    <a:ea typeface="Helvetica Neue"/>
                    <a:cs typeface="Helvetica Neue"/>
                    <a:sym typeface="Helvetica Neue"/>
                  </a:defRPr>
                </a:lvl6pPr>
                <a:lvl7pPr marL="2971800" indent="-228600" defTabSz="1770063" eaLnBrk="0" fontAlgn="base" hangingPunct="0">
                  <a:spcBef>
                    <a:spcPct val="0"/>
                  </a:spcBef>
                  <a:spcAft>
                    <a:spcPct val="0"/>
                  </a:spcAft>
                  <a:defRPr sz="2400" b="1">
                    <a:solidFill>
                      <a:srgbClr val="000000"/>
                    </a:solidFill>
                    <a:latin typeface="Helvetica Neue"/>
                    <a:ea typeface="Helvetica Neue"/>
                    <a:cs typeface="Helvetica Neue"/>
                    <a:sym typeface="Helvetica Neue"/>
                  </a:defRPr>
                </a:lvl7pPr>
                <a:lvl8pPr marL="3429000" indent="-228600" defTabSz="1770063" eaLnBrk="0" fontAlgn="base" hangingPunct="0">
                  <a:spcBef>
                    <a:spcPct val="0"/>
                  </a:spcBef>
                  <a:spcAft>
                    <a:spcPct val="0"/>
                  </a:spcAft>
                  <a:defRPr sz="2400" b="1">
                    <a:solidFill>
                      <a:srgbClr val="000000"/>
                    </a:solidFill>
                    <a:latin typeface="Helvetica Neue"/>
                    <a:ea typeface="Helvetica Neue"/>
                    <a:cs typeface="Helvetica Neue"/>
                    <a:sym typeface="Helvetica Neue"/>
                  </a:defRPr>
                </a:lvl8pPr>
                <a:lvl9pPr marL="3886200" indent="-228600" defTabSz="1770063" eaLnBrk="0" fontAlgn="base" hangingPunct="0">
                  <a:spcBef>
                    <a:spcPct val="0"/>
                  </a:spcBef>
                  <a:spcAft>
                    <a:spcPct val="0"/>
                  </a:spcAft>
                  <a:defRPr sz="2400" b="1">
                    <a:solidFill>
                      <a:srgbClr val="000000"/>
                    </a:solidFill>
                    <a:latin typeface="Helvetica Neue"/>
                    <a:ea typeface="Helvetica Neue"/>
                    <a:cs typeface="Helvetica Neue"/>
                    <a:sym typeface="Helvetica Neue"/>
                  </a:defRPr>
                </a:lvl9pPr>
              </a:lstStyle>
              <a:p>
                <a:pPr algn="ctr" defTabSz="1327547" eaLnBrk="1">
                  <a:lnSpc>
                    <a:spcPct val="90000"/>
                  </a:lnSpc>
                  <a:spcBef>
                    <a:spcPts val="844"/>
                  </a:spcBef>
                  <a:defRPr/>
                </a:pPr>
                <a:r>
                  <a:rPr lang="it-IT" altLang="it-IT" sz="1265">
                    <a:latin typeface="Calibri" panose="020F0502020204030204" pitchFamily="34" charset="0"/>
                    <a:sym typeface="Calibri" panose="020F0502020204030204" pitchFamily="34" charset="0"/>
                  </a:rPr>
                  <a:t>ALIMENTI </a:t>
                </a:r>
              </a:p>
              <a:p>
                <a:pPr algn="ctr" defTabSz="1327547" eaLnBrk="1">
                  <a:lnSpc>
                    <a:spcPct val="90000"/>
                  </a:lnSpc>
                  <a:spcBef>
                    <a:spcPts val="844"/>
                  </a:spcBef>
                  <a:defRPr/>
                </a:pPr>
                <a:r>
                  <a:rPr lang="it-IT" altLang="it-IT" sz="1265">
                    <a:latin typeface="Calibri" panose="020F0502020204030204" pitchFamily="34" charset="0"/>
                    <a:sym typeface="Calibri" panose="020F0502020204030204" pitchFamily="34" charset="0"/>
                  </a:rPr>
                  <a:t>SOLIDI</a:t>
                </a:r>
              </a:p>
            </p:txBody>
          </p:sp>
        </p:grpSp>
      </p:grpSp>
      <p:sp>
        <p:nvSpPr>
          <p:cNvPr id="101380" name="Progressione dello schema nutrizionale"/>
          <p:cNvSpPr txBox="1">
            <a:spLocks noGrp="1"/>
          </p:cNvSpPr>
          <p:nvPr>
            <p:ph type="body" sz="quarter" idx="4294967295"/>
          </p:nvPr>
        </p:nvSpPr>
        <p:spPr>
          <a:xfrm>
            <a:off x="580312" y="2189389"/>
            <a:ext cx="5406719" cy="418579"/>
          </a:xfrm>
        </p:spPr>
        <p:txBody>
          <a:bodyPr vert="horz" lIns="34279" tIns="34279" rIns="34279" bIns="34279" rtlCol="0" anchor="t">
            <a:normAutofit/>
          </a:bodyPr>
          <a:lstStyle/>
          <a:p>
            <a:pPr marL="0" indent="0" defTabSz="683934">
              <a:spcBef>
                <a:spcPct val="0"/>
              </a:spcBef>
              <a:buClr>
                <a:srgbClr val="A6A6A6"/>
              </a:buClr>
              <a:buSzPct val="90000"/>
              <a:buNone/>
            </a:pPr>
            <a:r>
              <a:rPr lang="it-IT" altLang="it-IT" sz="1350" b="1" dirty="0">
                <a:solidFill>
                  <a:srgbClr val="073779"/>
                </a:solidFill>
                <a:latin typeface="Corbel" panose="020B0503020204020204" pitchFamily="34" charset="0"/>
                <a:sym typeface="Corbel" panose="020B0503020204020204" pitchFamily="34" charset="0"/>
              </a:rPr>
              <a:t>PROGRESSIONE DELLO SCHEMA NUTRIZIONALE </a:t>
            </a:r>
          </a:p>
        </p:txBody>
      </p:sp>
      <p:sp>
        <p:nvSpPr>
          <p:cNvPr id="173" name="Rettangolo"/>
          <p:cNvSpPr/>
          <p:nvPr/>
        </p:nvSpPr>
        <p:spPr>
          <a:xfrm>
            <a:off x="580311" y="2674940"/>
            <a:ext cx="3198782" cy="951012"/>
          </a:xfrm>
          <a:prstGeom prst="rect">
            <a:avLst/>
          </a:prstGeom>
          <a:ln w="63500">
            <a:solidFill>
              <a:srgbClr val="073779"/>
            </a:solidFill>
            <a:miter lim="400000"/>
          </a:ln>
          <a:effectLst>
            <a:outerShdw blurRad="50800" dist="25400" dir="6600000" rotWithShape="0">
              <a:srgbClr val="000000">
                <a:alpha val="75000"/>
              </a:srgbClr>
            </a:outerShdw>
          </a:effectLst>
        </p:spPr>
        <p:txBody>
          <a:bodyPr lIns="34279" tIns="34279" rIns="34279" bIns="34279" anchor="ctr"/>
          <a:lstStyle/>
          <a:p>
            <a:pPr defTabSz="685565" hangingPunct="0">
              <a:defRPr b="0">
                <a:latin typeface="Calibri"/>
                <a:ea typeface="Calibri"/>
                <a:cs typeface="Calibri"/>
                <a:sym typeface="Calibri"/>
              </a:defRPr>
            </a:pPr>
            <a:endParaRPr sz="949" kern="0">
              <a:solidFill>
                <a:prstClr val="black"/>
              </a:solidFill>
              <a:latin typeface="Calibri"/>
              <a:ea typeface="Calibri"/>
              <a:cs typeface="Calibri"/>
              <a:sym typeface="Calibri"/>
            </a:endParaRPr>
          </a:p>
        </p:txBody>
      </p:sp>
      <p:sp>
        <p:nvSpPr>
          <p:cNvPr id="101384" name="Nutrizione nel post-intervento"/>
          <p:cNvSpPr txBox="1">
            <a:spLocks noChangeArrowheads="1"/>
          </p:cNvSpPr>
          <p:nvPr/>
        </p:nvSpPr>
        <p:spPr bwMode="auto">
          <a:xfrm>
            <a:off x="432710" y="1115240"/>
            <a:ext cx="5739114" cy="458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34279" tIns="34279" rIns="34279" bIns="34279">
            <a:spAutoFit/>
          </a:bodyPr>
          <a:lstStyle>
            <a:lvl1pPr defTabSz="1300163" eaLnBrk="0" hangingPunct="0">
              <a:defRPr sz="2400" b="1">
                <a:solidFill>
                  <a:srgbClr val="000000"/>
                </a:solidFill>
                <a:latin typeface="Helvetica Neue"/>
                <a:ea typeface="Helvetica Neue"/>
                <a:cs typeface="Helvetica Neue"/>
                <a:sym typeface="Helvetica Neue"/>
              </a:defRPr>
            </a:lvl1pPr>
            <a:lvl2pPr marL="742950" indent="-285750" defTabSz="1300163" eaLnBrk="0" hangingPunct="0">
              <a:defRPr sz="2400" b="1">
                <a:solidFill>
                  <a:srgbClr val="000000"/>
                </a:solidFill>
                <a:latin typeface="Helvetica Neue"/>
                <a:ea typeface="Helvetica Neue"/>
                <a:cs typeface="Helvetica Neue"/>
                <a:sym typeface="Helvetica Neue"/>
              </a:defRPr>
            </a:lvl2pPr>
            <a:lvl3pPr marL="1143000" indent="-228600" defTabSz="1300163" eaLnBrk="0" hangingPunct="0">
              <a:defRPr sz="2400" b="1">
                <a:solidFill>
                  <a:srgbClr val="000000"/>
                </a:solidFill>
                <a:latin typeface="Helvetica Neue"/>
                <a:ea typeface="Helvetica Neue"/>
                <a:cs typeface="Helvetica Neue"/>
                <a:sym typeface="Helvetica Neue"/>
              </a:defRPr>
            </a:lvl3pPr>
            <a:lvl4pPr marL="1600200" indent="-228600" defTabSz="1300163" eaLnBrk="0" hangingPunct="0">
              <a:defRPr sz="2400" b="1">
                <a:solidFill>
                  <a:srgbClr val="000000"/>
                </a:solidFill>
                <a:latin typeface="Helvetica Neue"/>
                <a:ea typeface="Helvetica Neue"/>
                <a:cs typeface="Helvetica Neue"/>
                <a:sym typeface="Helvetica Neue"/>
              </a:defRPr>
            </a:lvl4pPr>
            <a:lvl5pPr marL="2057400" indent="-228600" defTabSz="1300163" eaLnBrk="0" hangingPunct="0">
              <a:defRPr sz="2400" b="1">
                <a:solidFill>
                  <a:srgbClr val="000000"/>
                </a:solidFill>
                <a:latin typeface="Helvetica Neue"/>
                <a:ea typeface="Helvetica Neue"/>
                <a:cs typeface="Helvetica Neue"/>
                <a:sym typeface="Helvetica Neue"/>
              </a:defRPr>
            </a:lvl5pPr>
            <a:lvl6pPr marL="2514600" indent="-228600" defTabSz="1300163" eaLnBrk="0" fontAlgn="base" hangingPunct="0">
              <a:spcBef>
                <a:spcPct val="0"/>
              </a:spcBef>
              <a:spcAft>
                <a:spcPct val="0"/>
              </a:spcAft>
              <a:defRPr sz="2400" b="1">
                <a:solidFill>
                  <a:srgbClr val="000000"/>
                </a:solidFill>
                <a:latin typeface="Helvetica Neue"/>
                <a:ea typeface="Helvetica Neue"/>
                <a:cs typeface="Helvetica Neue"/>
                <a:sym typeface="Helvetica Neue"/>
              </a:defRPr>
            </a:lvl6pPr>
            <a:lvl7pPr marL="2971800" indent="-228600" defTabSz="1300163" eaLnBrk="0" fontAlgn="base" hangingPunct="0">
              <a:spcBef>
                <a:spcPct val="0"/>
              </a:spcBef>
              <a:spcAft>
                <a:spcPct val="0"/>
              </a:spcAft>
              <a:defRPr sz="2400" b="1">
                <a:solidFill>
                  <a:srgbClr val="000000"/>
                </a:solidFill>
                <a:latin typeface="Helvetica Neue"/>
                <a:ea typeface="Helvetica Neue"/>
                <a:cs typeface="Helvetica Neue"/>
                <a:sym typeface="Helvetica Neue"/>
              </a:defRPr>
            </a:lvl7pPr>
            <a:lvl8pPr marL="3429000" indent="-228600" defTabSz="1300163" eaLnBrk="0" fontAlgn="base" hangingPunct="0">
              <a:spcBef>
                <a:spcPct val="0"/>
              </a:spcBef>
              <a:spcAft>
                <a:spcPct val="0"/>
              </a:spcAft>
              <a:defRPr sz="2400" b="1">
                <a:solidFill>
                  <a:srgbClr val="000000"/>
                </a:solidFill>
                <a:latin typeface="Helvetica Neue"/>
                <a:ea typeface="Helvetica Neue"/>
                <a:cs typeface="Helvetica Neue"/>
                <a:sym typeface="Helvetica Neue"/>
              </a:defRPr>
            </a:lvl8pPr>
            <a:lvl9pPr marL="3886200" indent="-228600" defTabSz="1300163" eaLnBrk="0" fontAlgn="base" hangingPunct="0">
              <a:spcBef>
                <a:spcPct val="0"/>
              </a:spcBef>
              <a:spcAft>
                <a:spcPct val="0"/>
              </a:spcAft>
              <a:defRPr sz="2400" b="1">
                <a:solidFill>
                  <a:srgbClr val="000000"/>
                </a:solidFill>
                <a:latin typeface="Helvetica Neue"/>
                <a:ea typeface="Helvetica Neue"/>
                <a:cs typeface="Helvetica Neue"/>
                <a:sym typeface="Helvetica Neue"/>
              </a:defRPr>
            </a:lvl9pPr>
          </a:lstStyle>
          <a:p>
            <a:pPr algn="ctr" defTabSz="975122" eaLnBrk="1">
              <a:defRPr/>
            </a:pPr>
            <a:r>
              <a:rPr lang="it-IT" altLang="it-IT" sz="2531" dirty="0">
                <a:solidFill>
                  <a:srgbClr val="0433FF"/>
                </a:solidFill>
                <a:latin typeface="Corbel" panose="020B0503020204020204" pitchFamily="34" charset="0"/>
                <a:sym typeface="Corbel" panose="020B0503020204020204" pitchFamily="34" charset="0"/>
              </a:rPr>
              <a:t>NUTRIZIONE NEL POST-INTERVENTO   </a:t>
            </a:r>
          </a:p>
        </p:txBody>
      </p:sp>
    </p:spTree>
    <p:extLst>
      <p:ext uri="{BB962C8B-B14F-4D97-AF65-F5344CB8AC3E}">
        <p14:creationId xmlns:p14="http://schemas.microsoft.com/office/powerpoint/2010/main" val="33545438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 name="Durata del pasto &gt;30 minuti"/>
          <p:cNvSpPr/>
          <p:nvPr/>
        </p:nvSpPr>
        <p:spPr>
          <a:xfrm>
            <a:off x="2079187" y="1092910"/>
            <a:ext cx="1436564" cy="1335268"/>
          </a:xfrm>
          <a:prstGeom prst="ellipse">
            <a:avLst/>
          </a:prstGeom>
          <a:solidFill>
            <a:srgbClr val="8EFA00">
              <a:alpha val="79509"/>
            </a:srgbClr>
          </a:solidFill>
          <a:ln w="63500">
            <a:solidFill>
              <a:srgbClr val="073779">
                <a:alpha val="79509"/>
              </a:srgbClr>
            </a:solidFill>
            <a:miter lim="400000"/>
          </a:ln>
          <a:effectLst>
            <a:outerShdw blurRad="50800" dist="25400" dir="6600000" rotWithShape="0">
              <a:srgbClr val="000000">
                <a:alpha val="75000"/>
              </a:srgbClr>
            </a:outerShdw>
          </a:effectLst>
          <a:extLst>
            <a:ext uri="{C572A759-6A51-4108-AA02-DFA0A04FC94B}"/>
          </a:extLst>
        </p:spPr>
        <p:txBody>
          <a:bodyPr lIns="34279" tIns="34279" rIns="34279" bIns="34279" anchor="ctr"/>
          <a:lstStyle>
            <a:lvl1pPr defTabSz="1300480">
              <a:defRPr sz="2800">
                <a:latin typeface="Calibri"/>
                <a:ea typeface="Calibri"/>
                <a:cs typeface="Calibri"/>
                <a:sym typeface="Calibri"/>
              </a:defRPr>
            </a:lvl1pPr>
          </a:lstStyle>
          <a:p>
            <a:pPr algn="ctr" defTabSz="975360" hangingPunct="0">
              <a:defRPr/>
            </a:pPr>
            <a:r>
              <a:rPr lang="it-IT" sz="1477" b="1" kern="0">
                <a:solidFill>
                  <a:prstClr val="black"/>
                </a:solidFill>
              </a:rPr>
              <a:t>DURATA DEL PASTO &gt;30 MINUTI </a:t>
            </a:r>
          </a:p>
        </p:txBody>
      </p:sp>
      <p:sp>
        <p:nvSpPr>
          <p:cNvPr id="187" name="Adeguata masticazione"/>
          <p:cNvSpPr/>
          <p:nvPr/>
        </p:nvSpPr>
        <p:spPr>
          <a:xfrm>
            <a:off x="2826565" y="2072803"/>
            <a:ext cx="1576370" cy="1480934"/>
          </a:xfrm>
          <a:prstGeom prst="ellipse">
            <a:avLst/>
          </a:prstGeom>
          <a:solidFill>
            <a:srgbClr val="FF40FF"/>
          </a:solidFill>
          <a:ln w="63500">
            <a:solidFill>
              <a:srgbClr val="073779"/>
            </a:solidFill>
            <a:miter lim="400000"/>
          </a:ln>
          <a:effectLst>
            <a:outerShdw blurRad="50800" dist="25400" dir="6600000" rotWithShape="0">
              <a:srgbClr val="000000">
                <a:alpha val="75000"/>
              </a:srgbClr>
            </a:outerShdw>
          </a:effectLst>
          <a:extLst>
            <a:ext uri="{C572A759-6A51-4108-AA02-DFA0A04FC94B}"/>
          </a:extLst>
        </p:spPr>
        <p:txBody>
          <a:bodyPr lIns="34279" tIns="34279" rIns="34279" bIns="34279" anchor="ctr"/>
          <a:lstStyle>
            <a:lvl1pPr defTabSz="1300480">
              <a:defRPr sz="2800">
                <a:latin typeface="Calibri"/>
                <a:ea typeface="Calibri"/>
                <a:cs typeface="Calibri"/>
                <a:sym typeface="Calibri"/>
              </a:defRPr>
            </a:lvl1pPr>
          </a:lstStyle>
          <a:p>
            <a:pPr algn="ctr" defTabSz="975360" hangingPunct="0">
              <a:defRPr/>
            </a:pPr>
            <a:r>
              <a:rPr lang="it-IT" sz="1477" b="1" kern="0">
                <a:solidFill>
                  <a:prstClr val="black"/>
                </a:solidFill>
              </a:rPr>
              <a:t>ADEGUATA MASTICAZIONE</a:t>
            </a:r>
          </a:p>
        </p:txBody>
      </p:sp>
      <p:sp>
        <p:nvSpPr>
          <p:cNvPr id="188" name="Acquisizione capacità di riconoscere ripienezza"/>
          <p:cNvSpPr/>
          <p:nvPr/>
        </p:nvSpPr>
        <p:spPr>
          <a:xfrm>
            <a:off x="751456" y="1902861"/>
            <a:ext cx="1787337" cy="1681014"/>
          </a:xfrm>
          <a:prstGeom prst="ellipse">
            <a:avLst/>
          </a:prstGeom>
          <a:solidFill>
            <a:srgbClr val="73FCD6"/>
          </a:solidFill>
          <a:ln w="63500">
            <a:solidFill>
              <a:srgbClr val="073779"/>
            </a:solidFill>
            <a:miter lim="400000"/>
          </a:ln>
          <a:effectLst>
            <a:outerShdw blurRad="50800" dist="25400" dir="6600000" rotWithShape="0">
              <a:srgbClr val="000000">
                <a:alpha val="75000"/>
              </a:srgbClr>
            </a:outerShdw>
          </a:effectLst>
          <a:extLst>
            <a:ext uri="{C572A759-6A51-4108-AA02-DFA0A04FC94B}"/>
          </a:extLst>
        </p:spPr>
        <p:txBody>
          <a:bodyPr lIns="34279" tIns="34279" rIns="34279" bIns="34279" anchor="ctr"/>
          <a:lstStyle>
            <a:lvl1pPr defTabSz="1300480">
              <a:defRPr sz="2800">
                <a:latin typeface="Calibri"/>
                <a:ea typeface="Calibri"/>
                <a:cs typeface="Calibri"/>
                <a:sym typeface="Calibri"/>
              </a:defRPr>
            </a:lvl1pPr>
          </a:lstStyle>
          <a:p>
            <a:pPr algn="ctr" defTabSz="975360" hangingPunct="0">
              <a:defRPr/>
            </a:pPr>
            <a:r>
              <a:rPr lang="it-IT" sz="1477" b="1" kern="0">
                <a:solidFill>
                  <a:prstClr val="black"/>
                </a:solidFill>
              </a:rPr>
              <a:t>ACQUISIZIONE CAPACITÀ DI RICONOSCERE RIPIENEZZA</a:t>
            </a:r>
            <a:r>
              <a:rPr lang="it-IT" sz="1688" b="1" kern="0">
                <a:solidFill>
                  <a:prstClr val="black"/>
                </a:solidFill>
              </a:rPr>
              <a:t> </a:t>
            </a:r>
          </a:p>
        </p:txBody>
      </p:sp>
      <p:sp>
        <p:nvSpPr>
          <p:cNvPr id="189" name="Pianificazione giornata alimentare"/>
          <p:cNvSpPr/>
          <p:nvPr/>
        </p:nvSpPr>
        <p:spPr>
          <a:xfrm>
            <a:off x="3203409" y="3819597"/>
            <a:ext cx="1906718" cy="1621932"/>
          </a:xfrm>
          <a:prstGeom prst="ellipse">
            <a:avLst/>
          </a:prstGeom>
          <a:solidFill>
            <a:schemeClr val="accent4">
              <a:hueOff val="-1081314"/>
              <a:satOff val="4338"/>
              <a:lumOff val="-8931"/>
            </a:schemeClr>
          </a:solidFill>
          <a:ln w="63500">
            <a:solidFill>
              <a:srgbClr val="073779"/>
            </a:solidFill>
          </a:ln>
          <a:effectLst>
            <a:outerShdw blurRad="50800" dist="25400" dir="6600000" rotWithShape="0">
              <a:srgbClr val="000000">
                <a:alpha val="75000"/>
              </a:srgbClr>
            </a:outerShdw>
          </a:effectLst>
          <a:extLst>
            <a:ext uri="{C572A759-6A51-4108-AA02-DFA0A04FC94B}"/>
          </a:extLst>
        </p:spPr>
        <p:txBody>
          <a:bodyPr lIns="34279" tIns="34279" rIns="34279" bIns="34279" anchor="ctr"/>
          <a:lstStyle>
            <a:lvl1pPr defTabSz="1300480">
              <a:defRPr sz="2800">
                <a:latin typeface="Calibri"/>
                <a:ea typeface="Calibri"/>
                <a:cs typeface="Calibri"/>
                <a:sym typeface="Calibri"/>
              </a:defRPr>
            </a:lvl1pPr>
          </a:lstStyle>
          <a:p>
            <a:pPr algn="ctr" defTabSz="975360" hangingPunct="0">
              <a:defRPr/>
            </a:pPr>
            <a:r>
              <a:rPr lang="it-IT" sz="1477" b="1" kern="0">
                <a:solidFill>
                  <a:prstClr val="black"/>
                </a:solidFill>
              </a:rPr>
              <a:t>PIANIFICAZIONE GIORNATA ALIMENTARE</a:t>
            </a:r>
          </a:p>
        </p:txBody>
      </p:sp>
      <p:sp>
        <p:nvSpPr>
          <p:cNvPr id="190" name="Scelta alimenti"/>
          <p:cNvSpPr/>
          <p:nvPr/>
        </p:nvSpPr>
        <p:spPr>
          <a:xfrm>
            <a:off x="2246833" y="3185387"/>
            <a:ext cx="1367917" cy="1112584"/>
          </a:xfrm>
          <a:prstGeom prst="ellipse">
            <a:avLst/>
          </a:prstGeom>
          <a:solidFill>
            <a:srgbClr val="FFFB00"/>
          </a:solidFill>
          <a:ln w="63500">
            <a:solidFill>
              <a:srgbClr val="073779"/>
            </a:solidFill>
            <a:miter lim="400000"/>
          </a:ln>
          <a:effectLst>
            <a:outerShdw blurRad="50800" dist="25400" dir="6600000" rotWithShape="0">
              <a:srgbClr val="000000">
                <a:alpha val="75000"/>
              </a:srgbClr>
            </a:outerShdw>
          </a:effectLst>
          <a:extLst>
            <a:ext uri="{C572A759-6A51-4108-AA02-DFA0A04FC94B}"/>
          </a:extLst>
        </p:spPr>
        <p:txBody>
          <a:bodyPr lIns="34279" tIns="34279" rIns="34279" bIns="34279" anchor="ctr"/>
          <a:lstStyle>
            <a:lvl1pPr defTabSz="1300480">
              <a:defRPr sz="2800">
                <a:latin typeface="Calibri"/>
                <a:ea typeface="Calibri"/>
                <a:cs typeface="Calibri"/>
                <a:sym typeface="Calibri"/>
              </a:defRPr>
            </a:lvl1pPr>
          </a:lstStyle>
          <a:p>
            <a:pPr algn="ctr" defTabSz="975360" hangingPunct="0">
              <a:defRPr/>
            </a:pPr>
            <a:r>
              <a:rPr lang="it-IT" sz="1477" b="1" kern="0">
                <a:solidFill>
                  <a:prstClr val="black"/>
                </a:solidFill>
              </a:rPr>
              <a:t>SCELTA ALIMENTI </a:t>
            </a:r>
          </a:p>
        </p:txBody>
      </p:sp>
      <p:sp>
        <p:nvSpPr>
          <p:cNvPr id="102408" name="Ripienezza Gastrica…"/>
          <p:cNvSpPr txBox="1">
            <a:spLocks noChangeArrowheads="1"/>
          </p:cNvSpPr>
          <p:nvPr/>
        </p:nvSpPr>
        <p:spPr bwMode="auto">
          <a:xfrm>
            <a:off x="526011" y="4463207"/>
            <a:ext cx="2452124" cy="978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34279" tIns="34279" rIns="34279" bIns="34279">
            <a:spAutoFit/>
          </a:bodyPr>
          <a:lstStyle>
            <a:lvl1pPr defTabSz="1300163" eaLnBrk="0" hangingPunct="0">
              <a:defRPr sz="2400" b="1">
                <a:solidFill>
                  <a:srgbClr val="000000"/>
                </a:solidFill>
                <a:latin typeface="Helvetica Neue"/>
                <a:ea typeface="Helvetica Neue"/>
                <a:cs typeface="Helvetica Neue"/>
                <a:sym typeface="Helvetica Neue"/>
              </a:defRPr>
            </a:lvl1pPr>
            <a:lvl2pPr marL="742950" indent="-285750" defTabSz="1300163" eaLnBrk="0" hangingPunct="0">
              <a:defRPr sz="2400" b="1">
                <a:solidFill>
                  <a:srgbClr val="000000"/>
                </a:solidFill>
                <a:latin typeface="Helvetica Neue"/>
                <a:ea typeface="Helvetica Neue"/>
                <a:cs typeface="Helvetica Neue"/>
                <a:sym typeface="Helvetica Neue"/>
              </a:defRPr>
            </a:lvl2pPr>
            <a:lvl3pPr marL="1143000" indent="-228600" defTabSz="1300163" eaLnBrk="0" hangingPunct="0">
              <a:defRPr sz="2400" b="1">
                <a:solidFill>
                  <a:srgbClr val="000000"/>
                </a:solidFill>
                <a:latin typeface="Helvetica Neue"/>
                <a:ea typeface="Helvetica Neue"/>
                <a:cs typeface="Helvetica Neue"/>
                <a:sym typeface="Helvetica Neue"/>
              </a:defRPr>
            </a:lvl3pPr>
            <a:lvl4pPr marL="1600200" indent="-228600" defTabSz="1300163" eaLnBrk="0" hangingPunct="0">
              <a:defRPr sz="2400" b="1">
                <a:solidFill>
                  <a:srgbClr val="000000"/>
                </a:solidFill>
                <a:latin typeface="Helvetica Neue"/>
                <a:ea typeface="Helvetica Neue"/>
                <a:cs typeface="Helvetica Neue"/>
                <a:sym typeface="Helvetica Neue"/>
              </a:defRPr>
            </a:lvl4pPr>
            <a:lvl5pPr marL="2057400" indent="-228600" defTabSz="1300163" eaLnBrk="0" hangingPunct="0">
              <a:defRPr sz="2400" b="1">
                <a:solidFill>
                  <a:srgbClr val="000000"/>
                </a:solidFill>
                <a:latin typeface="Helvetica Neue"/>
                <a:ea typeface="Helvetica Neue"/>
                <a:cs typeface="Helvetica Neue"/>
                <a:sym typeface="Helvetica Neue"/>
              </a:defRPr>
            </a:lvl5pPr>
            <a:lvl6pPr marL="2514600" indent="-228600" defTabSz="1300163" eaLnBrk="0" fontAlgn="base" hangingPunct="0">
              <a:spcBef>
                <a:spcPct val="0"/>
              </a:spcBef>
              <a:spcAft>
                <a:spcPct val="0"/>
              </a:spcAft>
              <a:defRPr sz="2400" b="1">
                <a:solidFill>
                  <a:srgbClr val="000000"/>
                </a:solidFill>
                <a:latin typeface="Helvetica Neue"/>
                <a:ea typeface="Helvetica Neue"/>
                <a:cs typeface="Helvetica Neue"/>
                <a:sym typeface="Helvetica Neue"/>
              </a:defRPr>
            </a:lvl6pPr>
            <a:lvl7pPr marL="2971800" indent="-228600" defTabSz="1300163" eaLnBrk="0" fontAlgn="base" hangingPunct="0">
              <a:spcBef>
                <a:spcPct val="0"/>
              </a:spcBef>
              <a:spcAft>
                <a:spcPct val="0"/>
              </a:spcAft>
              <a:defRPr sz="2400" b="1">
                <a:solidFill>
                  <a:srgbClr val="000000"/>
                </a:solidFill>
                <a:latin typeface="Helvetica Neue"/>
                <a:ea typeface="Helvetica Neue"/>
                <a:cs typeface="Helvetica Neue"/>
                <a:sym typeface="Helvetica Neue"/>
              </a:defRPr>
            </a:lvl7pPr>
            <a:lvl8pPr marL="3429000" indent="-228600" defTabSz="1300163" eaLnBrk="0" fontAlgn="base" hangingPunct="0">
              <a:spcBef>
                <a:spcPct val="0"/>
              </a:spcBef>
              <a:spcAft>
                <a:spcPct val="0"/>
              </a:spcAft>
              <a:defRPr sz="2400" b="1">
                <a:solidFill>
                  <a:srgbClr val="000000"/>
                </a:solidFill>
                <a:latin typeface="Helvetica Neue"/>
                <a:ea typeface="Helvetica Neue"/>
                <a:cs typeface="Helvetica Neue"/>
                <a:sym typeface="Helvetica Neue"/>
              </a:defRPr>
            </a:lvl8pPr>
            <a:lvl9pPr marL="3886200" indent="-228600" defTabSz="1300163" eaLnBrk="0" fontAlgn="base" hangingPunct="0">
              <a:spcBef>
                <a:spcPct val="0"/>
              </a:spcBef>
              <a:spcAft>
                <a:spcPct val="0"/>
              </a:spcAft>
              <a:defRPr sz="2400" b="1">
                <a:solidFill>
                  <a:srgbClr val="000000"/>
                </a:solidFill>
                <a:latin typeface="Helvetica Neue"/>
                <a:ea typeface="Helvetica Neue"/>
                <a:cs typeface="Helvetica Neue"/>
                <a:sym typeface="Helvetica Neue"/>
              </a:defRPr>
            </a:lvl9pPr>
          </a:lstStyle>
          <a:p>
            <a:pPr defTabSz="975122" eaLnBrk="1">
              <a:defRPr/>
            </a:pPr>
            <a:r>
              <a:rPr lang="it-IT" altLang="it-IT" sz="1477" dirty="0">
                <a:latin typeface="Calibri" panose="020F0502020204030204" pitchFamily="34" charset="0"/>
                <a:sym typeface="Calibri" panose="020F0502020204030204" pitchFamily="34" charset="0"/>
              </a:rPr>
              <a:t>RIPIENEZZA GASTRICA</a:t>
            </a:r>
          </a:p>
          <a:p>
            <a:pPr defTabSz="975122" eaLnBrk="1">
              <a:defRPr/>
            </a:pPr>
            <a:r>
              <a:rPr lang="it-IT" altLang="it-IT" sz="1477" dirty="0">
                <a:latin typeface="Calibri" panose="020F0502020204030204" pitchFamily="34" charset="0"/>
                <a:sym typeface="Calibri" panose="020F0502020204030204" pitchFamily="34" charset="0"/>
              </a:rPr>
              <a:t>NAUSEA</a:t>
            </a:r>
          </a:p>
          <a:p>
            <a:pPr defTabSz="975122" eaLnBrk="1">
              <a:defRPr/>
            </a:pPr>
            <a:r>
              <a:rPr lang="it-IT" altLang="it-IT" sz="1477" dirty="0">
                <a:latin typeface="Calibri" panose="020F0502020204030204" pitchFamily="34" charset="0"/>
                <a:sym typeface="Calibri" panose="020F0502020204030204" pitchFamily="34" charset="0"/>
              </a:rPr>
              <a:t>VOMITO</a:t>
            </a:r>
          </a:p>
          <a:p>
            <a:pPr defTabSz="975122" eaLnBrk="1">
              <a:defRPr/>
            </a:pPr>
            <a:r>
              <a:rPr lang="it-IT" altLang="it-IT" sz="1477" dirty="0">
                <a:latin typeface="Calibri" panose="020F0502020204030204" pitchFamily="34" charset="0"/>
                <a:sym typeface="Calibri" panose="020F0502020204030204" pitchFamily="34" charset="0"/>
              </a:rPr>
              <a:t>REFLUSSO GASTRO-ESOFAGEO</a:t>
            </a:r>
          </a:p>
        </p:txBody>
      </p:sp>
      <p:sp>
        <p:nvSpPr>
          <p:cNvPr id="192" name="Adeguata…"/>
          <p:cNvSpPr>
            <a:spLocks noChangeArrowheads="1"/>
          </p:cNvSpPr>
          <p:nvPr/>
        </p:nvSpPr>
        <p:spPr bwMode="auto">
          <a:xfrm>
            <a:off x="6352001" y="1218554"/>
            <a:ext cx="1576370" cy="1480934"/>
          </a:xfrm>
          <a:prstGeom prst="ellipse">
            <a:avLst/>
          </a:prstGeom>
          <a:solidFill>
            <a:schemeClr val="accent1"/>
          </a:solidFill>
          <a:ln w="63500">
            <a:solidFill>
              <a:srgbClr val="005493"/>
            </a:solidFill>
            <a:miter lim="400000"/>
            <a:headEnd/>
            <a:tailEnd/>
          </a:ln>
        </p:spPr>
        <p:txBody>
          <a:bodyPr lIns="34279" tIns="34279" rIns="34279" bIns="34279" anchor="ctr"/>
          <a:lstStyle>
            <a:lvl1pPr eaLnBrk="0" hangingPunct="0">
              <a:defRPr sz="2400" b="1">
                <a:solidFill>
                  <a:srgbClr val="000000"/>
                </a:solidFill>
                <a:latin typeface="Helvetica Neue"/>
                <a:ea typeface="Helvetica Neue"/>
                <a:cs typeface="Helvetica Neue"/>
                <a:sym typeface="Helvetica Neue"/>
              </a:defRPr>
            </a:lvl1pPr>
            <a:lvl2pPr marL="742950" indent="-285750" eaLnBrk="0" hangingPunct="0">
              <a:defRPr sz="2400" b="1">
                <a:solidFill>
                  <a:srgbClr val="000000"/>
                </a:solidFill>
                <a:latin typeface="Helvetica Neue"/>
                <a:ea typeface="Helvetica Neue"/>
                <a:cs typeface="Helvetica Neue"/>
                <a:sym typeface="Helvetica Neue"/>
              </a:defRPr>
            </a:lvl2pPr>
            <a:lvl3pPr marL="1143000" indent="-228600" eaLnBrk="0" hangingPunct="0">
              <a:defRPr sz="2400" b="1">
                <a:solidFill>
                  <a:srgbClr val="000000"/>
                </a:solidFill>
                <a:latin typeface="Helvetica Neue"/>
                <a:ea typeface="Helvetica Neue"/>
                <a:cs typeface="Helvetica Neue"/>
                <a:sym typeface="Helvetica Neue"/>
              </a:defRPr>
            </a:lvl3pPr>
            <a:lvl4pPr marL="1600200" indent="-228600" eaLnBrk="0" hangingPunct="0">
              <a:defRPr sz="2400" b="1">
                <a:solidFill>
                  <a:srgbClr val="000000"/>
                </a:solidFill>
                <a:latin typeface="Helvetica Neue"/>
                <a:ea typeface="Helvetica Neue"/>
                <a:cs typeface="Helvetica Neue"/>
                <a:sym typeface="Helvetica Neue"/>
              </a:defRPr>
            </a:lvl4pPr>
            <a:lvl5pPr marL="2057400" indent="-228600" eaLnBrk="0" hangingPunct="0">
              <a:defRPr sz="2400" b="1">
                <a:solidFill>
                  <a:srgbClr val="000000"/>
                </a:solidFill>
                <a:latin typeface="Helvetica Neue"/>
                <a:ea typeface="Helvetica Neue"/>
                <a:cs typeface="Helvetica Neue"/>
                <a:sym typeface="Helvetica Neue"/>
              </a:defRPr>
            </a:lvl5pPr>
            <a:lvl6pPr marL="2514600" indent="-228600" defTabSz="581025" eaLnBrk="0" fontAlgn="base" hangingPunct="0">
              <a:spcBef>
                <a:spcPct val="0"/>
              </a:spcBef>
              <a:spcAft>
                <a:spcPct val="0"/>
              </a:spcAft>
              <a:defRPr sz="2400" b="1">
                <a:solidFill>
                  <a:srgbClr val="000000"/>
                </a:solidFill>
                <a:latin typeface="Helvetica Neue"/>
                <a:ea typeface="Helvetica Neue"/>
                <a:cs typeface="Helvetica Neue"/>
                <a:sym typeface="Helvetica Neue"/>
              </a:defRPr>
            </a:lvl6pPr>
            <a:lvl7pPr marL="2971800" indent="-228600" defTabSz="581025" eaLnBrk="0" fontAlgn="base" hangingPunct="0">
              <a:spcBef>
                <a:spcPct val="0"/>
              </a:spcBef>
              <a:spcAft>
                <a:spcPct val="0"/>
              </a:spcAft>
              <a:defRPr sz="2400" b="1">
                <a:solidFill>
                  <a:srgbClr val="000000"/>
                </a:solidFill>
                <a:latin typeface="Helvetica Neue"/>
                <a:ea typeface="Helvetica Neue"/>
                <a:cs typeface="Helvetica Neue"/>
                <a:sym typeface="Helvetica Neue"/>
              </a:defRPr>
            </a:lvl7pPr>
            <a:lvl8pPr marL="3429000" indent="-228600" defTabSz="581025" eaLnBrk="0" fontAlgn="base" hangingPunct="0">
              <a:spcBef>
                <a:spcPct val="0"/>
              </a:spcBef>
              <a:spcAft>
                <a:spcPct val="0"/>
              </a:spcAft>
              <a:defRPr sz="2400" b="1">
                <a:solidFill>
                  <a:srgbClr val="000000"/>
                </a:solidFill>
                <a:latin typeface="Helvetica Neue"/>
                <a:ea typeface="Helvetica Neue"/>
                <a:cs typeface="Helvetica Neue"/>
                <a:sym typeface="Helvetica Neue"/>
              </a:defRPr>
            </a:lvl8pPr>
            <a:lvl9pPr marL="3886200" indent="-228600" defTabSz="581025" eaLnBrk="0" fontAlgn="base" hangingPunct="0">
              <a:spcBef>
                <a:spcPct val="0"/>
              </a:spcBef>
              <a:spcAft>
                <a:spcPct val="0"/>
              </a:spcAft>
              <a:defRPr sz="2400" b="1">
                <a:solidFill>
                  <a:srgbClr val="000000"/>
                </a:solidFill>
                <a:latin typeface="Helvetica Neue"/>
                <a:ea typeface="Helvetica Neue"/>
                <a:cs typeface="Helvetica Neue"/>
                <a:sym typeface="Helvetica Neue"/>
              </a:defRPr>
            </a:lvl9pPr>
          </a:lstStyle>
          <a:p>
            <a:pPr algn="ctr" defTabSz="685800" eaLnBrk="1">
              <a:defRPr/>
            </a:pPr>
            <a:r>
              <a:rPr lang="it-IT" altLang="it-IT" sz="1108" dirty="0"/>
              <a:t>ADEGUATA </a:t>
            </a:r>
          </a:p>
          <a:p>
            <a:pPr algn="ctr" defTabSz="685800" eaLnBrk="1">
              <a:defRPr/>
            </a:pPr>
            <a:r>
              <a:rPr lang="it-IT" altLang="it-IT" sz="1108" dirty="0"/>
              <a:t>IDRATAZIONE</a:t>
            </a:r>
          </a:p>
        </p:txBody>
      </p:sp>
      <p:sp>
        <p:nvSpPr>
          <p:cNvPr id="102410" name="Modificazione del gusto…"/>
          <p:cNvSpPr txBox="1">
            <a:spLocks noChangeArrowheads="1"/>
          </p:cNvSpPr>
          <p:nvPr/>
        </p:nvSpPr>
        <p:spPr bwMode="auto">
          <a:xfrm>
            <a:off x="4831351" y="3068549"/>
            <a:ext cx="2344979" cy="751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34279" tIns="34279" rIns="34279" bIns="34279">
            <a:spAutoFit/>
          </a:bodyPr>
          <a:lstStyle>
            <a:lvl1pPr defTabSz="1300163" eaLnBrk="0" hangingPunct="0">
              <a:defRPr sz="2400" b="1">
                <a:solidFill>
                  <a:srgbClr val="000000"/>
                </a:solidFill>
                <a:latin typeface="Helvetica Neue"/>
                <a:ea typeface="Helvetica Neue"/>
                <a:cs typeface="Helvetica Neue"/>
                <a:sym typeface="Helvetica Neue"/>
              </a:defRPr>
            </a:lvl1pPr>
            <a:lvl2pPr marL="742950" indent="-285750" defTabSz="1300163" eaLnBrk="0" hangingPunct="0">
              <a:defRPr sz="2400" b="1">
                <a:solidFill>
                  <a:srgbClr val="000000"/>
                </a:solidFill>
                <a:latin typeface="Helvetica Neue"/>
                <a:ea typeface="Helvetica Neue"/>
                <a:cs typeface="Helvetica Neue"/>
                <a:sym typeface="Helvetica Neue"/>
              </a:defRPr>
            </a:lvl2pPr>
            <a:lvl3pPr marL="1143000" indent="-228600" defTabSz="1300163" eaLnBrk="0" hangingPunct="0">
              <a:defRPr sz="2400" b="1">
                <a:solidFill>
                  <a:srgbClr val="000000"/>
                </a:solidFill>
                <a:latin typeface="Helvetica Neue"/>
                <a:ea typeface="Helvetica Neue"/>
                <a:cs typeface="Helvetica Neue"/>
                <a:sym typeface="Helvetica Neue"/>
              </a:defRPr>
            </a:lvl3pPr>
            <a:lvl4pPr marL="1600200" indent="-228600" defTabSz="1300163" eaLnBrk="0" hangingPunct="0">
              <a:defRPr sz="2400" b="1">
                <a:solidFill>
                  <a:srgbClr val="000000"/>
                </a:solidFill>
                <a:latin typeface="Helvetica Neue"/>
                <a:ea typeface="Helvetica Neue"/>
                <a:cs typeface="Helvetica Neue"/>
                <a:sym typeface="Helvetica Neue"/>
              </a:defRPr>
            </a:lvl4pPr>
            <a:lvl5pPr marL="2057400" indent="-228600" defTabSz="1300163" eaLnBrk="0" hangingPunct="0">
              <a:defRPr sz="2400" b="1">
                <a:solidFill>
                  <a:srgbClr val="000000"/>
                </a:solidFill>
                <a:latin typeface="Helvetica Neue"/>
                <a:ea typeface="Helvetica Neue"/>
                <a:cs typeface="Helvetica Neue"/>
                <a:sym typeface="Helvetica Neue"/>
              </a:defRPr>
            </a:lvl5pPr>
            <a:lvl6pPr marL="2514600" indent="-228600" defTabSz="1300163" eaLnBrk="0" fontAlgn="base" hangingPunct="0">
              <a:spcBef>
                <a:spcPct val="0"/>
              </a:spcBef>
              <a:spcAft>
                <a:spcPct val="0"/>
              </a:spcAft>
              <a:defRPr sz="2400" b="1">
                <a:solidFill>
                  <a:srgbClr val="000000"/>
                </a:solidFill>
                <a:latin typeface="Helvetica Neue"/>
                <a:ea typeface="Helvetica Neue"/>
                <a:cs typeface="Helvetica Neue"/>
                <a:sym typeface="Helvetica Neue"/>
              </a:defRPr>
            </a:lvl6pPr>
            <a:lvl7pPr marL="2971800" indent="-228600" defTabSz="1300163" eaLnBrk="0" fontAlgn="base" hangingPunct="0">
              <a:spcBef>
                <a:spcPct val="0"/>
              </a:spcBef>
              <a:spcAft>
                <a:spcPct val="0"/>
              </a:spcAft>
              <a:defRPr sz="2400" b="1">
                <a:solidFill>
                  <a:srgbClr val="000000"/>
                </a:solidFill>
                <a:latin typeface="Helvetica Neue"/>
                <a:ea typeface="Helvetica Neue"/>
                <a:cs typeface="Helvetica Neue"/>
                <a:sym typeface="Helvetica Neue"/>
              </a:defRPr>
            </a:lvl7pPr>
            <a:lvl8pPr marL="3429000" indent="-228600" defTabSz="1300163" eaLnBrk="0" fontAlgn="base" hangingPunct="0">
              <a:spcBef>
                <a:spcPct val="0"/>
              </a:spcBef>
              <a:spcAft>
                <a:spcPct val="0"/>
              </a:spcAft>
              <a:defRPr sz="2400" b="1">
                <a:solidFill>
                  <a:srgbClr val="000000"/>
                </a:solidFill>
                <a:latin typeface="Helvetica Neue"/>
                <a:ea typeface="Helvetica Neue"/>
                <a:cs typeface="Helvetica Neue"/>
                <a:sym typeface="Helvetica Neue"/>
              </a:defRPr>
            </a:lvl8pPr>
            <a:lvl9pPr marL="3886200" indent="-228600" defTabSz="1300163" eaLnBrk="0" fontAlgn="base" hangingPunct="0">
              <a:spcBef>
                <a:spcPct val="0"/>
              </a:spcBef>
              <a:spcAft>
                <a:spcPct val="0"/>
              </a:spcAft>
              <a:defRPr sz="2400" b="1">
                <a:solidFill>
                  <a:srgbClr val="000000"/>
                </a:solidFill>
                <a:latin typeface="Helvetica Neue"/>
                <a:ea typeface="Helvetica Neue"/>
                <a:cs typeface="Helvetica Neue"/>
                <a:sym typeface="Helvetica Neue"/>
              </a:defRPr>
            </a:lvl9pPr>
          </a:lstStyle>
          <a:p>
            <a:pPr defTabSz="975122" eaLnBrk="1">
              <a:defRPr/>
            </a:pPr>
            <a:r>
              <a:rPr lang="it-IT" altLang="it-IT" sz="1477" dirty="0">
                <a:latin typeface="Calibri" panose="020F0502020204030204" pitchFamily="34" charset="0"/>
                <a:sym typeface="Calibri" panose="020F0502020204030204" pitchFamily="34" charset="0"/>
              </a:rPr>
              <a:t>MODIFICAZIONE DEL GUSTO </a:t>
            </a:r>
          </a:p>
          <a:p>
            <a:pPr defTabSz="975122" eaLnBrk="1">
              <a:defRPr/>
            </a:pPr>
            <a:endParaRPr lang="it-IT" altLang="it-IT" sz="1477" dirty="0">
              <a:latin typeface="Calibri" panose="020F0502020204030204" pitchFamily="34" charset="0"/>
              <a:sym typeface="Calibri" panose="020F0502020204030204" pitchFamily="34" charset="0"/>
            </a:endParaRPr>
          </a:p>
          <a:p>
            <a:pPr defTabSz="975122" eaLnBrk="1">
              <a:defRPr/>
            </a:pPr>
            <a:r>
              <a:rPr lang="it-IT" altLang="it-IT" sz="1477" dirty="0">
                <a:latin typeface="Calibri" panose="020F0502020204030204" pitchFamily="34" charset="0"/>
                <a:sym typeface="Calibri" panose="020F0502020204030204" pitchFamily="34" charset="0"/>
              </a:rPr>
              <a:t>DIETA EQUILIBRATA</a:t>
            </a:r>
          </a:p>
        </p:txBody>
      </p:sp>
      <p:sp>
        <p:nvSpPr>
          <p:cNvPr id="198" name="ATTENZIONE A :…"/>
          <p:cNvSpPr/>
          <p:nvPr/>
        </p:nvSpPr>
        <p:spPr>
          <a:xfrm>
            <a:off x="6352001" y="4027687"/>
            <a:ext cx="2332323" cy="1828235"/>
          </a:xfrm>
          <a:prstGeom prst="ellipse">
            <a:avLst/>
          </a:prstGeom>
          <a:solidFill>
            <a:srgbClr val="FF2F92"/>
          </a:solidFill>
          <a:ln w="63500">
            <a:solidFill>
              <a:srgbClr val="941100"/>
            </a:solidFill>
            <a:miter lim="400000"/>
          </a:ln>
          <a:effectLst>
            <a:outerShdw blurRad="50800" dist="25400" dir="6600000" rotWithShape="0">
              <a:srgbClr val="000000">
                <a:alpha val="75000"/>
              </a:srgbClr>
            </a:outerShdw>
          </a:effectLst>
          <a:extLst>
            <a:ext uri="{C572A759-6A51-4108-AA02-DFA0A04FC94B}"/>
          </a:extLst>
        </p:spPr>
        <p:txBody>
          <a:bodyPr lIns="34279" tIns="34279" rIns="34279" bIns="34279" anchor="ctr"/>
          <a:lstStyle/>
          <a:p>
            <a:pPr algn="ctr" defTabSz="685565" hangingPunct="0">
              <a:defRPr sz="2800">
                <a:latin typeface="Calibri"/>
                <a:ea typeface="Calibri"/>
                <a:cs typeface="Calibri"/>
                <a:sym typeface="Calibri"/>
              </a:defRPr>
            </a:pPr>
            <a:r>
              <a:rPr sz="1477" kern="0">
                <a:solidFill>
                  <a:prstClr val="black"/>
                </a:solidFill>
                <a:latin typeface="Calibri"/>
                <a:ea typeface="Calibri"/>
                <a:cs typeface="Calibri"/>
                <a:sym typeface="Calibri"/>
              </a:rPr>
              <a:t>ATTENZIONE A :</a:t>
            </a:r>
          </a:p>
          <a:p>
            <a:pPr marL="205034" indent="-205034" algn="ctr" defTabSz="685565" hangingPunct="0">
              <a:buSzPct val="145000"/>
              <a:buFontTx/>
              <a:buChar char="-"/>
              <a:defRPr sz="2800">
                <a:latin typeface="Calibri"/>
                <a:ea typeface="Calibri"/>
                <a:cs typeface="Calibri"/>
                <a:sym typeface="Calibri"/>
              </a:defRPr>
            </a:pPr>
            <a:r>
              <a:rPr sz="1477" kern="0">
                <a:solidFill>
                  <a:prstClr val="black"/>
                </a:solidFill>
                <a:latin typeface="Calibri"/>
                <a:ea typeface="Calibri"/>
                <a:cs typeface="Calibri"/>
                <a:sym typeface="Calibri"/>
              </a:rPr>
              <a:t>GRAZING </a:t>
            </a:r>
          </a:p>
          <a:p>
            <a:pPr marL="205034" indent="-205034" algn="ctr" defTabSz="685565" hangingPunct="0">
              <a:buSzPct val="145000"/>
              <a:buFontTx/>
              <a:buChar char="-"/>
              <a:defRPr sz="2800">
                <a:latin typeface="Calibri"/>
                <a:ea typeface="Calibri"/>
                <a:cs typeface="Calibri"/>
                <a:sym typeface="Calibri"/>
              </a:defRPr>
            </a:pPr>
            <a:r>
              <a:rPr sz="1477" kern="0">
                <a:solidFill>
                  <a:prstClr val="black"/>
                </a:solidFill>
                <a:latin typeface="Calibri"/>
                <a:ea typeface="Calibri"/>
                <a:cs typeface="Calibri"/>
                <a:sym typeface="Calibri"/>
              </a:rPr>
              <a:t>SOFT EATING </a:t>
            </a:r>
          </a:p>
          <a:p>
            <a:pPr marL="205034" indent="-205034" algn="ctr" defTabSz="685565" hangingPunct="0">
              <a:buSzPct val="145000"/>
              <a:buFontTx/>
              <a:buChar char="-"/>
              <a:defRPr sz="2800">
                <a:latin typeface="Calibri"/>
                <a:ea typeface="Calibri"/>
                <a:cs typeface="Calibri"/>
                <a:sym typeface="Calibri"/>
              </a:defRPr>
            </a:pPr>
            <a:r>
              <a:rPr sz="1477" kern="0">
                <a:solidFill>
                  <a:prstClr val="black"/>
                </a:solidFill>
                <a:latin typeface="Calibri"/>
                <a:ea typeface="Calibri"/>
                <a:cs typeface="Calibri"/>
                <a:sym typeface="Calibri"/>
              </a:rPr>
              <a:t>SWEET EATING </a:t>
            </a:r>
          </a:p>
        </p:txBody>
      </p:sp>
      <p:pic>
        <p:nvPicPr>
          <p:cNvPr id="102413" name="Immagine" descr="Immagine"/>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173123" y="3391446"/>
            <a:ext cx="1332756" cy="997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Tree>
    <p:extLst>
      <p:ext uri="{BB962C8B-B14F-4D97-AF65-F5344CB8AC3E}">
        <p14:creationId xmlns:p14="http://schemas.microsoft.com/office/powerpoint/2010/main" val="23727801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8" name="Immagine 7">
            <a:extLst>
              <a:ext uri="{FF2B5EF4-FFF2-40B4-BE49-F238E27FC236}">
                <a16:creationId xmlns:a16="http://schemas.microsoft.com/office/drawing/2014/main" id="{CE887206-44D2-326F-C670-7410E29C29BE}"/>
              </a:ext>
            </a:extLst>
          </p:cNvPr>
          <p:cNvPicPr>
            <a:picLocks noChangeAspect="1"/>
          </p:cNvPicPr>
          <p:nvPr/>
        </p:nvPicPr>
        <p:blipFill>
          <a:blip r:embed="rId2"/>
          <a:stretch>
            <a:fillRect/>
          </a:stretch>
        </p:blipFill>
        <p:spPr>
          <a:xfrm>
            <a:off x="4322206" y="4188587"/>
            <a:ext cx="1860797" cy="1716068"/>
          </a:xfrm>
          <a:prstGeom prst="rect">
            <a:avLst/>
          </a:prstGeom>
        </p:spPr>
      </p:pic>
      <p:sp>
        <p:nvSpPr>
          <p:cNvPr id="2" name="Titolo 1">
            <a:extLst>
              <a:ext uri="{FF2B5EF4-FFF2-40B4-BE49-F238E27FC236}">
                <a16:creationId xmlns:a16="http://schemas.microsoft.com/office/drawing/2014/main" id="{27759091-9D38-E11F-B2AB-28538E38A12C}"/>
              </a:ext>
            </a:extLst>
          </p:cNvPr>
          <p:cNvSpPr>
            <a:spLocks noGrp="1"/>
          </p:cNvSpPr>
          <p:nvPr>
            <p:ph type="title"/>
          </p:nvPr>
        </p:nvSpPr>
        <p:spPr/>
        <p:txBody>
          <a:bodyPr/>
          <a:lstStyle/>
          <a:p>
            <a:endParaRPr lang="it-IT"/>
          </a:p>
        </p:txBody>
      </p:sp>
      <p:pic>
        <p:nvPicPr>
          <p:cNvPr id="7" name="Immagine 6">
            <a:extLst>
              <a:ext uri="{FF2B5EF4-FFF2-40B4-BE49-F238E27FC236}">
                <a16:creationId xmlns:a16="http://schemas.microsoft.com/office/drawing/2014/main" id="{39F86AC8-0B52-65AE-7708-70433CE14CF7}"/>
              </a:ext>
            </a:extLst>
          </p:cNvPr>
          <p:cNvPicPr>
            <a:picLocks noChangeAspect="1"/>
          </p:cNvPicPr>
          <p:nvPr/>
        </p:nvPicPr>
        <p:blipFill>
          <a:blip r:embed="rId3"/>
          <a:stretch>
            <a:fillRect/>
          </a:stretch>
        </p:blipFill>
        <p:spPr>
          <a:xfrm>
            <a:off x="41817" y="953345"/>
            <a:ext cx="4236835" cy="4951310"/>
          </a:xfrm>
          <a:prstGeom prst="rect">
            <a:avLst/>
          </a:prstGeom>
        </p:spPr>
      </p:pic>
      <p:pic>
        <p:nvPicPr>
          <p:cNvPr id="1026" name="Picture 2" descr="Plasmon Omogeneizzato Broccoli 2 x 80 g | Carrefour">
            <a:extLst>
              <a:ext uri="{FF2B5EF4-FFF2-40B4-BE49-F238E27FC236}">
                <a16:creationId xmlns:a16="http://schemas.microsoft.com/office/drawing/2014/main" id="{28CF8CB3-3769-1840-CB28-76E4A4FCF7A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11030" y="1072202"/>
            <a:ext cx="2011485" cy="201148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Ricetta Budino di semolino - Giornale del cibo">
            <a:extLst>
              <a:ext uri="{FF2B5EF4-FFF2-40B4-BE49-F238E27FC236}">
                <a16:creationId xmlns:a16="http://schemas.microsoft.com/office/drawing/2014/main" id="{1A0B6BCF-92C8-F0DB-7CBE-B365464CF977}"/>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07167" y="2733713"/>
            <a:ext cx="2809606" cy="1569612"/>
          </a:xfrm>
          <a:prstGeom prst="rect">
            <a:avLst/>
          </a:prstGeom>
          <a:noFill/>
          <a:extLst>
            <a:ext uri="{909E8E84-426E-40DD-AFC4-6F175D3DCCD1}">
              <a14:hiddenFill xmlns:a14="http://schemas.microsoft.com/office/drawing/2010/main">
                <a:solidFill>
                  <a:srgbClr val="FFFFFF"/>
                </a:solidFill>
              </a14:hiddenFill>
            </a:ext>
          </a:extLst>
        </p:spPr>
      </p:pic>
      <p:sp>
        <p:nvSpPr>
          <p:cNvPr id="9" name="Rettangolo 8">
            <a:extLst>
              <a:ext uri="{FF2B5EF4-FFF2-40B4-BE49-F238E27FC236}">
                <a16:creationId xmlns:a16="http://schemas.microsoft.com/office/drawing/2014/main" id="{B1ADCC85-DFC1-008F-A43A-77B63CB584F1}"/>
              </a:ext>
            </a:extLst>
          </p:cNvPr>
          <p:cNvSpPr/>
          <p:nvPr/>
        </p:nvSpPr>
        <p:spPr>
          <a:xfrm>
            <a:off x="4907167" y="4386611"/>
            <a:ext cx="771592" cy="493442"/>
          </a:xfrm>
          <a:prstGeom prst="rect">
            <a:avLst/>
          </a:prstGeom>
          <a:solidFill>
            <a:srgbClr val="CCBE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endParaRPr lang="it-IT" sz="1350">
              <a:solidFill>
                <a:prstClr val="white"/>
              </a:solidFill>
              <a:latin typeface="Calibri" panose="020F0502020204030204"/>
            </a:endParaRPr>
          </a:p>
        </p:txBody>
      </p:sp>
      <p:pic>
        <p:nvPicPr>
          <p:cNvPr id="1030" name="Picture 6" descr="Tea Full HD Wallpaper and Background Image | 2560x1600 | ID:346865">
            <a:extLst>
              <a:ext uri="{FF2B5EF4-FFF2-40B4-BE49-F238E27FC236}">
                <a16:creationId xmlns:a16="http://schemas.microsoft.com/office/drawing/2014/main" id="{D34B6541-D528-DC57-1169-49A9DC56B67A}"/>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37026" t="14420" r="6673" b="6017"/>
          <a:stretch/>
        </p:blipFill>
        <p:spPr bwMode="auto">
          <a:xfrm>
            <a:off x="6853335" y="4020872"/>
            <a:ext cx="1942912" cy="1716069"/>
          </a:xfrm>
          <a:prstGeom prst="rect">
            <a:avLst/>
          </a:prstGeom>
          <a:noFill/>
          <a:extLst>
            <a:ext uri="{909E8E84-426E-40DD-AFC4-6F175D3DCCD1}">
              <a14:hiddenFill xmlns:a14="http://schemas.microsoft.com/office/drawing/2010/main">
                <a:solidFill>
                  <a:srgbClr val="FFFFFF"/>
                </a:solidFill>
              </a14:hiddenFill>
            </a:ext>
          </a:extLst>
        </p:spPr>
      </p:pic>
      <p:pic>
        <p:nvPicPr>
          <p:cNvPr id="15" name="Segnaposto contenuto 14" descr="Immagine che contiene schizzo, cartone animato, giallo, emoticon  Il contenuto generato dall'IA potrebbe non essere corretto.">
            <a:extLst>
              <a:ext uri="{FF2B5EF4-FFF2-40B4-BE49-F238E27FC236}">
                <a16:creationId xmlns:a16="http://schemas.microsoft.com/office/drawing/2014/main" id="{430B177B-40F6-1211-1CBB-37A228D603EE}"/>
              </a:ext>
            </a:extLst>
          </p:cNvPr>
          <p:cNvPicPr>
            <a:picLocks noGrp="1" noChangeAspect="1"/>
          </p:cNvPicPr>
          <p:nvPr>
            <p:ph idx="1"/>
          </p:nvPr>
        </p:nvPicPr>
        <p:blipFill>
          <a:blip r:embed="rId7">
            <a:extLst>
              <a:ext uri="{28A0092B-C50C-407E-A947-70E740481C1C}">
                <a14:useLocalDpi xmlns:a14="http://schemas.microsoft.com/office/drawing/2010/main" val="0"/>
              </a:ext>
            </a:extLst>
          </a:blip>
          <a:stretch>
            <a:fillRect/>
          </a:stretch>
        </p:blipFill>
        <p:spPr>
          <a:xfrm>
            <a:off x="4572000" y="989080"/>
            <a:ext cx="1486091" cy="1486091"/>
          </a:xfrm>
        </p:spPr>
      </p:pic>
    </p:spTree>
    <p:extLst>
      <p:ext uri="{BB962C8B-B14F-4D97-AF65-F5344CB8AC3E}">
        <p14:creationId xmlns:p14="http://schemas.microsoft.com/office/powerpoint/2010/main" val="16330649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descr="Immagine che contiene testo, schermata">
            <a:extLst>
              <a:ext uri="{FF2B5EF4-FFF2-40B4-BE49-F238E27FC236}">
                <a16:creationId xmlns:a16="http://schemas.microsoft.com/office/drawing/2014/main" id="{9C9BD5EB-7EE8-058E-06DA-8FBF5B45EF4B}"/>
              </a:ext>
            </a:extLst>
          </p:cNvPr>
          <p:cNvPicPr>
            <a:picLocks noChangeAspect="1"/>
          </p:cNvPicPr>
          <p:nvPr/>
        </p:nvPicPr>
        <p:blipFill>
          <a:blip r:embed="rId2"/>
          <a:stretch>
            <a:fillRect/>
          </a:stretch>
        </p:blipFill>
        <p:spPr>
          <a:xfrm rot="10800000">
            <a:off x="1511558" y="910980"/>
            <a:ext cx="6151206" cy="5011337"/>
          </a:xfrm>
          <a:prstGeom prst="rect">
            <a:avLst/>
          </a:prstGeom>
        </p:spPr>
      </p:pic>
      <p:sp>
        <p:nvSpPr>
          <p:cNvPr id="4" name="CasellaDiTesto 3">
            <a:extLst>
              <a:ext uri="{FF2B5EF4-FFF2-40B4-BE49-F238E27FC236}">
                <a16:creationId xmlns:a16="http://schemas.microsoft.com/office/drawing/2014/main" id="{E3331D65-CBDA-1B6F-0F24-9273D9EBD381}"/>
              </a:ext>
            </a:extLst>
          </p:cNvPr>
          <p:cNvSpPr txBox="1"/>
          <p:nvPr/>
        </p:nvSpPr>
        <p:spPr>
          <a:xfrm rot="16200000">
            <a:off x="-2911153" y="2365415"/>
            <a:ext cx="6719790" cy="461665"/>
          </a:xfrm>
          <a:prstGeom prst="rect">
            <a:avLst/>
          </a:prstGeom>
          <a:noFill/>
        </p:spPr>
        <p:txBody>
          <a:bodyPr wrap="square">
            <a:spAutoFit/>
          </a:bodyPr>
          <a:lstStyle/>
          <a:p>
            <a:pPr defTabSz="685800"/>
            <a:r>
              <a:rPr lang="it-IT" sz="1200" b="1" dirty="0">
                <a:solidFill>
                  <a:prstClr val="black"/>
                </a:solidFill>
                <a:latin typeface="Calibri" panose="020F0502020204030204"/>
              </a:rPr>
              <a:t>Piramide Alimentare Bariatrica. </a:t>
            </a:r>
          </a:p>
          <a:p>
            <a:pPr defTabSz="685800"/>
            <a:r>
              <a:rPr lang="it-IT" sz="1200" b="1" dirty="0">
                <a:solidFill>
                  <a:prstClr val="black"/>
                </a:solidFill>
                <a:latin typeface="Calibri" panose="020F0502020204030204"/>
              </a:rPr>
              <a:t>Realizzato dalle Dietiste UA Dietetica – UO Dialisi e servizi AUSL Bologna</a:t>
            </a:r>
          </a:p>
        </p:txBody>
      </p:sp>
    </p:spTree>
    <p:extLst>
      <p:ext uri="{BB962C8B-B14F-4D97-AF65-F5344CB8AC3E}">
        <p14:creationId xmlns:p14="http://schemas.microsoft.com/office/powerpoint/2010/main" val="22122593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40FD999-8F66-EFA7-C8EF-C2F9D80C51F3}"/>
              </a:ext>
            </a:extLst>
          </p:cNvPr>
          <p:cNvSpPr>
            <a:spLocks noGrp="1"/>
          </p:cNvSpPr>
          <p:nvPr>
            <p:ph type="title"/>
          </p:nvPr>
        </p:nvSpPr>
        <p:spPr/>
        <p:txBody>
          <a:bodyPr anchor="b">
            <a:normAutofit/>
          </a:bodyPr>
          <a:lstStyle/>
          <a:p>
            <a:r>
              <a:rPr lang="it-IT" dirty="0"/>
              <a:t>Rischi: Malnutrizione proteica</a:t>
            </a:r>
          </a:p>
        </p:txBody>
      </p:sp>
      <p:sp>
        <p:nvSpPr>
          <p:cNvPr id="3" name="Segnaposto contenuto 2">
            <a:extLst>
              <a:ext uri="{FF2B5EF4-FFF2-40B4-BE49-F238E27FC236}">
                <a16:creationId xmlns:a16="http://schemas.microsoft.com/office/drawing/2014/main" id="{F94E9E16-4138-75A1-3B48-D795A907C3B0}"/>
              </a:ext>
            </a:extLst>
          </p:cNvPr>
          <p:cNvSpPr>
            <a:spLocks noGrp="1"/>
          </p:cNvSpPr>
          <p:nvPr>
            <p:ph idx="1"/>
          </p:nvPr>
        </p:nvSpPr>
        <p:spPr/>
        <p:txBody>
          <a:bodyPr>
            <a:normAutofit/>
          </a:bodyPr>
          <a:lstStyle/>
          <a:p>
            <a:pPr>
              <a:lnSpc>
                <a:spcPct val="90000"/>
              </a:lnSpc>
            </a:pPr>
            <a:r>
              <a:rPr lang="it-IT" dirty="0"/>
              <a:t>Le manifestazioni cliniche includono perdita dei capelli, edema periferico, scarsa guarigione delle ferite e perdita di massa magra. </a:t>
            </a:r>
          </a:p>
          <a:p>
            <a:pPr>
              <a:lnSpc>
                <a:spcPct val="90000"/>
              </a:lnSpc>
            </a:pPr>
            <a:r>
              <a:rPr lang="it-IT" dirty="0"/>
              <a:t>Un’assunzione inadeguata di proteine dopo la chirurgia bariatrica potrebbe contribuire a una maggiore perdita di massa magra. Al contrario quando la dieta ipocalorica apporta una quota proteica elevata la massa magra viene risparmiata.</a:t>
            </a:r>
          </a:p>
          <a:p>
            <a:pPr>
              <a:lnSpc>
                <a:spcPct val="90000"/>
              </a:lnSpc>
            </a:pPr>
            <a:r>
              <a:rPr lang="it-IT" dirty="0"/>
              <a:t>L’assunzione di proteine deve essere individualizzata, in base al sesso, all’età e al peso corporeo ed a eventuali comorbilità. Un apporto proteico minimo di 60 g/die e fino a 1,5 g/kg di peso corporeo ideale al giorno può considerarsi adeguato; quantità maggiori di proteine, fino a 2,1 g/kg di peso corporeo ideale al giorno, devono essere valutate su base individuale. </a:t>
            </a:r>
          </a:p>
        </p:txBody>
      </p:sp>
    </p:spTree>
    <p:extLst>
      <p:ext uri="{BB962C8B-B14F-4D97-AF65-F5344CB8AC3E}">
        <p14:creationId xmlns:p14="http://schemas.microsoft.com/office/powerpoint/2010/main" val="5722533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CasellaDiTesto 6">
            <a:extLst>
              <a:ext uri="{FF2B5EF4-FFF2-40B4-BE49-F238E27FC236}">
                <a16:creationId xmlns:a16="http://schemas.microsoft.com/office/drawing/2014/main" id="{53A0378E-B0BF-8C12-B431-C86731A61736}"/>
              </a:ext>
            </a:extLst>
          </p:cNvPr>
          <p:cNvSpPr txBox="1"/>
          <p:nvPr/>
        </p:nvSpPr>
        <p:spPr>
          <a:xfrm>
            <a:off x="444254" y="1165882"/>
            <a:ext cx="8103156" cy="1392176"/>
          </a:xfrm>
          <a:prstGeom prst="rect">
            <a:avLst/>
          </a:prstGeom>
          <a:solidFill>
            <a:schemeClr val="accent3">
              <a:lumMod val="20000"/>
              <a:lumOff val="80000"/>
            </a:schemeClr>
          </a:solidFill>
          <a:effectLst>
            <a:outerShdw blurRad="50800" dist="38100" dir="2700000" algn="tl" rotWithShape="0">
              <a:prstClr val="black">
                <a:alpha val="40000"/>
              </a:prstClr>
            </a:outerShdw>
          </a:effectLst>
        </p:spPr>
        <p:txBody>
          <a:bodyPr vert="horz" lIns="68580" tIns="34290" rIns="68580" bIns="34290" rtlCol="0" anchor="ctr">
            <a:normAutofit/>
          </a:bodyPr>
          <a:lstStyle/>
          <a:p>
            <a:pPr defTabSz="685800">
              <a:lnSpc>
                <a:spcPct val="90000"/>
              </a:lnSpc>
              <a:spcBef>
                <a:spcPct val="0"/>
              </a:spcBef>
              <a:spcAft>
                <a:spcPts val="450"/>
              </a:spcAft>
            </a:pPr>
            <a:r>
              <a:rPr lang="en-US" sz="2400" b="1" i="1" spc="-75" dirty="0">
                <a:solidFill>
                  <a:srgbClr val="730E00">
                    <a:lumMod val="60000"/>
                    <a:lumOff val="40000"/>
                  </a:srgbClr>
                </a:solidFill>
                <a:latin typeface="Cambria"/>
              </a:rPr>
              <a:t>…Co-existence of excess adiposity and low muscle mass/function is referred to as sarcopenic obesity (SO)</a:t>
            </a:r>
            <a:endParaRPr lang="it-IT" sz="2400" b="1" i="1" spc="-75" dirty="0">
              <a:solidFill>
                <a:srgbClr val="730E00">
                  <a:lumMod val="60000"/>
                  <a:lumOff val="40000"/>
                </a:srgbClr>
              </a:solidFill>
              <a:latin typeface="Cambria"/>
            </a:endParaRPr>
          </a:p>
        </p:txBody>
      </p:sp>
      <p:pic>
        <p:nvPicPr>
          <p:cNvPr id="5" name="Immagine 4" descr="Immagine che contiene testo  Descrizione generata automaticamente">
            <a:extLst>
              <a:ext uri="{FF2B5EF4-FFF2-40B4-BE49-F238E27FC236}">
                <a16:creationId xmlns:a16="http://schemas.microsoft.com/office/drawing/2014/main" id="{89A8E105-56D6-EFB4-805E-892AE8A9D117}"/>
              </a:ext>
            </a:extLst>
          </p:cNvPr>
          <p:cNvPicPr>
            <a:picLocks noChangeAspect="1"/>
          </p:cNvPicPr>
          <p:nvPr/>
        </p:nvPicPr>
        <p:blipFill>
          <a:blip r:embed="rId2"/>
          <a:stretch>
            <a:fillRect/>
          </a:stretch>
        </p:blipFill>
        <p:spPr>
          <a:xfrm>
            <a:off x="251895" y="3063384"/>
            <a:ext cx="5715000" cy="1685925"/>
          </a:xfrm>
          <a:prstGeom prst="rect">
            <a:avLst/>
          </a:prstGeom>
          <a:noFill/>
        </p:spPr>
      </p:pic>
      <p:pic>
        <p:nvPicPr>
          <p:cNvPr id="2" name="Immagine 1">
            <a:extLst>
              <a:ext uri="{FF2B5EF4-FFF2-40B4-BE49-F238E27FC236}">
                <a16:creationId xmlns:a16="http://schemas.microsoft.com/office/drawing/2014/main" id="{675F6436-3CED-0A87-8AD0-3B5F98EE0532}"/>
              </a:ext>
            </a:extLst>
          </p:cNvPr>
          <p:cNvPicPr>
            <a:picLocks noChangeAspect="1"/>
          </p:cNvPicPr>
          <p:nvPr/>
        </p:nvPicPr>
        <p:blipFill>
          <a:blip r:embed="rId3"/>
          <a:stretch>
            <a:fillRect/>
          </a:stretch>
        </p:blipFill>
        <p:spPr>
          <a:xfrm>
            <a:off x="110582" y="5049180"/>
            <a:ext cx="2514600" cy="642938"/>
          </a:xfrm>
          <a:prstGeom prst="rect">
            <a:avLst/>
          </a:prstGeom>
        </p:spPr>
      </p:pic>
      <p:pic>
        <p:nvPicPr>
          <p:cNvPr id="3" name="Immagine 2">
            <a:extLst>
              <a:ext uri="{FF2B5EF4-FFF2-40B4-BE49-F238E27FC236}">
                <a16:creationId xmlns:a16="http://schemas.microsoft.com/office/drawing/2014/main" id="{4F7D48DD-BC60-0EE4-5853-3BD1543DBA66}"/>
              </a:ext>
            </a:extLst>
          </p:cNvPr>
          <p:cNvPicPr>
            <a:picLocks noChangeAspect="1"/>
          </p:cNvPicPr>
          <p:nvPr/>
        </p:nvPicPr>
        <p:blipFill>
          <a:blip r:embed="rId4"/>
          <a:stretch>
            <a:fillRect/>
          </a:stretch>
        </p:blipFill>
        <p:spPr>
          <a:xfrm>
            <a:off x="3026905" y="4872298"/>
            <a:ext cx="1744229" cy="996702"/>
          </a:xfrm>
          <a:prstGeom prst="rect">
            <a:avLst/>
          </a:prstGeom>
        </p:spPr>
      </p:pic>
      <p:pic>
        <p:nvPicPr>
          <p:cNvPr id="4" name="Immagine 3">
            <a:extLst>
              <a:ext uri="{FF2B5EF4-FFF2-40B4-BE49-F238E27FC236}">
                <a16:creationId xmlns:a16="http://schemas.microsoft.com/office/drawing/2014/main" id="{C8D844F6-E48F-30F0-D714-A17990BA3017}"/>
              </a:ext>
            </a:extLst>
          </p:cNvPr>
          <p:cNvPicPr>
            <a:picLocks noChangeAspect="1"/>
          </p:cNvPicPr>
          <p:nvPr/>
        </p:nvPicPr>
        <p:blipFill>
          <a:blip r:embed="rId5">
            <a:duotone>
              <a:prstClr val="black"/>
              <a:srgbClr val="D9C3A5">
                <a:tint val="50000"/>
                <a:satMod val="180000"/>
              </a:srgbClr>
            </a:duotone>
          </a:blip>
          <a:stretch>
            <a:fillRect/>
          </a:stretch>
        </p:blipFill>
        <p:spPr>
          <a:xfrm>
            <a:off x="5610937" y="2804036"/>
            <a:ext cx="3422482" cy="306496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8042490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fondo puzzle" descr="background.png"/>
          <p:cNvPicPr>
            <a:picLocks noChangeAspect="1"/>
          </p:cNvPicPr>
          <p:nvPr/>
        </p:nvPicPr>
        <p:blipFill>
          <a:blip r:embed="rId2"/>
          <a:stretch>
            <a:fillRect/>
          </a:stretch>
        </p:blipFill>
        <p:spPr>
          <a:xfrm>
            <a:off x="0" y="0"/>
            <a:ext cx="9144000" cy="6858000"/>
          </a:xfrm>
          <a:prstGeom prst="rect">
            <a:avLst/>
          </a:prstGeom>
        </p:spPr>
      </p:pic>
      <p:pic>
        <p:nvPicPr>
          <p:cNvPr id="3" name="Pezzo 3 – Integrazione proteica" descr="Pezzo 3 – Integrazione proteica"/>
          <p:cNvPicPr>
            <a:picLocks noChangeAspect="1"/>
          </p:cNvPicPr>
          <p:nvPr/>
        </p:nvPicPr>
        <p:blipFill>
          <a:blip r:embed="rId3"/>
          <a:stretch>
            <a:fillRect/>
          </a:stretch>
        </p:blipFill>
        <p:spPr>
          <a:xfrm>
            <a:off x="4482703" y="2669234"/>
            <a:ext cx="2714625" cy="2449126"/>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fill="hold"/>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B5993E2-C02B-4335-ABA5-D8EC465551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857250"/>
            <a:ext cx="9139736" cy="51435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defTabSz="685800"/>
            <a:endParaRPr lang="en-US" sz="1350">
              <a:solidFill>
                <a:prstClr val="white"/>
              </a:solidFill>
              <a:latin typeface="Calibri" panose="020F0502020204030204"/>
            </a:endParaRPr>
          </a:p>
        </p:txBody>
      </p:sp>
      <p:sp>
        <p:nvSpPr>
          <p:cNvPr id="11" name="Rectangle 10">
            <a:extLst>
              <a:ext uri="{FF2B5EF4-FFF2-40B4-BE49-F238E27FC236}">
                <a16:creationId xmlns:a16="http://schemas.microsoft.com/office/drawing/2014/main" id="{C0B801A2-5622-4BE8-9AD2-C337A2CD0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 y="857250"/>
            <a:ext cx="3038093"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defTabSz="685800"/>
            <a:endParaRPr lang="it-IT" sz="1350">
              <a:solidFill>
                <a:prstClr val="white"/>
              </a:solidFill>
              <a:latin typeface="Calibri" panose="020F0502020204030204"/>
            </a:endParaRPr>
          </a:p>
        </p:txBody>
      </p:sp>
      <p:sp>
        <p:nvSpPr>
          <p:cNvPr id="2" name="Titolo 1">
            <a:extLst>
              <a:ext uri="{FF2B5EF4-FFF2-40B4-BE49-F238E27FC236}">
                <a16:creationId xmlns:a16="http://schemas.microsoft.com/office/drawing/2014/main" id="{1E1724AC-DF38-6CD7-DF1A-B5621B0EB9E3}"/>
              </a:ext>
            </a:extLst>
          </p:cNvPr>
          <p:cNvSpPr>
            <a:spLocks noGrp="1"/>
          </p:cNvSpPr>
          <p:nvPr>
            <p:ph type="title"/>
          </p:nvPr>
        </p:nvSpPr>
        <p:spPr>
          <a:xfrm>
            <a:off x="369278" y="1244876"/>
            <a:ext cx="2313633" cy="4329630"/>
          </a:xfrm>
        </p:spPr>
        <p:txBody>
          <a:bodyPr anchor="ctr">
            <a:normAutofit/>
          </a:bodyPr>
          <a:lstStyle/>
          <a:p>
            <a:r>
              <a:rPr lang="it-IT" sz="2700" dirty="0">
                <a:solidFill>
                  <a:srgbClr val="FFFFFF"/>
                </a:solidFill>
              </a:rPr>
              <a:t>Complicanze nutrizionali a medio termine: </a:t>
            </a:r>
          </a:p>
        </p:txBody>
      </p:sp>
      <p:sp>
        <p:nvSpPr>
          <p:cNvPr id="13" name="Rectangle 12">
            <a:extLst>
              <a:ext uri="{FF2B5EF4-FFF2-40B4-BE49-F238E27FC236}">
                <a16:creationId xmlns:a16="http://schemas.microsoft.com/office/drawing/2014/main" id="{B7AF614F-5BC3-4086-99F5-B87C5847A0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30053" y="857250"/>
            <a:ext cx="48006"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defTabSz="685800"/>
            <a:endParaRPr lang="it-IT" sz="1350">
              <a:solidFill>
                <a:prstClr val="white"/>
              </a:solidFill>
              <a:latin typeface="Calibri" panose="020F0502020204030204"/>
            </a:endParaRPr>
          </a:p>
        </p:txBody>
      </p:sp>
      <p:graphicFrame>
        <p:nvGraphicFramePr>
          <p:cNvPr id="5" name="Segnaposto contenuto 2">
            <a:extLst>
              <a:ext uri="{FF2B5EF4-FFF2-40B4-BE49-F238E27FC236}">
                <a16:creationId xmlns:a16="http://schemas.microsoft.com/office/drawing/2014/main" id="{C3D2A59E-B481-8A82-95B2-EC2E751E85DD}"/>
              </a:ext>
            </a:extLst>
          </p:cNvPr>
          <p:cNvGraphicFramePr>
            <a:graphicFrameLocks noGrp="1"/>
          </p:cNvGraphicFramePr>
          <p:nvPr>
            <p:ph idx="1"/>
          </p:nvPr>
        </p:nvGraphicFramePr>
        <p:xfrm>
          <a:off x="3556398" y="1337072"/>
          <a:ext cx="5098256" cy="42374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Segnaposto contenuto 4">
            <a:extLst>
              <a:ext uri="{FF2B5EF4-FFF2-40B4-BE49-F238E27FC236}">
                <a16:creationId xmlns:a16="http://schemas.microsoft.com/office/drawing/2014/main" id="{D733CE27-3ACA-5CA4-B736-1921A64E8A8F}"/>
              </a:ext>
            </a:extLst>
          </p:cNvPr>
          <p:cNvPicPr>
            <a:picLocks noChangeAspect="1"/>
          </p:cNvPicPr>
          <p:nvPr/>
        </p:nvPicPr>
        <p:blipFill>
          <a:blip r:embed="rId7"/>
          <a:stretch>
            <a:fillRect/>
          </a:stretch>
        </p:blipFill>
        <p:spPr>
          <a:xfrm>
            <a:off x="423406" y="2276872"/>
            <a:ext cx="2228284" cy="2811066"/>
          </a:xfrm>
          <a:prstGeom prst="rect">
            <a:avLst/>
          </a:prstGeom>
        </p:spPr>
      </p:pic>
    </p:spTree>
    <p:extLst>
      <p:ext uri="{BB962C8B-B14F-4D97-AF65-F5344CB8AC3E}">
        <p14:creationId xmlns:p14="http://schemas.microsoft.com/office/powerpoint/2010/main" val="394575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Immagine 15">
            <a:extLst>
              <a:ext uri="{FF2B5EF4-FFF2-40B4-BE49-F238E27FC236}">
                <a16:creationId xmlns:a16="http://schemas.microsoft.com/office/drawing/2014/main" id="{1FBA8FFD-BCC0-9E3C-A469-0F4B40FE63B0}"/>
              </a:ext>
            </a:extLst>
          </p:cNvPr>
          <p:cNvPicPr>
            <a:picLocks noChangeAspect="1"/>
          </p:cNvPicPr>
          <p:nvPr/>
        </p:nvPicPr>
        <p:blipFill>
          <a:blip r:embed="rId2"/>
          <a:srcRect l="66307"/>
          <a:stretch>
            <a:fillRect/>
          </a:stretch>
        </p:blipFill>
        <p:spPr>
          <a:xfrm>
            <a:off x="5259921" y="1760295"/>
            <a:ext cx="2492263" cy="2669831"/>
          </a:xfrm>
          <a:prstGeom prst="rect">
            <a:avLst/>
          </a:prstGeom>
        </p:spPr>
      </p:pic>
      <p:sp>
        <p:nvSpPr>
          <p:cNvPr id="2" name="Titolo 1">
            <a:extLst>
              <a:ext uri="{FF2B5EF4-FFF2-40B4-BE49-F238E27FC236}">
                <a16:creationId xmlns:a16="http://schemas.microsoft.com/office/drawing/2014/main" id="{7FA1518C-A3DD-1519-A41D-7A3801562C34}"/>
              </a:ext>
            </a:extLst>
          </p:cNvPr>
          <p:cNvSpPr>
            <a:spLocks noGrp="1"/>
          </p:cNvSpPr>
          <p:nvPr>
            <p:ph type="title"/>
          </p:nvPr>
        </p:nvSpPr>
        <p:spPr/>
        <p:txBody>
          <a:bodyPr/>
          <a:lstStyle/>
          <a:p>
            <a:r>
              <a:rPr lang="it-IT" dirty="0"/>
              <a:t>Utilizzo di ONS o di pasti a consistenza modificata arricchiti in proteine </a:t>
            </a:r>
          </a:p>
        </p:txBody>
      </p:sp>
      <p:pic>
        <p:nvPicPr>
          <p:cNvPr id="4" name="Immagine 3">
            <a:extLst>
              <a:ext uri="{FF2B5EF4-FFF2-40B4-BE49-F238E27FC236}">
                <a16:creationId xmlns:a16="http://schemas.microsoft.com/office/drawing/2014/main" id="{B4AE77A6-1F5F-3A84-DB97-36031D969687}"/>
              </a:ext>
            </a:extLst>
          </p:cNvPr>
          <p:cNvPicPr>
            <a:picLocks noChangeAspect="1"/>
          </p:cNvPicPr>
          <p:nvPr/>
        </p:nvPicPr>
        <p:blipFill>
          <a:blip r:embed="rId3"/>
          <a:stretch>
            <a:fillRect/>
          </a:stretch>
        </p:blipFill>
        <p:spPr>
          <a:xfrm>
            <a:off x="7100808" y="3857625"/>
            <a:ext cx="2053729" cy="2053729"/>
          </a:xfrm>
          <a:prstGeom prst="rect">
            <a:avLst/>
          </a:prstGeom>
        </p:spPr>
      </p:pic>
      <p:sp>
        <p:nvSpPr>
          <p:cNvPr id="5" name="Rettangolo 4">
            <a:extLst>
              <a:ext uri="{FF2B5EF4-FFF2-40B4-BE49-F238E27FC236}">
                <a16:creationId xmlns:a16="http://schemas.microsoft.com/office/drawing/2014/main" id="{C5EBFBF1-AF68-ED11-7365-B56E8B3EB016}"/>
              </a:ext>
            </a:extLst>
          </p:cNvPr>
          <p:cNvSpPr/>
          <p:nvPr/>
        </p:nvSpPr>
        <p:spPr>
          <a:xfrm>
            <a:off x="7491121" y="4323379"/>
            <a:ext cx="1229154" cy="561110"/>
          </a:xfrm>
          <a:prstGeom prst="rect">
            <a:avLst/>
          </a:prstGeom>
          <a:ln>
            <a:solidFill>
              <a:schemeClr val="bg1"/>
            </a:solidFill>
          </a:ln>
          <a:effectLst>
            <a:softEdge rad="127000"/>
          </a:effectLst>
        </p:spPr>
        <p:style>
          <a:lnRef idx="2">
            <a:schemeClr val="accent6"/>
          </a:lnRef>
          <a:fillRef idx="1">
            <a:schemeClr val="lt1"/>
          </a:fillRef>
          <a:effectRef idx="0">
            <a:schemeClr val="accent6"/>
          </a:effectRef>
          <a:fontRef idx="minor">
            <a:schemeClr val="dk1"/>
          </a:fontRef>
        </p:style>
        <p:txBody>
          <a:bodyPr rtlCol="0" anchor="ctr"/>
          <a:lstStyle/>
          <a:p>
            <a:pPr algn="ctr" defTabSz="685800"/>
            <a:endParaRPr lang="it-IT" sz="1350">
              <a:solidFill>
                <a:prstClr val="black"/>
              </a:solidFill>
              <a:latin typeface="Calibri" panose="020F0502020204030204"/>
            </a:endParaRPr>
          </a:p>
        </p:txBody>
      </p:sp>
      <p:pic>
        <p:nvPicPr>
          <p:cNvPr id="8" name="Immagine 7">
            <a:extLst>
              <a:ext uri="{FF2B5EF4-FFF2-40B4-BE49-F238E27FC236}">
                <a16:creationId xmlns:a16="http://schemas.microsoft.com/office/drawing/2014/main" id="{5EE63028-FD1E-7D85-1A50-BEF1DD0E6740}"/>
              </a:ext>
            </a:extLst>
          </p:cNvPr>
          <p:cNvPicPr>
            <a:picLocks noChangeAspect="1"/>
          </p:cNvPicPr>
          <p:nvPr/>
        </p:nvPicPr>
        <p:blipFill>
          <a:blip r:embed="rId4"/>
          <a:srcRect t="29512" b="29243"/>
          <a:stretch>
            <a:fillRect/>
          </a:stretch>
        </p:blipFill>
        <p:spPr>
          <a:xfrm>
            <a:off x="989216" y="3454029"/>
            <a:ext cx="5143500" cy="2121445"/>
          </a:xfrm>
          <a:prstGeom prst="rect">
            <a:avLst/>
          </a:prstGeom>
        </p:spPr>
      </p:pic>
      <p:pic>
        <p:nvPicPr>
          <p:cNvPr id="9" name="Immagine 8">
            <a:extLst>
              <a:ext uri="{FF2B5EF4-FFF2-40B4-BE49-F238E27FC236}">
                <a16:creationId xmlns:a16="http://schemas.microsoft.com/office/drawing/2014/main" id="{9D35215E-13AF-6B13-ED1B-8331836ED3EB}"/>
              </a:ext>
            </a:extLst>
          </p:cNvPr>
          <p:cNvPicPr>
            <a:picLocks noChangeAspect="1"/>
          </p:cNvPicPr>
          <p:nvPr/>
        </p:nvPicPr>
        <p:blipFill>
          <a:blip r:embed="rId5"/>
          <a:stretch>
            <a:fillRect/>
          </a:stretch>
        </p:blipFill>
        <p:spPr>
          <a:xfrm>
            <a:off x="1171575" y="3655003"/>
            <a:ext cx="2077321" cy="1254702"/>
          </a:xfrm>
          <a:prstGeom prst="rect">
            <a:avLst/>
          </a:prstGeom>
          <a:ln>
            <a:noFill/>
          </a:ln>
          <a:effectLst>
            <a:softEdge rad="112500"/>
          </a:effectLst>
        </p:spPr>
      </p:pic>
      <p:pic>
        <p:nvPicPr>
          <p:cNvPr id="10" name="Immagine 9">
            <a:extLst>
              <a:ext uri="{FF2B5EF4-FFF2-40B4-BE49-F238E27FC236}">
                <a16:creationId xmlns:a16="http://schemas.microsoft.com/office/drawing/2014/main" id="{6E55BA08-D432-D599-A5B5-913AA798E0BE}"/>
              </a:ext>
            </a:extLst>
          </p:cNvPr>
          <p:cNvPicPr>
            <a:picLocks noChangeAspect="1"/>
          </p:cNvPicPr>
          <p:nvPr/>
        </p:nvPicPr>
        <p:blipFill>
          <a:blip r:embed="rId6"/>
          <a:stretch>
            <a:fillRect/>
          </a:stretch>
        </p:blipFill>
        <p:spPr>
          <a:xfrm>
            <a:off x="3508491" y="4771729"/>
            <a:ext cx="458240" cy="275951"/>
          </a:xfrm>
          <a:prstGeom prst="rect">
            <a:avLst/>
          </a:prstGeom>
        </p:spPr>
      </p:pic>
      <p:pic>
        <p:nvPicPr>
          <p:cNvPr id="11" name="Immagine 10">
            <a:extLst>
              <a:ext uri="{FF2B5EF4-FFF2-40B4-BE49-F238E27FC236}">
                <a16:creationId xmlns:a16="http://schemas.microsoft.com/office/drawing/2014/main" id="{B938C27F-6549-0679-516E-70854FB0B523}"/>
              </a:ext>
            </a:extLst>
          </p:cNvPr>
          <p:cNvPicPr>
            <a:picLocks noChangeAspect="1"/>
          </p:cNvPicPr>
          <p:nvPr/>
        </p:nvPicPr>
        <p:blipFill>
          <a:blip r:embed="rId7"/>
          <a:stretch>
            <a:fillRect/>
          </a:stretch>
        </p:blipFill>
        <p:spPr>
          <a:xfrm>
            <a:off x="630232" y="2614613"/>
            <a:ext cx="1823762" cy="2189884"/>
          </a:xfrm>
          <a:prstGeom prst="rect">
            <a:avLst/>
          </a:prstGeom>
        </p:spPr>
      </p:pic>
      <p:pic>
        <p:nvPicPr>
          <p:cNvPr id="15" name="Immagine 14">
            <a:extLst>
              <a:ext uri="{FF2B5EF4-FFF2-40B4-BE49-F238E27FC236}">
                <a16:creationId xmlns:a16="http://schemas.microsoft.com/office/drawing/2014/main" id="{DBD94432-347F-1A7D-06BF-72A1738C8181}"/>
              </a:ext>
            </a:extLst>
          </p:cNvPr>
          <p:cNvPicPr>
            <a:picLocks noChangeAspect="1"/>
          </p:cNvPicPr>
          <p:nvPr/>
        </p:nvPicPr>
        <p:blipFill>
          <a:blip r:embed="rId5"/>
          <a:stretch>
            <a:fillRect/>
          </a:stretch>
        </p:blipFill>
        <p:spPr>
          <a:xfrm>
            <a:off x="989216" y="3048747"/>
            <a:ext cx="909202" cy="549158"/>
          </a:xfrm>
          <a:prstGeom prst="rect">
            <a:avLst/>
          </a:prstGeom>
          <a:ln>
            <a:noFill/>
          </a:ln>
          <a:effectLst>
            <a:softEdge rad="112500"/>
          </a:effectLst>
        </p:spPr>
      </p:pic>
      <p:pic>
        <p:nvPicPr>
          <p:cNvPr id="17" name="Immagine 16">
            <a:extLst>
              <a:ext uri="{FF2B5EF4-FFF2-40B4-BE49-F238E27FC236}">
                <a16:creationId xmlns:a16="http://schemas.microsoft.com/office/drawing/2014/main" id="{2A385538-FD32-A36A-A2B6-FE503FACC67E}"/>
              </a:ext>
            </a:extLst>
          </p:cNvPr>
          <p:cNvPicPr>
            <a:picLocks noChangeAspect="1"/>
          </p:cNvPicPr>
          <p:nvPr/>
        </p:nvPicPr>
        <p:blipFill>
          <a:blip r:embed="rId8"/>
          <a:stretch>
            <a:fillRect/>
          </a:stretch>
        </p:blipFill>
        <p:spPr>
          <a:xfrm>
            <a:off x="5584929" y="2079779"/>
            <a:ext cx="1243691" cy="576122"/>
          </a:xfrm>
          <a:prstGeom prst="rect">
            <a:avLst/>
          </a:prstGeom>
        </p:spPr>
      </p:pic>
      <p:sp>
        <p:nvSpPr>
          <p:cNvPr id="6" name="CasellaDiTesto 5">
            <a:extLst>
              <a:ext uri="{FF2B5EF4-FFF2-40B4-BE49-F238E27FC236}">
                <a16:creationId xmlns:a16="http://schemas.microsoft.com/office/drawing/2014/main" id="{43FDBB41-536B-DB1F-A66C-3D177F208557}"/>
              </a:ext>
            </a:extLst>
          </p:cNvPr>
          <p:cNvSpPr txBox="1"/>
          <p:nvPr/>
        </p:nvSpPr>
        <p:spPr>
          <a:xfrm>
            <a:off x="194482" y="2241180"/>
            <a:ext cx="4788281" cy="1131079"/>
          </a:xfrm>
          <a:prstGeom prst="rect">
            <a:avLst/>
          </a:prstGeom>
          <a:solidFill>
            <a:schemeClr val="bg1"/>
          </a:solidFill>
        </p:spPr>
        <p:style>
          <a:lnRef idx="2">
            <a:schemeClr val="accent2"/>
          </a:lnRef>
          <a:fillRef idx="1">
            <a:schemeClr val="lt1"/>
          </a:fillRef>
          <a:effectRef idx="0">
            <a:schemeClr val="accent2"/>
          </a:effectRef>
          <a:fontRef idx="minor">
            <a:schemeClr val="dk1"/>
          </a:fontRef>
        </p:style>
        <p:txBody>
          <a:bodyPr wrap="square">
            <a:spAutoFit/>
          </a:bodyPr>
          <a:lstStyle/>
          <a:p>
            <a:pPr algn="ctr" defTabSz="685800"/>
            <a:r>
              <a:rPr lang="it-IT" sz="1350" b="1" dirty="0">
                <a:solidFill>
                  <a:prstClr val="black"/>
                </a:solidFill>
                <a:latin typeface="Calibri" panose="020F0502020204030204"/>
              </a:rPr>
              <a:t>Qualora il paziente non riesca ad assumere la razione proteica prescritta, è necessario fornire un’integrazione proteica da assumere subito dopo il pasto per evitare carenze: l’uso di integratori proteici modulari o liquidi può facilitare un’adeguata assunzione di proteine nel primo periodo dopo l’intervento</a:t>
            </a:r>
          </a:p>
        </p:txBody>
      </p:sp>
      <p:pic>
        <p:nvPicPr>
          <p:cNvPr id="13" name="Immagine 12">
            <a:extLst>
              <a:ext uri="{FF2B5EF4-FFF2-40B4-BE49-F238E27FC236}">
                <a16:creationId xmlns:a16="http://schemas.microsoft.com/office/drawing/2014/main" id="{3AC0F6CF-522D-8E32-E5C5-59A6CB2E935E}"/>
              </a:ext>
            </a:extLst>
          </p:cNvPr>
          <p:cNvPicPr>
            <a:picLocks noChangeAspect="1"/>
          </p:cNvPicPr>
          <p:nvPr/>
        </p:nvPicPr>
        <p:blipFill>
          <a:blip r:embed="rId9"/>
          <a:srcRect l="1358" r="50000"/>
          <a:stretch>
            <a:fillRect/>
          </a:stretch>
        </p:blipFill>
        <p:spPr>
          <a:xfrm>
            <a:off x="7846214" y="946647"/>
            <a:ext cx="1103305" cy="151115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4180868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287CA5C-04EA-7DCB-1A54-994808084331}"/>
              </a:ext>
            </a:extLst>
          </p:cNvPr>
          <p:cNvSpPr>
            <a:spLocks noGrp="1"/>
          </p:cNvSpPr>
          <p:nvPr>
            <p:ph type="title"/>
          </p:nvPr>
        </p:nvSpPr>
        <p:spPr>
          <a:xfrm>
            <a:off x="3724072" y="629268"/>
            <a:ext cx="4939868" cy="1286160"/>
          </a:xfrm>
        </p:spPr>
        <p:txBody>
          <a:bodyPr anchor="b">
            <a:normAutofit/>
          </a:bodyPr>
          <a:lstStyle/>
          <a:p>
            <a:pPr>
              <a:lnSpc>
                <a:spcPct val="90000"/>
              </a:lnSpc>
            </a:pPr>
            <a:r>
              <a:rPr lang="it-IT" sz="1800" b="1" dirty="0" err="1"/>
              <a:t>Current</a:t>
            </a:r>
            <a:r>
              <a:rPr lang="it-IT" sz="1800" b="1" dirty="0"/>
              <a:t> Opinion On </a:t>
            </a:r>
            <a:r>
              <a:rPr lang="it-IT" sz="1800" b="1" dirty="0" err="1"/>
              <a:t>Dietary</a:t>
            </a:r>
            <a:r>
              <a:rPr lang="it-IT" sz="1800" b="1" dirty="0"/>
              <a:t> </a:t>
            </a:r>
            <a:r>
              <a:rPr lang="it-IT" sz="1800" b="1" dirty="0" err="1"/>
              <a:t>Advice</a:t>
            </a:r>
            <a:r>
              <a:rPr lang="it-IT" sz="1800" b="1" dirty="0"/>
              <a:t> In Order To </a:t>
            </a:r>
            <a:r>
              <a:rPr lang="it-IT" sz="1800" b="1" dirty="0" err="1"/>
              <a:t>Preserve</a:t>
            </a:r>
            <a:r>
              <a:rPr lang="it-IT" sz="1800" b="1" dirty="0"/>
              <a:t> </a:t>
            </a:r>
            <a:r>
              <a:rPr lang="it-IT" sz="1800" b="1" dirty="0" err="1"/>
              <a:t>Fat</a:t>
            </a:r>
            <a:r>
              <a:rPr lang="it-IT" sz="1800" b="1" dirty="0"/>
              <a:t> Free Mass </a:t>
            </a:r>
            <a:r>
              <a:rPr lang="it-IT" sz="1800" b="1" dirty="0" err="1"/>
              <a:t>During</a:t>
            </a:r>
            <a:r>
              <a:rPr lang="it-IT" sz="1800" b="1" dirty="0"/>
              <a:t> A Low-Calorie Diet</a:t>
            </a:r>
            <a:br>
              <a:rPr lang="it-IT" sz="1400" dirty="0"/>
            </a:br>
            <a:r>
              <a:rPr lang="it-IT" sz="1400" dirty="0"/>
              <a:t>Mariangela </a:t>
            </a:r>
            <a:r>
              <a:rPr lang="it-IT" sz="1400" dirty="0" err="1"/>
              <a:t>Rondanelli</a:t>
            </a:r>
            <a:r>
              <a:rPr lang="it-IT" sz="1400" dirty="0"/>
              <a:t> et al.,  </a:t>
            </a:r>
            <a:r>
              <a:rPr lang="it-IT" sz="1400" dirty="0" err="1"/>
              <a:t>Nutrirtion</a:t>
            </a:r>
            <a:r>
              <a:rPr lang="it-IT" sz="1400" dirty="0"/>
              <a:t> -  </a:t>
            </a:r>
            <a:r>
              <a:rPr lang="it-IT" sz="1400" dirty="0" err="1"/>
              <a:t>December</a:t>
            </a:r>
            <a:r>
              <a:rPr lang="it-IT" sz="1400" dirty="0"/>
              <a:t> 2019</a:t>
            </a:r>
          </a:p>
        </p:txBody>
      </p:sp>
      <p:sp>
        <p:nvSpPr>
          <p:cNvPr id="3" name="Segnaposto contenuto 2">
            <a:extLst>
              <a:ext uri="{FF2B5EF4-FFF2-40B4-BE49-F238E27FC236}">
                <a16:creationId xmlns:a16="http://schemas.microsoft.com/office/drawing/2014/main" id="{5E2AD35A-84C8-F11A-3E33-91150327B2CE}"/>
              </a:ext>
            </a:extLst>
          </p:cNvPr>
          <p:cNvSpPr>
            <a:spLocks noGrp="1"/>
          </p:cNvSpPr>
          <p:nvPr>
            <p:ph idx="1"/>
          </p:nvPr>
        </p:nvSpPr>
        <p:spPr>
          <a:xfrm>
            <a:off x="3724073" y="2438400"/>
            <a:ext cx="4939867" cy="3785419"/>
          </a:xfrm>
        </p:spPr>
        <p:txBody>
          <a:bodyPr>
            <a:normAutofit fontScale="92500" lnSpcReduction="10000"/>
          </a:bodyPr>
          <a:lstStyle/>
          <a:p>
            <a:pPr marL="0" indent="0">
              <a:lnSpc>
                <a:spcPct val="90000"/>
              </a:lnSpc>
              <a:buNone/>
            </a:pPr>
            <a:r>
              <a:rPr lang="en-US" sz="1050" b="1" dirty="0"/>
              <a:t>VLCKD</a:t>
            </a:r>
          </a:p>
          <a:p>
            <a:pPr>
              <a:lnSpc>
                <a:spcPct val="90000"/>
              </a:lnSpc>
            </a:pPr>
            <a:r>
              <a:rPr lang="en-US" sz="1050" dirty="0"/>
              <a:t>body weight reduction without inducing lean body mass loss</a:t>
            </a:r>
          </a:p>
          <a:p>
            <a:pPr>
              <a:lnSpc>
                <a:spcPct val="90000"/>
              </a:lnSpc>
            </a:pPr>
            <a:r>
              <a:rPr lang="en-US" sz="1050" dirty="0"/>
              <a:t>protective against muscle catabolism </a:t>
            </a:r>
          </a:p>
          <a:p>
            <a:pPr>
              <a:lnSpc>
                <a:spcPct val="90000"/>
              </a:lnSpc>
            </a:pPr>
            <a:r>
              <a:rPr lang="en-US" sz="1050" dirty="0"/>
              <a:t>The increased protein intake leads to increased protein synthesis, thanks to the presence of amino acids available.</a:t>
            </a:r>
          </a:p>
          <a:p>
            <a:pPr marL="0" indent="0">
              <a:lnSpc>
                <a:spcPct val="90000"/>
              </a:lnSpc>
              <a:buNone/>
            </a:pPr>
            <a:r>
              <a:rPr lang="en-US" sz="1050" b="1" dirty="0"/>
              <a:t>Branched-chain amino acids (BCAA): leucine especially </a:t>
            </a:r>
          </a:p>
          <a:p>
            <a:pPr>
              <a:lnSpc>
                <a:spcPct val="90000"/>
              </a:lnSpc>
            </a:pPr>
            <a:r>
              <a:rPr lang="en-US" sz="1050" dirty="0"/>
              <a:t>interacts with the metabolic pathways that regulate insulin signaling, decreasing hormone levels and simultaneously increasing protein synthesis in skeletal muscle.</a:t>
            </a:r>
          </a:p>
          <a:p>
            <a:pPr>
              <a:lnSpc>
                <a:spcPct val="90000"/>
              </a:lnSpc>
            </a:pPr>
            <a:r>
              <a:rPr lang="en-US" sz="1050" dirty="0"/>
              <a:t>Branched chain amino acids and leucine anabolic effect by increasing protein synthesis and/or a reducing the rate of protein degradation, resulting in a positive net muscle protein balance and consequent maintenance of fat free mass during a period of caloric restriction </a:t>
            </a:r>
          </a:p>
          <a:p>
            <a:pPr>
              <a:lnSpc>
                <a:spcPct val="90000"/>
              </a:lnSpc>
            </a:pPr>
            <a:r>
              <a:rPr lang="en-US" sz="1050" dirty="0"/>
              <a:t>adequate daily intake of the amino acid leucine (4 grams/day), along with other amino acids isoleucine, valine (BCAA 2:1:1, </a:t>
            </a:r>
            <a:r>
              <a:rPr lang="en-US" sz="1050" dirty="0" err="1"/>
              <a:t>Leucine:Isoleucine:Valine</a:t>
            </a:r>
            <a:r>
              <a:rPr lang="en-US" sz="1050" dirty="0"/>
              <a:t>), is essential to maintain fat free mass during weight loss induced by low calorie diet</a:t>
            </a:r>
          </a:p>
          <a:p>
            <a:pPr marL="0" indent="0">
              <a:lnSpc>
                <a:spcPct val="90000"/>
              </a:lnSpc>
              <a:buNone/>
            </a:pPr>
            <a:r>
              <a:rPr lang="en-US" sz="1050" b="1" dirty="0"/>
              <a:t>Whey proteins</a:t>
            </a:r>
          </a:p>
          <a:p>
            <a:pPr>
              <a:lnSpc>
                <a:spcPct val="90000"/>
              </a:lnSpc>
            </a:pPr>
            <a:r>
              <a:rPr lang="en-US" sz="1050" dirty="0"/>
              <a:t>The intake of fast absorbing proteins may represent an advantage over slowly digesting proteins. </a:t>
            </a:r>
          </a:p>
          <a:p>
            <a:pPr>
              <a:lnSpc>
                <a:spcPct val="90000"/>
              </a:lnSpc>
            </a:pPr>
            <a:r>
              <a:rPr lang="en-US" sz="1050" dirty="0"/>
              <a:t>Characterized by good digestibility, low lactose content and high biological value.</a:t>
            </a:r>
          </a:p>
          <a:p>
            <a:pPr>
              <a:lnSpc>
                <a:spcPct val="90000"/>
              </a:lnSpc>
            </a:pPr>
            <a:r>
              <a:rPr lang="en-US" sz="1050" dirty="0"/>
              <a:t>A daily intake of adequate amount of whey protein (average at least 20 grams/day) is beneficial in maintaining fat free mass.</a:t>
            </a:r>
            <a:endParaRPr lang="it-IT" sz="1050" dirty="0"/>
          </a:p>
        </p:txBody>
      </p:sp>
      <p:pic>
        <p:nvPicPr>
          <p:cNvPr id="5" name="Immagine 4" descr="Immagine che contiene testo  Descrizione generata automaticamente">
            <a:extLst>
              <a:ext uri="{FF2B5EF4-FFF2-40B4-BE49-F238E27FC236}">
                <a16:creationId xmlns:a16="http://schemas.microsoft.com/office/drawing/2014/main" id="{C9F8418A-5679-45A6-B6B9-8ADF35BB0195}"/>
              </a:ext>
            </a:extLst>
          </p:cNvPr>
          <p:cNvPicPr>
            <a:picLocks noChangeAspect="1"/>
          </p:cNvPicPr>
          <p:nvPr/>
        </p:nvPicPr>
        <p:blipFill rotWithShape="1">
          <a:blip r:embed="rId3"/>
          <a:srcRect l="16164" r="16467"/>
          <a:stretch/>
        </p:blipFill>
        <p:spPr>
          <a:xfrm>
            <a:off x="20" y="10"/>
            <a:ext cx="3476673" cy="6857990"/>
          </a:xfrm>
          <a:prstGeom prst="rect">
            <a:avLst/>
          </a:prstGeom>
          <a:effectLst/>
        </p:spPr>
      </p:pic>
    </p:spTree>
    <p:extLst>
      <p:ext uri="{BB962C8B-B14F-4D97-AF65-F5344CB8AC3E}">
        <p14:creationId xmlns:p14="http://schemas.microsoft.com/office/powerpoint/2010/main" val="17003758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po 2">
            <a:extLst>
              <a:ext uri="{FF2B5EF4-FFF2-40B4-BE49-F238E27FC236}">
                <a16:creationId xmlns:a16="http://schemas.microsoft.com/office/drawing/2014/main" id="{59C2FA7D-8EE1-98D7-8183-3446C64BDE81}"/>
              </a:ext>
            </a:extLst>
          </p:cNvPr>
          <p:cNvGrpSpPr/>
          <p:nvPr/>
        </p:nvGrpSpPr>
        <p:grpSpPr>
          <a:xfrm>
            <a:off x="457201" y="1265465"/>
            <a:ext cx="8262257" cy="3605701"/>
            <a:chOff x="1905709" y="1404057"/>
            <a:chExt cx="8410247" cy="3472056"/>
          </a:xfrm>
        </p:grpSpPr>
        <p:pic>
          <p:nvPicPr>
            <p:cNvPr id="7" name="Immagine 6">
              <a:extLst>
                <a:ext uri="{FF2B5EF4-FFF2-40B4-BE49-F238E27FC236}">
                  <a16:creationId xmlns:a16="http://schemas.microsoft.com/office/drawing/2014/main" id="{CE7390E9-0B82-470C-9659-3434A248CA1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958170" y="1734145"/>
              <a:ext cx="6732000" cy="629723"/>
            </a:xfrm>
            <a:prstGeom prst="rect">
              <a:avLst/>
            </a:prstGeom>
          </p:spPr>
        </p:pic>
        <p:pic>
          <p:nvPicPr>
            <p:cNvPr id="9" name="Immagine 8">
              <a:extLst>
                <a:ext uri="{FF2B5EF4-FFF2-40B4-BE49-F238E27FC236}">
                  <a16:creationId xmlns:a16="http://schemas.microsoft.com/office/drawing/2014/main" id="{39808526-869E-4CBA-A660-7D78930358E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958171" y="2411377"/>
              <a:ext cx="4471205" cy="312959"/>
            </a:xfrm>
            <a:prstGeom prst="rect">
              <a:avLst/>
            </a:prstGeom>
          </p:spPr>
        </p:pic>
        <p:pic>
          <p:nvPicPr>
            <p:cNvPr id="11" name="Immagine 10">
              <a:extLst>
                <a:ext uri="{FF2B5EF4-FFF2-40B4-BE49-F238E27FC236}">
                  <a16:creationId xmlns:a16="http://schemas.microsoft.com/office/drawing/2014/main" id="{811FA817-802F-40A6-9178-D32F3AF3A93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958170" y="1451859"/>
              <a:ext cx="3670050" cy="249753"/>
            </a:xfrm>
            <a:prstGeom prst="rect">
              <a:avLst/>
            </a:prstGeom>
          </p:spPr>
        </p:pic>
        <p:sp>
          <p:nvSpPr>
            <p:cNvPr id="13" name="Rettangolo 12">
              <a:extLst>
                <a:ext uri="{FF2B5EF4-FFF2-40B4-BE49-F238E27FC236}">
                  <a16:creationId xmlns:a16="http://schemas.microsoft.com/office/drawing/2014/main" id="{DCB9A085-CDB7-4537-A1C2-1F0758940AD3}"/>
                </a:ext>
              </a:extLst>
            </p:cNvPr>
            <p:cNvSpPr/>
            <p:nvPr/>
          </p:nvSpPr>
          <p:spPr>
            <a:xfrm>
              <a:off x="1905709" y="2986761"/>
              <a:ext cx="8380582" cy="1889352"/>
            </a:xfrm>
            <a:prstGeom prst="rect">
              <a:avLst/>
            </a:prstGeom>
            <a:ln>
              <a:solidFill>
                <a:schemeClr val="tx1">
                  <a:lumMod val="50000"/>
                  <a:lumOff val="50000"/>
                </a:schemeClr>
              </a:solidFill>
            </a:ln>
          </p:spPr>
          <p:txBody>
            <a:bodyPr wrap="square">
              <a:spAutoFit/>
            </a:bodyPr>
            <a:lstStyle/>
            <a:p>
              <a:pPr algn="just"/>
              <a:r>
                <a:rPr lang="it-IT" sz="1350" dirty="0">
                  <a:solidFill>
                    <a:schemeClr val="tx1">
                      <a:lumMod val="75000"/>
                      <a:lumOff val="25000"/>
                    </a:schemeClr>
                  </a:solidFill>
                  <a:latin typeface="Century Gothic" panose="020B0502020202020204" pitchFamily="34" charset="0"/>
                </a:rPr>
                <a:t>Il microbiota intestinale umano è in grado di </a:t>
              </a:r>
              <a:r>
                <a:rPr lang="it-IT" sz="1350" b="1" dirty="0">
                  <a:solidFill>
                    <a:schemeClr val="tx1">
                      <a:lumMod val="75000"/>
                      <a:lumOff val="25000"/>
                    </a:schemeClr>
                  </a:solidFill>
                  <a:latin typeface="Century Gothic" panose="020B0502020202020204" pitchFamily="34" charset="0"/>
                </a:rPr>
                <a:t>influenzare la fisiologia </a:t>
              </a:r>
              <a:r>
                <a:rPr lang="it-IT" sz="1350" dirty="0">
                  <a:solidFill>
                    <a:schemeClr val="tx1">
                      <a:lumMod val="75000"/>
                      <a:lumOff val="25000"/>
                    </a:schemeClr>
                  </a:solidFill>
                  <a:latin typeface="Century Gothic" panose="020B0502020202020204" pitchFamily="34" charset="0"/>
                </a:rPr>
                <a:t>dell’ospite regolando molteplici processi, tra cui:</a:t>
              </a:r>
            </a:p>
            <a:p>
              <a:pPr algn="just"/>
              <a:r>
                <a:rPr lang="it-IT" sz="1350" dirty="0">
                  <a:solidFill>
                    <a:schemeClr val="tx1">
                      <a:lumMod val="75000"/>
                      <a:lumOff val="25000"/>
                    </a:schemeClr>
                  </a:solidFill>
                  <a:latin typeface="Century Gothic" panose="020B0502020202020204" pitchFamily="34" charset="0"/>
                </a:rPr>
                <a:t>l'assorbimento dei nutrienti, l'infiammazione, lo stress ossidativo, il funzionamento del sistema immunitario e l’equilibrio anabolico. </a:t>
              </a:r>
            </a:p>
            <a:p>
              <a:pPr algn="just"/>
              <a:endParaRPr lang="it-IT" sz="1350" dirty="0">
                <a:solidFill>
                  <a:schemeClr val="tx1">
                    <a:lumMod val="75000"/>
                    <a:lumOff val="25000"/>
                  </a:schemeClr>
                </a:solidFill>
                <a:latin typeface="Century Gothic" panose="020B0502020202020204" pitchFamily="34" charset="0"/>
              </a:endParaRPr>
            </a:p>
            <a:p>
              <a:pPr algn="just"/>
              <a:r>
                <a:rPr lang="it-IT" sz="1350" b="1" dirty="0">
                  <a:solidFill>
                    <a:schemeClr val="tx1">
                      <a:lumMod val="75000"/>
                      <a:lumOff val="25000"/>
                    </a:schemeClr>
                  </a:solidFill>
                  <a:latin typeface="Century Gothic" panose="020B0502020202020204" pitchFamily="34" charset="0"/>
                </a:rPr>
                <a:t>L’invecchiamento è associato a una ridotta biodiversità del microbiota</a:t>
              </a:r>
              <a:r>
                <a:rPr lang="it-IT" sz="1350" dirty="0">
                  <a:solidFill>
                    <a:schemeClr val="tx1">
                      <a:lumMod val="75000"/>
                      <a:lumOff val="25000"/>
                    </a:schemeClr>
                  </a:solidFill>
                  <a:latin typeface="Century Gothic" panose="020B0502020202020204" pitchFamily="34" charset="0"/>
                </a:rPr>
                <a:t>, che può avere grande rilevanza per la massa e la funzione del muscolo scheletrico. </a:t>
              </a:r>
            </a:p>
            <a:p>
              <a:pPr algn="just"/>
              <a:r>
                <a:rPr lang="it-IT" sz="1350" dirty="0">
                  <a:solidFill>
                    <a:schemeClr val="tx1">
                      <a:lumMod val="75000"/>
                      <a:lumOff val="25000"/>
                    </a:schemeClr>
                  </a:solidFill>
                  <a:latin typeface="Century Gothic" panose="020B0502020202020204" pitchFamily="34" charset="0"/>
                </a:rPr>
                <a:t>Per questo motivo è stata recentemente ipotizzata la </a:t>
              </a:r>
              <a:r>
                <a:rPr lang="it-IT" sz="1350" b="1" dirty="0">
                  <a:solidFill>
                    <a:schemeClr val="tx1">
                      <a:lumMod val="75000"/>
                      <a:lumOff val="25000"/>
                    </a:schemeClr>
                  </a:solidFill>
                  <a:latin typeface="Century Gothic" panose="020B0502020202020204" pitchFamily="34" charset="0"/>
                </a:rPr>
                <a:t>presenza di un asse intestino-muscolo</a:t>
              </a:r>
              <a:r>
                <a:rPr lang="it-IT" sz="1350" dirty="0">
                  <a:solidFill>
                    <a:schemeClr val="tx1">
                      <a:lumMod val="75000"/>
                      <a:lumOff val="25000"/>
                    </a:schemeClr>
                  </a:solidFill>
                  <a:latin typeface="Century Gothic" panose="020B0502020202020204" pitchFamily="34" charset="0"/>
                </a:rPr>
                <a:t> che influenza l’insorgenza e la progressione della fragilità fisica e della sarcopenia legate all’età. </a:t>
              </a:r>
            </a:p>
          </p:txBody>
        </p:sp>
        <p:pic>
          <p:nvPicPr>
            <p:cNvPr id="14" name="Picture 2" descr="Premium Vector | Probiotics. most common pathogenic and beneficial  bacteria. human gut microbiota vector illustration">
              <a:extLst>
                <a:ext uri="{FF2B5EF4-FFF2-40B4-BE49-F238E27FC236}">
                  <a16:creationId xmlns:a16="http://schemas.microsoft.com/office/drawing/2014/main" id="{94FDDB2C-206A-4669-8511-2B90117641A8}"/>
                </a:ext>
              </a:extLst>
            </p:cNvPr>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a:stretch/>
          </p:blipFill>
          <p:spPr bwMode="auto">
            <a:xfrm>
              <a:off x="8762082" y="1404057"/>
              <a:ext cx="1553874" cy="145971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6970846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AD8B898-8F1A-D0CE-5011-D64FCD75CB55}"/>
              </a:ext>
            </a:extLst>
          </p:cNvPr>
          <p:cNvSpPr>
            <a:spLocks noGrp="1"/>
          </p:cNvSpPr>
          <p:nvPr>
            <p:ph type="title"/>
          </p:nvPr>
        </p:nvSpPr>
        <p:spPr>
          <a:xfrm>
            <a:off x="333376" y="1010193"/>
            <a:ext cx="6489152" cy="728663"/>
          </a:xfrm>
        </p:spPr>
        <p:txBody>
          <a:bodyPr>
            <a:normAutofit/>
          </a:bodyPr>
          <a:lstStyle/>
          <a:p>
            <a:r>
              <a:rPr lang="it-IT" b="1" dirty="0">
                <a:solidFill>
                  <a:srgbClr val="AF2D52"/>
                </a:solidFill>
                <a:effectLst>
                  <a:outerShdw blurRad="50800" dist="38100" dir="8100000" algn="tr" rotWithShape="0">
                    <a:prstClr val="black">
                      <a:alpha val="40000"/>
                    </a:prstClr>
                  </a:outerShdw>
                </a:effectLst>
                <a:latin typeface="Montserrat" panose="00000500000000000000" pitchFamily="2" charset="0"/>
              </a:rPr>
              <a:t>Asse «Intestino-Muscolo»</a:t>
            </a:r>
          </a:p>
        </p:txBody>
      </p:sp>
      <p:sp>
        <p:nvSpPr>
          <p:cNvPr id="9" name="Segnaposto contenuto 2">
            <a:extLst>
              <a:ext uri="{FF2B5EF4-FFF2-40B4-BE49-F238E27FC236}">
                <a16:creationId xmlns:a16="http://schemas.microsoft.com/office/drawing/2014/main" id="{BEF58CA5-BF25-EF53-B761-D57A983FA2D1}"/>
              </a:ext>
            </a:extLst>
          </p:cNvPr>
          <p:cNvSpPr txBox="1">
            <a:spLocks/>
          </p:cNvSpPr>
          <p:nvPr/>
        </p:nvSpPr>
        <p:spPr>
          <a:xfrm>
            <a:off x="333373" y="1721231"/>
            <a:ext cx="3518780" cy="2096645"/>
          </a:xfrm>
          <a:prstGeom prst="rect">
            <a:avLst/>
          </a:prstGeom>
          <a:solidFill>
            <a:srgbClr val="F5D7E0"/>
          </a:solidFill>
          <a:ln>
            <a:noFill/>
          </a:ln>
        </p:spPr>
        <p:txBody>
          <a:bodyPr vert="horz" lIns="68580" tIns="34290" rIns="68580" bIns="34290" rtlCol="0" anchor="ct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defTabSz="685800">
              <a:spcBef>
                <a:spcPts val="750"/>
              </a:spcBef>
              <a:buNone/>
            </a:pPr>
            <a:r>
              <a:rPr lang="it-IT" sz="1500" dirty="0">
                <a:solidFill>
                  <a:prstClr val="black"/>
                </a:solidFill>
                <a:latin typeface="Montserrat" panose="00000500000000000000" pitchFamily="2" charset="0"/>
              </a:rPr>
              <a:t>Il </a:t>
            </a:r>
            <a:r>
              <a:rPr lang="it-IT" sz="1500" b="1" dirty="0">
                <a:solidFill>
                  <a:srgbClr val="AF2D52"/>
                </a:solidFill>
                <a:latin typeface="Montserrat" panose="00000500000000000000" pitchFamily="2" charset="0"/>
              </a:rPr>
              <a:t>microbiota intestinale </a:t>
            </a:r>
            <a:r>
              <a:rPr lang="it-IT" sz="1500" dirty="0">
                <a:solidFill>
                  <a:prstClr val="black"/>
                </a:solidFill>
                <a:latin typeface="Montserrat" panose="00000500000000000000" pitchFamily="2" charset="0"/>
              </a:rPr>
              <a:t>potrebbe agire come </a:t>
            </a:r>
            <a:r>
              <a:rPr lang="it-IT" sz="1500" dirty="0">
                <a:solidFill>
                  <a:srgbClr val="AF2D52"/>
                </a:solidFill>
                <a:latin typeface="Montserrat" panose="00000500000000000000" pitchFamily="2" charset="0"/>
              </a:rPr>
              <a:t>mediatore tra l'alimentazione e il</a:t>
            </a:r>
            <a:r>
              <a:rPr lang="it-IT" sz="1500" dirty="0">
                <a:solidFill>
                  <a:prstClr val="black"/>
                </a:solidFill>
                <a:latin typeface="Montserrat" panose="00000500000000000000" pitchFamily="2" charset="0"/>
              </a:rPr>
              <a:t> </a:t>
            </a:r>
            <a:r>
              <a:rPr lang="it-IT" sz="1500" dirty="0">
                <a:solidFill>
                  <a:srgbClr val="AF2D52"/>
                </a:solidFill>
                <a:latin typeface="Montserrat" panose="00000500000000000000" pitchFamily="2" charset="0"/>
              </a:rPr>
              <a:t>fenotipo dell'invecchiamento </a:t>
            </a:r>
            <a:r>
              <a:rPr lang="it-IT" sz="1500" dirty="0">
                <a:solidFill>
                  <a:prstClr val="black"/>
                </a:solidFill>
                <a:latin typeface="Montserrat" panose="00000500000000000000" pitchFamily="2" charset="0"/>
              </a:rPr>
              <a:t>attraverso la regolazione di:</a:t>
            </a:r>
          </a:p>
          <a:p>
            <a:pPr marL="171450" indent="-171450" algn="just" defTabSz="685800">
              <a:spcBef>
                <a:spcPts val="750"/>
              </a:spcBef>
            </a:pPr>
            <a:r>
              <a:rPr lang="it-IT" sz="1500" dirty="0">
                <a:solidFill>
                  <a:prstClr val="black"/>
                </a:solidFill>
                <a:latin typeface="Montserrat" panose="00000500000000000000" pitchFamily="2" charset="0"/>
              </a:rPr>
              <a:t>funzione delle cellule immunitarie; </a:t>
            </a:r>
          </a:p>
          <a:p>
            <a:pPr marL="171450" indent="-171450" algn="just" defTabSz="685800">
              <a:spcBef>
                <a:spcPts val="750"/>
              </a:spcBef>
            </a:pPr>
            <a:r>
              <a:rPr lang="it-IT" sz="1500" dirty="0">
                <a:solidFill>
                  <a:prstClr val="black"/>
                </a:solidFill>
                <a:latin typeface="Montserrat" panose="00000500000000000000" pitchFamily="2" charset="0"/>
              </a:rPr>
              <a:t>equilibrio metabolico;</a:t>
            </a:r>
          </a:p>
          <a:p>
            <a:pPr marL="171450" indent="-171450" algn="just" defTabSz="685800">
              <a:spcBef>
                <a:spcPts val="750"/>
              </a:spcBef>
            </a:pPr>
            <a:r>
              <a:rPr lang="it-IT" sz="1500" dirty="0">
                <a:solidFill>
                  <a:prstClr val="black"/>
                </a:solidFill>
                <a:latin typeface="Montserrat" panose="00000500000000000000" pitchFamily="2" charset="0"/>
              </a:rPr>
              <a:t>sensibilità insulinica; </a:t>
            </a:r>
          </a:p>
          <a:p>
            <a:pPr marL="171450" indent="-171450" algn="just" defTabSz="685800">
              <a:spcBef>
                <a:spcPts val="750"/>
              </a:spcBef>
            </a:pPr>
            <a:r>
              <a:rPr lang="it-IT" sz="1500" dirty="0">
                <a:solidFill>
                  <a:prstClr val="black"/>
                </a:solidFill>
                <a:latin typeface="Montserrat" panose="00000500000000000000" pitchFamily="2" charset="0"/>
              </a:rPr>
              <a:t>espressione genica dell'ospite.</a:t>
            </a:r>
          </a:p>
        </p:txBody>
      </p:sp>
      <p:pic>
        <p:nvPicPr>
          <p:cNvPr id="3" name="Immagine 2">
            <a:extLst>
              <a:ext uri="{FF2B5EF4-FFF2-40B4-BE49-F238E27FC236}">
                <a16:creationId xmlns:a16="http://schemas.microsoft.com/office/drawing/2014/main" id="{83BB69E3-2177-E93C-31FE-8685C6F7B377}"/>
              </a:ext>
            </a:extLst>
          </p:cNvPr>
          <p:cNvPicPr>
            <a:picLocks noChangeAspect="1"/>
          </p:cNvPicPr>
          <p:nvPr/>
        </p:nvPicPr>
        <p:blipFill>
          <a:blip r:embed="rId2"/>
          <a:stretch>
            <a:fillRect/>
          </a:stretch>
        </p:blipFill>
        <p:spPr>
          <a:xfrm>
            <a:off x="4428517" y="1792938"/>
            <a:ext cx="3769850" cy="1914376"/>
          </a:xfrm>
          <a:prstGeom prst="rect">
            <a:avLst/>
          </a:prstGeom>
          <a:effectLst>
            <a:glow rad="101600">
              <a:srgbClr val="AF2D52">
                <a:alpha val="60000"/>
              </a:srgbClr>
            </a:glow>
          </a:effectLst>
        </p:spPr>
      </p:pic>
      <p:cxnSp>
        <p:nvCxnSpPr>
          <p:cNvPr id="7" name="Connettore diritto 6">
            <a:extLst>
              <a:ext uri="{FF2B5EF4-FFF2-40B4-BE49-F238E27FC236}">
                <a16:creationId xmlns:a16="http://schemas.microsoft.com/office/drawing/2014/main" id="{A6717CAE-8A5C-2C4B-35D9-CBA6F628813D}"/>
              </a:ext>
            </a:extLst>
          </p:cNvPr>
          <p:cNvCxnSpPr>
            <a:cxnSpLocks/>
          </p:cNvCxnSpPr>
          <p:nvPr/>
        </p:nvCxnSpPr>
        <p:spPr>
          <a:xfrm>
            <a:off x="47297" y="5362384"/>
            <a:ext cx="4572000" cy="0"/>
          </a:xfrm>
          <a:prstGeom prst="line">
            <a:avLst/>
          </a:prstGeom>
          <a:ln w="19050">
            <a:solidFill>
              <a:srgbClr val="AF2D52"/>
            </a:solidFill>
          </a:ln>
        </p:spPr>
        <p:style>
          <a:lnRef idx="1">
            <a:schemeClr val="accent1"/>
          </a:lnRef>
          <a:fillRef idx="0">
            <a:schemeClr val="accent1"/>
          </a:fillRef>
          <a:effectRef idx="0">
            <a:schemeClr val="accent1"/>
          </a:effectRef>
          <a:fontRef idx="minor">
            <a:schemeClr val="tx1"/>
          </a:fontRef>
        </p:style>
      </p:cxnSp>
      <p:pic>
        <p:nvPicPr>
          <p:cNvPr id="8" name="Immagine 7">
            <a:extLst>
              <a:ext uri="{FF2B5EF4-FFF2-40B4-BE49-F238E27FC236}">
                <a16:creationId xmlns:a16="http://schemas.microsoft.com/office/drawing/2014/main" id="{5F3AFA04-F8E0-3918-66D2-6BD7D6A33D51}"/>
              </a:ext>
            </a:extLst>
          </p:cNvPr>
          <p:cNvPicPr>
            <a:picLocks noChangeAspect="1"/>
          </p:cNvPicPr>
          <p:nvPr/>
        </p:nvPicPr>
        <p:blipFill rotWithShape="1">
          <a:blip r:embed="rId3"/>
          <a:srcRect r="59656"/>
          <a:stretch/>
        </p:blipFill>
        <p:spPr>
          <a:xfrm>
            <a:off x="8198367" y="1094615"/>
            <a:ext cx="633967" cy="617696"/>
          </a:xfrm>
          <a:prstGeom prst="rect">
            <a:avLst/>
          </a:prstGeom>
        </p:spPr>
      </p:pic>
    </p:spTree>
    <p:extLst>
      <p:ext uri="{BB962C8B-B14F-4D97-AF65-F5344CB8AC3E}">
        <p14:creationId xmlns:p14="http://schemas.microsoft.com/office/powerpoint/2010/main" val="2175276193"/>
      </p:ext>
    </p:extLst>
  </p:cSld>
  <p:clrMapOvr>
    <a:masterClrMapping/>
  </p:clrMapOvr>
  <mc:AlternateContent xmlns:mc="http://schemas.openxmlformats.org/markup-compatibility/2006" xmlns:p14="http://schemas.microsoft.com/office/powerpoint/2010/main">
    <mc:Choice Requires="p14">
      <p:transition spd="slow" p14:dur="2000" advTm="28294"/>
    </mc:Choice>
    <mc:Fallback xmlns="">
      <p:transition spd="slow" advTm="28294"/>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0FB0CC4D-E6BC-187C-7EB8-D62B83BE230A}"/>
              </a:ext>
            </a:extLst>
          </p:cNvPr>
          <p:cNvPicPr>
            <a:picLocks noChangeAspect="1"/>
          </p:cNvPicPr>
          <p:nvPr/>
        </p:nvPicPr>
        <p:blipFill rotWithShape="1">
          <a:blip r:embed="rId2"/>
          <a:srcRect l="-1793" r="1322"/>
          <a:stretch/>
        </p:blipFill>
        <p:spPr>
          <a:xfrm>
            <a:off x="918772" y="1012973"/>
            <a:ext cx="7306454" cy="3506741"/>
          </a:xfrm>
          <a:prstGeom prst="rect">
            <a:avLst/>
          </a:prstGeom>
        </p:spPr>
      </p:pic>
      <p:sp>
        <p:nvSpPr>
          <p:cNvPr id="7" name="CasellaDiTesto 6">
            <a:extLst>
              <a:ext uri="{FF2B5EF4-FFF2-40B4-BE49-F238E27FC236}">
                <a16:creationId xmlns:a16="http://schemas.microsoft.com/office/drawing/2014/main" id="{0DEF85C4-AC31-FDAD-B1F5-A587E87FF066}"/>
              </a:ext>
            </a:extLst>
          </p:cNvPr>
          <p:cNvSpPr txBox="1"/>
          <p:nvPr/>
        </p:nvSpPr>
        <p:spPr>
          <a:xfrm>
            <a:off x="344115" y="4602240"/>
            <a:ext cx="8455768" cy="1200329"/>
          </a:xfrm>
          <a:prstGeom prst="rect">
            <a:avLst/>
          </a:prstGeom>
          <a:solidFill>
            <a:schemeClr val="tx2">
              <a:lumMod val="10000"/>
              <a:lumOff val="90000"/>
            </a:schemeClr>
          </a:solidFill>
          <a:ln>
            <a:solidFill>
              <a:schemeClr val="accent1"/>
            </a:solidFill>
          </a:ln>
        </p:spPr>
        <p:txBody>
          <a:bodyPr wrap="square">
            <a:spAutoFit/>
          </a:bodyPr>
          <a:lstStyle/>
          <a:p>
            <a:pPr defTabSz="685800"/>
            <a:r>
              <a:rPr lang="it-IT" sz="1200" dirty="0">
                <a:solidFill>
                  <a:srgbClr val="4472C4">
                    <a:lumMod val="75000"/>
                  </a:srgbClr>
                </a:solidFill>
                <a:latin typeface="Times New Roman" panose="02020603050405020304" pitchFamily="18" charset="0"/>
                <a:cs typeface="Times New Roman" panose="02020603050405020304" pitchFamily="18" charset="0"/>
              </a:rPr>
              <a:t> Principali </a:t>
            </a:r>
            <a:r>
              <a:rPr lang="it-IT" sz="1200" i="1" dirty="0">
                <a:solidFill>
                  <a:srgbClr val="4472C4">
                    <a:lumMod val="75000"/>
                  </a:srgbClr>
                </a:solidFill>
                <a:latin typeface="Times New Roman" panose="02020603050405020304" pitchFamily="18" charset="0"/>
                <a:cs typeface="Times New Roman" panose="02020603050405020304" pitchFamily="18" charset="0"/>
              </a:rPr>
              <a:t>phyla</a:t>
            </a:r>
            <a:r>
              <a:rPr lang="it-IT" sz="1200" dirty="0">
                <a:solidFill>
                  <a:srgbClr val="4472C4">
                    <a:lumMod val="75000"/>
                  </a:srgbClr>
                </a:solidFill>
                <a:latin typeface="Times New Roman" panose="02020603050405020304" pitchFamily="18" charset="0"/>
                <a:cs typeface="Times New Roman" panose="02020603050405020304" pitchFamily="18" charset="0"/>
              </a:rPr>
              <a:t> e generi del microbiota intestinale di persone adulte e sane e impatto dell'esercizio fisico e della sarcopenia/sottonutrizione e . </a:t>
            </a:r>
          </a:p>
          <a:p>
            <a:pPr marL="214313" indent="-214313" defTabSz="685800">
              <a:buFont typeface="Arial" panose="020B0604020202020204" pitchFamily="34" charset="0"/>
              <a:buChar char="•"/>
            </a:pPr>
            <a:r>
              <a:rPr lang="it-IT" sz="1200" dirty="0">
                <a:solidFill>
                  <a:srgbClr val="4472C4">
                    <a:lumMod val="75000"/>
                  </a:srgbClr>
                </a:solidFill>
                <a:latin typeface="Times New Roman" panose="02020603050405020304" pitchFamily="18" charset="0"/>
                <a:cs typeface="Times New Roman" panose="02020603050405020304" pitchFamily="18" charset="0"/>
              </a:rPr>
              <a:t>L'</a:t>
            </a:r>
            <a:r>
              <a:rPr lang="it-IT" sz="1200" b="1" dirty="0">
                <a:solidFill>
                  <a:srgbClr val="4472C4">
                    <a:lumMod val="75000"/>
                  </a:srgbClr>
                </a:solidFill>
                <a:latin typeface="Times New Roman" panose="02020603050405020304" pitchFamily="18" charset="0"/>
                <a:cs typeface="Times New Roman" panose="02020603050405020304" pitchFamily="18" charset="0"/>
              </a:rPr>
              <a:t>esercizio fisico </a:t>
            </a:r>
            <a:r>
              <a:rPr lang="it-IT" sz="1200" dirty="0">
                <a:solidFill>
                  <a:srgbClr val="4472C4">
                    <a:lumMod val="75000"/>
                  </a:srgbClr>
                </a:solidFill>
                <a:latin typeface="Times New Roman" panose="02020603050405020304" pitchFamily="18" charset="0"/>
                <a:cs typeface="Times New Roman" panose="02020603050405020304" pitchFamily="18" charset="0"/>
              </a:rPr>
              <a:t>aumenta la percentuale dei generi </a:t>
            </a:r>
            <a:r>
              <a:rPr lang="it-IT" sz="1200" dirty="0" err="1">
                <a:solidFill>
                  <a:srgbClr val="4472C4">
                    <a:lumMod val="75000"/>
                  </a:srgbClr>
                </a:solidFill>
                <a:latin typeface="Times New Roman" panose="02020603050405020304" pitchFamily="18" charset="0"/>
                <a:cs typeface="Times New Roman" panose="02020603050405020304" pitchFamily="18" charset="0"/>
              </a:rPr>
              <a:t>Faecalibacterium</a:t>
            </a:r>
            <a:r>
              <a:rPr lang="it-IT" sz="1200" dirty="0">
                <a:solidFill>
                  <a:srgbClr val="4472C4">
                    <a:lumMod val="75000"/>
                  </a:srgbClr>
                </a:solidFill>
                <a:latin typeface="Times New Roman" panose="02020603050405020304" pitchFamily="18" charset="0"/>
                <a:cs typeface="Times New Roman" panose="02020603050405020304" pitchFamily="18" charset="0"/>
              </a:rPr>
              <a:t>, </a:t>
            </a:r>
            <a:r>
              <a:rPr lang="it-IT" sz="1200" dirty="0" err="1">
                <a:solidFill>
                  <a:srgbClr val="4472C4">
                    <a:lumMod val="75000"/>
                  </a:srgbClr>
                </a:solidFill>
                <a:latin typeface="Times New Roman" panose="02020603050405020304" pitchFamily="18" charset="0"/>
                <a:cs typeface="Times New Roman" panose="02020603050405020304" pitchFamily="18" charset="0"/>
              </a:rPr>
              <a:t>Roseburia</a:t>
            </a:r>
            <a:r>
              <a:rPr lang="it-IT" sz="1200" dirty="0">
                <a:solidFill>
                  <a:srgbClr val="4472C4">
                    <a:lumMod val="75000"/>
                  </a:srgbClr>
                </a:solidFill>
                <a:latin typeface="Times New Roman" panose="02020603050405020304" pitchFamily="18" charset="0"/>
                <a:cs typeface="Times New Roman" panose="02020603050405020304" pitchFamily="18" charset="0"/>
              </a:rPr>
              <a:t> e </a:t>
            </a:r>
            <a:r>
              <a:rPr lang="it-IT" sz="1200" dirty="0" err="1">
                <a:solidFill>
                  <a:srgbClr val="4472C4">
                    <a:lumMod val="75000"/>
                  </a:srgbClr>
                </a:solidFill>
                <a:latin typeface="Times New Roman" panose="02020603050405020304" pitchFamily="18" charset="0"/>
                <a:cs typeface="Times New Roman" panose="02020603050405020304" pitchFamily="18" charset="0"/>
              </a:rPr>
              <a:t>Akkermansia</a:t>
            </a:r>
            <a:r>
              <a:rPr lang="it-IT" sz="1200" dirty="0">
                <a:solidFill>
                  <a:srgbClr val="4472C4">
                    <a:lumMod val="75000"/>
                  </a:srgbClr>
                </a:solidFill>
                <a:latin typeface="Times New Roman" panose="02020603050405020304" pitchFamily="18" charset="0"/>
                <a:cs typeface="Times New Roman" panose="02020603050405020304" pitchFamily="18" charset="0"/>
              </a:rPr>
              <a:t>. </a:t>
            </a:r>
          </a:p>
          <a:p>
            <a:pPr marL="214313" indent="-214313" defTabSz="685800">
              <a:buFont typeface="Arial" panose="020B0604020202020204" pitchFamily="34" charset="0"/>
              <a:buChar char="•"/>
            </a:pPr>
            <a:r>
              <a:rPr lang="it-IT" sz="1200" dirty="0">
                <a:solidFill>
                  <a:srgbClr val="4472C4">
                    <a:lumMod val="75000"/>
                  </a:srgbClr>
                </a:solidFill>
                <a:latin typeface="Times New Roman" panose="02020603050405020304" pitchFamily="18" charset="0"/>
                <a:cs typeface="Times New Roman" panose="02020603050405020304" pitchFamily="18" charset="0"/>
              </a:rPr>
              <a:t>La </a:t>
            </a:r>
            <a:r>
              <a:rPr lang="it-IT" sz="1200" b="1" dirty="0">
                <a:solidFill>
                  <a:srgbClr val="4472C4">
                    <a:lumMod val="75000"/>
                  </a:srgbClr>
                </a:solidFill>
                <a:latin typeface="Times New Roman" panose="02020603050405020304" pitchFamily="18" charset="0"/>
                <a:cs typeface="Times New Roman" panose="02020603050405020304" pitchFamily="18" charset="0"/>
              </a:rPr>
              <a:t>fragilità</a:t>
            </a:r>
            <a:r>
              <a:rPr lang="it-IT" sz="1200" dirty="0">
                <a:solidFill>
                  <a:srgbClr val="4472C4">
                    <a:lumMod val="75000"/>
                  </a:srgbClr>
                </a:solidFill>
                <a:latin typeface="Times New Roman" panose="02020603050405020304" pitchFamily="18" charset="0"/>
                <a:cs typeface="Times New Roman" panose="02020603050405020304" pitchFamily="18" charset="0"/>
              </a:rPr>
              <a:t> (e le sue componenti principali: sarcopenia e denutrizione) e la </a:t>
            </a:r>
            <a:r>
              <a:rPr lang="it-IT" sz="1200" b="1" dirty="0">
                <a:solidFill>
                  <a:srgbClr val="4472C4">
                    <a:lumMod val="75000"/>
                  </a:srgbClr>
                </a:solidFill>
                <a:latin typeface="Times New Roman" panose="02020603050405020304" pitchFamily="18" charset="0"/>
                <a:cs typeface="Times New Roman" panose="02020603050405020304" pitchFamily="18" charset="0"/>
              </a:rPr>
              <a:t>cachessia</a:t>
            </a:r>
            <a:r>
              <a:rPr lang="it-IT" sz="1200" dirty="0">
                <a:solidFill>
                  <a:srgbClr val="4472C4">
                    <a:lumMod val="75000"/>
                  </a:srgbClr>
                </a:solidFill>
                <a:latin typeface="Times New Roman" panose="02020603050405020304" pitchFamily="18" charset="0"/>
                <a:cs typeface="Times New Roman" panose="02020603050405020304" pitchFamily="18" charset="0"/>
              </a:rPr>
              <a:t> sono associate a una diminuzione di questi generi benefici e a un aumento di patogeni opportunisti della famiglia delle </a:t>
            </a:r>
            <a:r>
              <a:rPr lang="it-IT" sz="1200" dirty="0" err="1">
                <a:solidFill>
                  <a:srgbClr val="4472C4">
                    <a:lumMod val="75000"/>
                  </a:srgbClr>
                </a:solidFill>
                <a:latin typeface="Times New Roman" panose="02020603050405020304" pitchFamily="18" charset="0"/>
                <a:cs typeface="Times New Roman" panose="02020603050405020304" pitchFamily="18" charset="0"/>
              </a:rPr>
              <a:t>Enterobacteriaceae</a:t>
            </a:r>
            <a:r>
              <a:rPr lang="it-IT" sz="1200" dirty="0">
                <a:solidFill>
                  <a:srgbClr val="4472C4">
                    <a:lumMod val="75000"/>
                  </a:srgbClr>
                </a:solidFill>
                <a:latin typeface="Times New Roman" panose="02020603050405020304" pitchFamily="18" charset="0"/>
                <a:cs typeface="Times New Roman" panose="02020603050405020304" pitchFamily="18" charset="0"/>
              </a:rPr>
              <a:t>. </a:t>
            </a:r>
          </a:p>
          <a:p>
            <a:pPr marL="214313" indent="-214313" defTabSz="685800">
              <a:buFont typeface="Arial" panose="020B0604020202020204" pitchFamily="34" charset="0"/>
              <a:buChar char="•"/>
            </a:pPr>
            <a:r>
              <a:rPr lang="it-IT" sz="1200" dirty="0">
                <a:solidFill>
                  <a:srgbClr val="4472C4">
                    <a:lumMod val="75000"/>
                  </a:srgbClr>
                </a:solidFill>
                <a:latin typeface="Times New Roman" panose="02020603050405020304" pitchFamily="18" charset="0"/>
                <a:cs typeface="Times New Roman" panose="02020603050405020304" pitchFamily="18" charset="0"/>
              </a:rPr>
              <a:t>La </a:t>
            </a:r>
            <a:r>
              <a:rPr lang="it-IT" sz="1200" b="1" dirty="0">
                <a:solidFill>
                  <a:srgbClr val="4472C4">
                    <a:lumMod val="75000"/>
                  </a:srgbClr>
                </a:solidFill>
                <a:latin typeface="Times New Roman" panose="02020603050405020304" pitchFamily="18" charset="0"/>
                <a:cs typeface="Times New Roman" panose="02020603050405020304" pitchFamily="18" charset="0"/>
              </a:rPr>
              <a:t>denutrizione</a:t>
            </a:r>
            <a:r>
              <a:rPr lang="it-IT" sz="1200" dirty="0">
                <a:solidFill>
                  <a:srgbClr val="4472C4">
                    <a:lumMod val="75000"/>
                  </a:srgbClr>
                </a:solidFill>
                <a:latin typeface="Times New Roman" panose="02020603050405020304" pitchFamily="18" charset="0"/>
                <a:cs typeface="Times New Roman" panose="02020603050405020304" pitchFamily="18" charset="0"/>
              </a:rPr>
              <a:t> ha la particolarità di essere associata a un forte aumento di diversi patogeni.</a:t>
            </a:r>
          </a:p>
        </p:txBody>
      </p:sp>
    </p:spTree>
    <p:extLst>
      <p:ext uri="{BB962C8B-B14F-4D97-AF65-F5344CB8AC3E}">
        <p14:creationId xmlns:p14="http://schemas.microsoft.com/office/powerpoint/2010/main" val="3820962831"/>
      </p:ext>
    </p:extLst>
  </p:cSld>
  <p:clrMapOvr>
    <a:masterClrMapping/>
  </p:clrMapOvr>
  <mc:AlternateContent xmlns:mc="http://schemas.openxmlformats.org/markup-compatibility/2006" xmlns:p14="http://schemas.microsoft.com/office/powerpoint/2010/main">
    <mc:Choice Requires="p14">
      <p:transition spd="slow" p14:dur="2000" advTm="90249"/>
    </mc:Choice>
    <mc:Fallback xmlns="">
      <p:transition spd="slow" advTm="90249"/>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fondo puzzle" descr="background.png"/>
          <p:cNvPicPr>
            <a:picLocks noChangeAspect="1"/>
          </p:cNvPicPr>
          <p:nvPr/>
        </p:nvPicPr>
        <p:blipFill>
          <a:blip r:embed="rId2"/>
          <a:stretch>
            <a:fillRect/>
          </a:stretch>
        </p:blipFill>
        <p:spPr>
          <a:xfrm>
            <a:off x="0" y="0"/>
            <a:ext cx="9144000" cy="6858000"/>
          </a:xfrm>
          <a:prstGeom prst="rect">
            <a:avLst/>
          </a:prstGeom>
        </p:spPr>
      </p:pic>
      <p:pic>
        <p:nvPicPr>
          <p:cNvPr id="3" name="Pezzo 4 – Attività fisica strutturata" descr="Pezzo 4 – Attività fisica strutturata"/>
          <p:cNvPicPr>
            <a:picLocks noChangeAspect="1"/>
          </p:cNvPicPr>
          <p:nvPr/>
        </p:nvPicPr>
        <p:blipFill>
          <a:blip r:embed="rId3"/>
          <a:stretch>
            <a:fillRect/>
          </a:stretch>
        </p:blipFill>
        <p:spPr>
          <a:xfrm>
            <a:off x="3071812" y="4027873"/>
            <a:ext cx="3000375" cy="1930697"/>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fill="hold"/>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821863-A8EF-D55F-54EA-BDC80A232732}"/>
            </a:ext>
          </a:extLst>
        </p:cNvPr>
        <p:cNvGrpSpPr/>
        <p:nvPr/>
      </p:nvGrpSpPr>
      <p:grpSpPr>
        <a:xfrm>
          <a:off x="0" y="0"/>
          <a:ext cx="0" cy="0"/>
          <a:chOff x="0" y="0"/>
          <a:chExt cx="0" cy="0"/>
        </a:xfrm>
      </p:grpSpPr>
      <p:sp>
        <p:nvSpPr>
          <p:cNvPr id="4" name="AutoShape 2">
            <a:extLst>
              <a:ext uri="{FF2B5EF4-FFF2-40B4-BE49-F238E27FC236}">
                <a16:creationId xmlns:a16="http://schemas.microsoft.com/office/drawing/2014/main" id="{FA1EC125-0DC0-3A8A-319A-86E750A0AF1A}"/>
              </a:ext>
            </a:extLst>
          </p:cNvPr>
          <p:cNvSpPr>
            <a:spLocks noChangeAspect="1" noChangeArrowheads="1"/>
          </p:cNvSpPr>
          <p:nvPr/>
        </p:nvSpPr>
        <p:spPr bwMode="auto">
          <a:xfrm>
            <a:off x="4457700" y="3314700"/>
            <a:ext cx="228600" cy="2286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it-IT" sz="1350" dirty="0">
              <a:solidFill>
                <a:prstClr val="black"/>
              </a:solidFill>
              <a:latin typeface="Calibri" panose="020F0502020204030204"/>
            </a:endParaRPr>
          </a:p>
        </p:txBody>
      </p:sp>
      <p:sp>
        <p:nvSpPr>
          <p:cNvPr id="3" name="TextBox 2">
            <a:extLst>
              <a:ext uri="{FF2B5EF4-FFF2-40B4-BE49-F238E27FC236}">
                <a16:creationId xmlns:a16="http://schemas.microsoft.com/office/drawing/2014/main" id="{5D07DE1C-649F-B637-CF37-92848E574183}"/>
              </a:ext>
            </a:extLst>
          </p:cNvPr>
          <p:cNvSpPr txBox="1"/>
          <p:nvPr/>
        </p:nvSpPr>
        <p:spPr>
          <a:xfrm>
            <a:off x="4004813" y="1400720"/>
            <a:ext cx="375249" cy="415498"/>
          </a:xfrm>
          <a:prstGeom prst="rect">
            <a:avLst/>
          </a:prstGeom>
          <a:solidFill>
            <a:schemeClr val="bg1"/>
          </a:solidFill>
        </p:spPr>
        <p:txBody>
          <a:bodyPr wrap="square" rtlCol="0">
            <a:spAutoFit/>
          </a:bodyPr>
          <a:lstStyle/>
          <a:p>
            <a:pPr defTabSz="685800"/>
            <a:r>
              <a:rPr lang="it-IT" sz="2100" b="1" dirty="0">
                <a:solidFill>
                  <a:prstClr val="black"/>
                </a:solidFill>
                <a:latin typeface="Calibri" panose="020F0502020204030204"/>
              </a:rPr>
              <a:t>/</a:t>
            </a:r>
          </a:p>
        </p:txBody>
      </p:sp>
      <p:pic>
        <p:nvPicPr>
          <p:cNvPr id="7" name="Picture 6">
            <a:extLst>
              <a:ext uri="{FF2B5EF4-FFF2-40B4-BE49-F238E27FC236}">
                <a16:creationId xmlns:a16="http://schemas.microsoft.com/office/drawing/2014/main" id="{A8447706-0DD2-812A-F46C-0DEBB5E75F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1489" y="1216292"/>
            <a:ext cx="6981023" cy="4654016"/>
          </a:xfrm>
          <a:prstGeom prst="rect">
            <a:avLst/>
          </a:prstGeom>
        </p:spPr>
      </p:pic>
      <p:grpSp>
        <p:nvGrpSpPr>
          <p:cNvPr id="11" name="Group 10">
            <a:extLst>
              <a:ext uri="{FF2B5EF4-FFF2-40B4-BE49-F238E27FC236}">
                <a16:creationId xmlns:a16="http://schemas.microsoft.com/office/drawing/2014/main" id="{A88F64DA-612F-8FE5-9B05-A60CCE2098CD}"/>
              </a:ext>
            </a:extLst>
          </p:cNvPr>
          <p:cNvGrpSpPr/>
          <p:nvPr/>
        </p:nvGrpSpPr>
        <p:grpSpPr>
          <a:xfrm>
            <a:off x="1463234" y="3363102"/>
            <a:ext cx="5447582" cy="2010733"/>
            <a:chOff x="1932317" y="3309054"/>
            <a:chExt cx="7263443" cy="2680976"/>
          </a:xfrm>
        </p:grpSpPr>
        <p:sp>
          <p:nvSpPr>
            <p:cNvPr id="5" name="TextBox 4">
              <a:extLst>
                <a:ext uri="{FF2B5EF4-FFF2-40B4-BE49-F238E27FC236}">
                  <a16:creationId xmlns:a16="http://schemas.microsoft.com/office/drawing/2014/main" id="{AA47DFF0-0C64-7C24-A3CD-2DD3C316B77E}"/>
                </a:ext>
              </a:extLst>
            </p:cNvPr>
            <p:cNvSpPr txBox="1"/>
            <p:nvPr/>
          </p:nvSpPr>
          <p:spPr>
            <a:xfrm>
              <a:off x="1932317" y="3309054"/>
              <a:ext cx="3243532" cy="369332"/>
            </a:xfrm>
            <a:prstGeom prst="rect">
              <a:avLst/>
            </a:prstGeom>
            <a:solidFill>
              <a:srgbClr val="DCF0C6"/>
            </a:solidFill>
            <a:effectLst>
              <a:outerShdw blurRad="50800" dist="38100" dir="10800000" algn="r" rotWithShape="0">
                <a:prstClr val="black">
                  <a:alpha val="40000"/>
                </a:prstClr>
              </a:outerShdw>
            </a:effectLst>
          </p:spPr>
          <p:txBody>
            <a:bodyPr wrap="square" rtlCol="0">
              <a:spAutoFit/>
            </a:bodyPr>
            <a:lstStyle/>
            <a:p>
              <a:pPr defTabSz="685800"/>
              <a:endParaRPr lang="it-IT" sz="1200" dirty="0">
                <a:solidFill>
                  <a:prstClr val="black"/>
                </a:solidFill>
                <a:latin typeface="Calibri" panose="020F0502020204030204"/>
              </a:endParaRPr>
            </a:p>
          </p:txBody>
        </p:sp>
        <p:sp>
          <p:nvSpPr>
            <p:cNvPr id="6" name="TextBox 5">
              <a:extLst>
                <a:ext uri="{FF2B5EF4-FFF2-40B4-BE49-F238E27FC236}">
                  <a16:creationId xmlns:a16="http://schemas.microsoft.com/office/drawing/2014/main" id="{68A507C5-CCF5-1E62-9A3A-2EDA1C5A07DE}"/>
                </a:ext>
              </a:extLst>
            </p:cNvPr>
            <p:cNvSpPr txBox="1"/>
            <p:nvPr/>
          </p:nvSpPr>
          <p:spPr>
            <a:xfrm>
              <a:off x="2510286" y="5589920"/>
              <a:ext cx="1121433" cy="400109"/>
            </a:xfrm>
            <a:prstGeom prst="rect">
              <a:avLst/>
            </a:prstGeom>
            <a:solidFill>
              <a:schemeClr val="bg1"/>
            </a:solidFill>
          </p:spPr>
          <p:txBody>
            <a:bodyPr wrap="square" rtlCol="0">
              <a:spAutoFit/>
            </a:bodyPr>
            <a:lstStyle/>
            <a:p>
              <a:pPr defTabSz="685800"/>
              <a:endParaRPr lang="it-IT" sz="1350" dirty="0">
                <a:solidFill>
                  <a:prstClr val="black"/>
                </a:solidFill>
                <a:latin typeface="Calibri" panose="020F0502020204030204"/>
              </a:endParaRPr>
            </a:p>
          </p:txBody>
        </p:sp>
        <p:sp>
          <p:nvSpPr>
            <p:cNvPr id="8" name="TextBox 7">
              <a:extLst>
                <a:ext uri="{FF2B5EF4-FFF2-40B4-BE49-F238E27FC236}">
                  <a16:creationId xmlns:a16="http://schemas.microsoft.com/office/drawing/2014/main" id="{1C197DD4-CBAC-8653-33DB-598F596D2E9B}"/>
                </a:ext>
              </a:extLst>
            </p:cNvPr>
            <p:cNvSpPr txBox="1"/>
            <p:nvPr/>
          </p:nvSpPr>
          <p:spPr>
            <a:xfrm>
              <a:off x="7927677" y="5589921"/>
              <a:ext cx="1268083" cy="400109"/>
            </a:xfrm>
            <a:prstGeom prst="rect">
              <a:avLst/>
            </a:prstGeom>
            <a:solidFill>
              <a:schemeClr val="bg1"/>
            </a:solidFill>
          </p:spPr>
          <p:txBody>
            <a:bodyPr wrap="square" rtlCol="0">
              <a:spAutoFit/>
            </a:bodyPr>
            <a:lstStyle/>
            <a:p>
              <a:pPr defTabSz="685800"/>
              <a:endParaRPr lang="it-IT" sz="1350" dirty="0">
                <a:solidFill>
                  <a:prstClr val="black"/>
                </a:solidFill>
                <a:latin typeface="Calibri" panose="020F0502020204030204"/>
              </a:endParaRPr>
            </a:p>
          </p:txBody>
        </p:sp>
      </p:grpSp>
      <p:sp>
        <p:nvSpPr>
          <p:cNvPr id="10" name="TextBox 9">
            <a:extLst>
              <a:ext uri="{FF2B5EF4-FFF2-40B4-BE49-F238E27FC236}">
                <a16:creationId xmlns:a16="http://schemas.microsoft.com/office/drawing/2014/main" id="{72D67B72-0AFA-0B86-DB23-27C4A0066E91}"/>
              </a:ext>
            </a:extLst>
          </p:cNvPr>
          <p:cNvSpPr txBox="1"/>
          <p:nvPr/>
        </p:nvSpPr>
        <p:spPr>
          <a:xfrm>
            <a:off x="4004813" y="1368363"/>
            <a:ext cx="375249" cy="369332"/>
          </a:xfrm>
          <a:prstGeom prst="rect">
            <a:avLst/>
          </a:prstGeom>
          <a:solidFill>
            <a:schemeClr val="bg1"/>
          </a:solidFill>
        </p:spPr>
        <p:txBody>
          <a:bodyPr wrap="square" rtlCol="0">
            <a:spAutoFit/>
          </a:bodyPr>
          <a:lstStyle/>
          <a:p>
            <a:pPr defTabSz="685800"/>
            <a:r>
              <a:rPr lang="it-IT" b="1" dirty="0">
                <a:solidFill>
                  <a:prstClr val="black"/>
                </a:solidFill>
                <a:latin typeface="Calibri" panose="020F0502020204030204"/>
              </a:rPr>
              <a:t>/</a:t>
            </a:r>
          </a:p>
        </p:txBody>
      </p:sp>
    </p:spTree>
    <p:extLst>
      <p:ext uri="{BB962C8B-B14F-4D97-AF65-F5344CB8AC3E}">
        <p14:creationId xmlns:p14="http://schemas.microsoft.com/office/powerpoint/2010/main" val="64948050"/>
      </p:ext>
    </p:extLst>
  </p:cSld>
  <p:clrMapOvr>
    <a:masterClrMapping/>
  </p:clrMapOvr>
  <mc:AlternateContent xmlns:mc="http://schemas.openxmlformats.org/markup-compatibility/2006" xmlns:p14="http://schemas.microsoft.com/office/powerpoint/2010/main">
    <mc:Choice Requires="p14">
      <p:transition spd="slow" p14:dur="2000" advTm="97554"/>
    </mc:Choice>
    <mc:Fallback xmlns="">
      <p:transition spd="slow" advTm="97554"/>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FA34C7-F0EE-6519-5C5F-C09BA5D78D7A}"/>
            </a:ext>
          </a:extLst>
        </p:cNvPr>
        <p:cNvGrpSpPr/>
        <p:nvPr/>
      </p:nvGrpSpPr>
      <p:grpSpPr>
        <a:xfrm>
          <a:off x="0" y="0"/>
          <a:ext cx="0" cy="0"/>
          <a:chOff x="0" y="0"/>
          <a:chExt cx="0" cy="0"/>
        </a:xfrm>
      </p:grpSpPr>
      <p:pic>
        <p:nvPicPr>
          <p:cNvPr id="4" name="Immagine 3">
            <a:extLst>
              <a:ext uri="{FF2B5EF4-FFF2-40B4-BE49-F238E27FC236}">
                <a16:creationId xmlns:a16="http://schemas.microsoft.com/office/drawing/2014/main" id="{0A42E675-E31D-3815-B43B-D68471C28E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46787" y="1365982"/>
            <a:ext cx="6975988" cy="4650658"/>
          </a:xfrm>
          <a:prstGeom prst="rect">
            <a:avLst/>
          </a:prstGeom>
        </p:spPr>
      </p:pic>
      <p:pic>
        <p:nvPicPr>
          <p:cNvPr id="11" name="Immagine 10">
            <a:extLst>
              <a:ext uri="{FF2B5EF4-FFF2-40B4-BE49-F238E27FC236}">
                <a16:creationId xmlns:a16="http://schemas.microsoft.com/office/drawing/2014/main" id="{967644EC-7C82-D75F-E6DF-8C91DAA1B2EB}"/>
              </a:ext>
            </a:extLst>
          </p:cNvPr>
          <p:cNvPicPr>
            <a:picLocks noChangeAspect="1"/>
          </p:cNvPicPr>
          <p:nvPr/>
        </p:nvPicPr>
        <p:blipFill>
          <a:blip r:embed="rId4"/>
          <a:stretch>
            <a:fillRect/>
          </a:stretch>
        </p:blipFill>
        <p:spPr>
          <a:xfrm>
            <a:off x="1" y="882943"/>
            <a:ext cx="3347883" cy="866585"/>
          </a:xfrm>
          <a:prstGeom prst="rect">
            <a:avLst/>
          </a:prstGeom>
        </p:spPr>
      </p:pic>
    </p:spTree>
    <p:extLst>
      <p:ext uri="{BB962C8B-B14F-4D97-AF65-F5344CB8AC3E}">
        <p14:creationId xmlns:p14="http://schemas.microsoft.com/office/powerpoint/2010/main" val="4155426527"/>
      </p:ext>
    </p:extLst>
  </p:cSld>
  <p:clrMapOvr>
    <a:masterClrMapping/>
  </p:clrMapOvr>
  <mc:AlternateContent xmlns:mc="http://schemas.openxmlformats.org/markup-compatibility/2006" xmlns:p14="http://schemas.microsoft.com/office/powerpoint/2010/main">
    <mc:Choice Requires="p14">
      <p:transition spd="slow" p14:dur="2000" advTm="82773"/>
    </mc:Choice>
    <mc:Fallback xmlns="">
      <p:transition spd="slow" advTm="82773"/>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3E6C2A-A37E-EA54-8DF5-B7139D5BBF00}"/>
            </a:ext>
          </a:extLst>
        </p:cNvPr>
        <p:cNvGrpSpPr/>
        <p:nvPr/>
      </p:nvGrpSpPr>
      <p:grpSpPr>
        <a:xfrm>
          <a:off x="0" y="0"/>
          <a:ext cx="0" cy="0"/>
          <a:chOff x="0" y="0"/>
          <a:chExt cx="0" cy="0"/>
        </a:xfrm>
      </p:grpSpPr>
      <p:pic>
        <p:nvPicPr>
          <p:cNvPr id="7" name="Immagine 6">
            <a:extLst>
              <a:ext uri="{FF2B5EF4-FFF2-40B4-BE49-F238E27FC236}">
                <a16:creationId xmlns:a16="http://schemas.microsoft.com/office/drawing/2014/main" id="{C9C01036-A1ED-59D9-478B-73BB8D0A60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8931" y="811162"/>
            <a:ext cx="7853515" cy="5235677"/>
          </a:xfrm>
          <a:prstGeom prst="rect">
            <a:avLst/>
          </a:prstGeom>
        </p:spPr>
      </p:pic>
      <p:sp>
        <p:nvSpPr>
          <p:cNvPr id="2" name="Rettangolo 1">
            <a:extLst>
              <a:ext uri="{FF2B5EF4-FFF2-40B4-BE49-F238E27FC236}">
                <a16:creationId xmlns:a16="http://schemas.microsoft.com/office/drawing/2014/main" id="{80C61AEB-0EA5-D02B-F85C-83DC9D7233D3}"/>
              </a:ext>
            </a:extLst>
          </p:cNvPr>
          <p:cNvSpPr/>
          <p:nvPr/>
        </p:nvSpPr>
        <p:spPr>
          <a:xfrm>
            <a:off x="2485104" y="5576735"/>
            <a:ext cx="2086897" cy="213851"/>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endParaRPr lang="it-IT" sz="1350">
              <a:solidFill>
                <a:prstClr val="white"/>
              </a:solidFill>
              <a:latin typeface="Calibri" panose="020F0502020204030204"/>
            </a:endParaRPr>
          </a:p>
        </p:txBody>
      </p:sp>
      <p:sp>
        <p:nvSpPr>
          <p:cNvPr id="3" name="Rettangolo 2">
            <a:extLst>
              <a:ext uri="{FF2B5EF4-FFF2-40B4-BE49-F238E27FC236}">
                <a16:creationId xmlns:a16="http://schemas.microsoft.com/office/drawing/2014/main" id="{4548881E-5E10-A978-10CD-B15C0DEDACA6}"/>
              </a:ext>
            </a:extLst>
          </p:cNvPr>
          <p:cNvSpPr/>
          <p:nvPr/>
        </p:nvSpPr>
        <p:spPr>
          <a:xfrm>
            <a:off x="6585156" y="3429000"/>
            <a:ext cx="818535" cy="17145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endParaRPr lang="it-IT" sz="1350">
              <a:solidFill>
                <a:prstClr val="white"/>
              </a:solidFill>
              <a:latin typeface="Calibri" panose="020F0502020204030204"/>
            </a:endParaRPr>
          </a:p>
        </p:txBody>
      </p:sp>
    </p:spTree>
    <p:extLst>
      <p:ext uri="{BB962C8B-B14F-4D97-AF65-F5344CB8AC3E}">
        <p14:creationId xmlns:p14="http://schemas.microsoft.com/office/powerpoint/2010/main" val="2674563517"/>
      </p:ext>
    </p:extLst>
  </p:cSld>
  <p:clrMapOvr>
    <a:masterClrMapping/>
  </p:clrMapOvr>
  <mc:AlternateContent xmlns:mc="http://schemas.openxmlformats.org/markup-compatibility/2006" xmlns:p14="http://schemas.microsoft.com/office/powerpoint/2010/main">
    <mc:Choice Requires="p14">
      <p:transition spd="slow" p14:dur="2000" advTm="70721"/>
    </mc:Choice>
    <mc:Fallback xmlns="">
      <p:transition spd="slow" advTm="70721"/>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6E62C6-ED17-C9CA-2565-A35DA19502AA}"/>
            </a:ext>
          </a:extLst>
        </p:cNvPr>
        <p:cNvGrpSpPr/>
        <p:nvPr/>
      </p:nvGrpSpPr>
      <p:grpSpPr>
        <a:xfrm>
          <a:off x="0" y="0"/>
          <a:ext cx="0" cy="0"/>
          <a:chOff x="0" y="0"/>
          <a:chExt cx="0" cy="0"/>
        </a:xfrm>
      </p:grpSpPr>
      <p:sp>
        <p:nvSpPr>
          <p:cNvPr id="3" name="CasellaDiTesto 2">
            <a:extLst>
              <a:ext uri="{FF2B5EF4-FFF2-40B4-BE49-F238E27FC236}">
                <a16:creationId xmlns:a16="http://schemas.microsoft.com/office/drawing/2014/main" id="{F5128511-83FD-05DD-1CD7-8414A1C59D5E}"/>
              </a:ext>
            </a:extLst>
          </p:cNvPr>
          <p:cNvSpPr txBox="1"/>
          <p:nvPr/>
        </p:nvSpPr>
        <p:spPr>
          <a:xfrm>
            <a:off x="678426" y="2045850"/>
            <a:ext cx="8015749" cy="3693319"/>
          </a:xfrm>
          <a:prstGeom prst="rect">
            <a:avLst/>
          </a:prstGeom>
          <a:noFill/>
        </p:spPr>
        <p:txBody>
          <a:bodyPr wrap="square">
            <a:spAutoFit/>
          </a:bodyPr>
          <a:lstStyle/>
          <a:p>
            <a:pPr defTabSz="685800">
              <a:buFont typeface="Arial" panose="020B0604020202020204" pitchFamily="34" charset="0"/>
              <a:buChar char="•"/>
            </a:pPr>
            <a:r>
              <a:rPr lang="it-IT" dirty="0">
                <a:solidFill>
                  <a:prstClr val="black"/>
                </a:solidFill>
                <a:latin typeface="Calibri" panose="020F0502020204030204"/>
              </a:rPr>
              <a:t>contribuisce moderatamente alla perdita di peso aggiuntiva, soprattutto nel lungo termine: l’esercizio (aerobico, di resistenza o combinato) può determinare una perdita di peso aggiuntiva di circa 2–2,5 kg. </a:t>
            </a:r>
          </a:p>
          <a:p>
            <a:pPr defTabSz="685800"/>
            <a:endParaRPr lang="it-IT" dirty="0">
              <a:solidFill>
                <a:prstClr val="black"/>
              </a:solidFill>
              <a:latin typeface="Calibri" panose="020F0502020204030204"/>
            </a:endParaRPr>
          </a:p>
          <a:p>
            <a:pPr defTabSz="685800">
              <a:buFont typeface="Arial" panose="020B0604020202020204" pitchFamily="34" charset="0"/>
              <a:buChar char="•"/>
            </a:pPr>
            <a:r>
              <a:rPr lang="it-IT" dirty="0">
                <a:solidFill>
                  <a:prstClr val="black"/>
                </a:solidFill>
                <a:latin typeface="Calibri" panose="020F0502020204030204"/>
              </a:rPr>
              <a:t>migliora fitness cardiorespiratoria, sensibilità insulinica, qualità muscolare, qualità di vita</a:t>
            </a:r>
          </a:p>
          <a:p>
            <a:pPr defTabSz="685800"/>
            <a:endParaRPr lang="it-IT" dirty="0">
              <a:solidFill>
                <a:prstClr val="black"/>
              </a:solidFill>
              <a:latin typeface="Calibri" panose="020F0502020204030204"/>
            </a:endParaRPr>
          </a:p>
          <a:p>
            <a:pPr defTabSz="685800">
              <a:buFont typeface="Arial" panose="020B0604020202020204" pitchFamily="34" charset="0"/>
              <a:buChar char="•"/>
            </a:pPr>
            <a:r>
              <a:rPr lang="it-IT" dirty="0">
                <a:solidFill>
                  <a:prstClr val="black"/>
                </a:solidFill>
                <a:latin typeface="Calibri" panose="020F0502020204030204"/>
              </a:rPr>
              <a:t>aiuta a contrastare la perdita di massa magra associata alla chirurgia che ne comporta  una riduzione, con possibile rischio di </a:t>
            </a:r>
            <a:r>
              <a:rPr lang="it-IT" dirty="0" err="1">
                <a:solidFill>
                  <a:prstClr val="black"/>
                </a:solidFill>
                <a:latin typeface="Calibri" panose="020F0502020204030204"/>
              </a:rPr>
              <a:t>sarcopenia</a:t>
            </a:r>
            <a:endParaRPr lang="it-IT" dirty="0">
              <a:solidFill>
                <a:prstClr val="black"/>
              </a:solidFill>
              <a:latin typeface="Calibri" panose="020F0502020204030204"/>
            </a:endParaRPr>
          </a:p>
          <a:p>
            <a:pPr defTabSz="685800"/>
            <a:endParaRPr lang="it-IT" dirty="0">
              <a:solidFill>
                <a:prstClr val="black"/>
              </a:solidFill>
              <a:latin typeface="Calibri" panose="020F0502020204030204"/>
            </a:endParaRPr>
          </a:p>
          <a:p>
            <a:pPr defTabSz="685800">
              <a:buFont typeface="Arial" panose="020B0604020202020204" pitchFamily="34" charset="0"/>
              <a:buChar char="•"/>
            </a:pPr>
            <a:r>
              <a:rPr lang="it-IT" dirty="0">
                <a:solidFill>
                  <a:prstClr val="black"/>
                </a:solidFill>
                <a:latin typeface="Calibri" panose="020F0502020204030204"/>
              </a:rPr>
              <a:t> non sembra prevenire in maniera significativa il recupero del peso dopo intervento </a:t>
            </a:r>
          </a:p>
          <a:p>
            <a:pPr defTabSz="685800">
              <a:buFont typeface="Arial" panose="020B0604020202020204" pitchFamily="34" charset="0"/>
              <a:buChar char="•"/>
            </a:pPr>
            <a:endParaRPr lang="it-IT" dirty="0">
              <a:solidFill>
                <a:prstClr val="black"/>
              </a:solidFill>
              <a:latin typeface="Calibri" panose="020F0502020204030204"/>
            </a:endParaRPr>
          </a:p>
          <a:p>
            <a:pPr defTabSz="685800">
              <a:buFont typeface="Arial" panose="020B0604020202020204" pitchFamily="34" charset="0"/>
              <a:buChar char="•"/>
            </a:pPr>
            <a:endParaRPr lang="it-IT" dirty="0">
              <a:solidFill>
                <a:prstClr val="black"/>
              </a:solidFill>
              <a:latin typeface="Calibri" panose="020F0502020204030204"/>
            </a:endParaRPr>
          </a:p>
        </p:txBody>
      </p:sp>
      <p:sp>
        <p:nvSpPr>
          <p:cNvPr id="4" name="TextBox 9">
            <a:extLst>
              <a:ext uri="{FF2B5EF4-FFF2-40B4-BE49-F238E27FC236}">
                <a16:creationId xmlns:a16="http://schemas.microsoft.com/office/drawing/2014/main" id="{A6DC116B-5E33-88AF-DCA9-DCCCDD945034}"/>
              </a:ext>
            </a:extLst>
          </p:cNvPr>
          <p:cNvSpPr txBox="1"/>
          <p:nvPr/>
        </p:nvSpPr>
        <p:spPr>
          <a:xfrm>
            <a:off x="5359307" y="5438059"/>
            <a:ext cx="3666711" cy="456087"/>
          </a:xfrm>
          <a:prstGeom prst="rect">
            <a:avLst/>
          </a:prstGeom>
          <a:noFill/>
        </p:spPr>
        <p:txBody>
          <a:bodyPr wrap="square">
            <a:spAutoFit/>
          </a:bodyPr>
          <a:lstStyle/>
          <a:p>
            <a:pPr defTabSz="685800"/>
            <a:r>
              <a:rPr lang="it-IT" sz="788" i="1" u="sng" dirty="0" err="1">
                <a:solidFill>
                  <a:prstClr val="black"/>
                </a:solidFill>
                <a:latin typeface="Calibri (Body)"/>
                <a:ea typeface="Calibri (Body)"/>
                <a:cs typeface="Calibri (Body)"/>
              </a:rPr>
              <a:t>Physical</a:t>
            </a:r>
            <a:r>
              <a:rPr lang="it-IT" sz="788" i="1" u="sng" dirty="0">
                <a:solidFill>
                  <a:prstClr val="black"/>
                </a:solidFill>
                <a:latin typeface="Calibri (Body)"/>
                <a:ea typeface="Calibri (Body)"/>
                <a:cs typeface="Calibri (Body)"/>
              </a:rPr>
              <a:t> Activity and </a:t>
            </a:r>
            <a:r>
              <a:rPr lang="it-IT" sz="788" i="1" u="sng" dirty="0" err="1">
                <a:solidFill>
                  <a:prstClr val="black"/>
                </a:solidFill>
                <a:latin typeface="Calibri (Body)"/>
                <a:ea typeface="Calibri (Body)"/>
                <a:cs typeface="Calibri (Body)"/>
              </a:rPr>
              <a:t>Excess</a:t>
            </a:r>
            <a:r>
              <a:rPr lang="it-IT" sz="788" i="1" u="sng" dirty="0">
                <a:solidFill>
                  <a:prstClr val="black"/>
                </a:solidFill>
                <a:latin typeface="Calibri (Body)"/>
                <a:ea typeface="Calibri (Body)"/>
                <a:cs typeface="Calibri (Body)"/>
              </a:rPr>
              <a:t> Body Weight and </a:t>
            </a:r>
            <a:r>
              <a:rPr lang="it-IT" sz="788" i="1" u="sng" dirty="0" err="1">
                <a:solidFill>
                  <a:prstClr val="black"/>
                </a:solidFill>
                <a:latin typeface="Calibri (Body)"/>
                <a:ea typeface="Calibri (Body)"/>
                <a:cs typeface="Calibri (Body)"/>
              </a:rPr>
              <a:t>Adiposity</a:t>
            </a:r>
            <a:r>
              <a:rPr lang="it-IT" sz="788" i="1" u="sng" dirty="0">
                <a:solidFill>
                  <a:prstClr val="black"/>
                </a:solidFill>
                <a:latin typeface="Calibri (Body)"/>
                <a:ea typeface="Calibri (Body)"/>
                <a:cs typeface="Calibri (Body)"/>
              </a:rPr>
              <a:t> for </a:t>
            </a:r>
            <a:r>
              <a:rPr lang="it-IT" sz="788" i="1" u="sng" dirty="0" err="1">
                <a:solidFill>
                  <a:prstClr val="black"/>
                </a:solidFill>
                <a:latin typeface="Calibri (Body)"/>
                <a:ea typeface="Calibri (Body)"/>
                <a:cs typeface="Calibri (Body)"/>
              </a:rPr>
              <a:t>Adults</a:t>
            </a:r>
            <a:r>
              <a:rPr lang="it-IT" sz="788" i="1" u="sng" dirty="0">
                <a:solidFill>
                  <a:prstClr val="black"/>
                </a:solidFill>
                <a:latin typeface="Calibri (Body)"/>
                <a:ea typeface="Calibri (Body)"/>
                <a:cs typeface="Calibri (Body)"/>
              </a:rPr>
              <a:t>. American College of Sports Medicine Consensus Statement </a:t>
            </a:r>
            <a:r>
              <a:rPr lang="it-IT" sz="788" i="1" dirty="0">
                <a:solidFill>
                  <a:prstClr val="black"/>
                </a:solidFill>
                <a:latin typeface="Calibri (Body)"/>
                <a:ea typeface="Calibri (Body)"/>
                <a:cs typeface="Calibri (Body)"/>
              </a:rPr>
              <a:t>JAKICIC, JOHN M.; Medicine &amp; Science in Sports &amp; Exercise56(10) </a:t>
            </a:r>
            <a:r>
              <a:rPr lang="it-IT" sz="788" i="1" dirty="0" err="1">
                <a:solidFill>
                  <a:prstClr val="black"/>
                </a:solidFill>
                <a:latin typeface="Calibri (Body)"/>
                <a:ea typeface="Calibri (Body)"/>
                <a:cs typeface="Calibri (Body)"/>
              </a:rPr>
              <a:t>October</a:t>
            </a:r>
            <a:r>
              <a:rPr lang="it-IT" sz="788" i="1" dirty="0">
                <a:solidFill>
                  <a:prstClr val="black"/>
                </a:solidFill>
                <a:latin typeface="Calibri (Body)"/>
                <a:ea typeface="Calibri (Body)"/>
                <a:cs typeface="Calibri (Body)"/>
              </a:rPr>
              <a:t> 2024.</a:t>
            </a:r>
          </a:p>
        </p:txBody>
      </p:sp>
      <p:sp>
        <p:nvSpPr>
          <p:cNvPr id="5" name="CasellaDiTesto 4">
            <a:extLst>
              <a:ext uri="{FF2B5EF4-FFF2-40B4-BE49-F238E27FC236}">
                <a16:creationId xmlns:a16="http://schemas.microsoft.com/office/drawing/2014/main" id="{27B908F0-F8C9-D946-1162-431C235C3349}"/>
              </a:ext>
            </a:extLst>
          </p:cNvPr>
          <p:cNvSpPr txBox="1"/>
          <p:nvPr/>
        </p:nvSpPr>
        <p:spPr>
          <a:xfrm>
            <a:off x="671052" y="1263804"/>
            <a:ext cx="7809271" cy="369332"/>
          </a:xfrm>
          <a:prstGeom prst="rect">
            <a:avLst/>
          </a:prstGeom>
          <a:solidFill>
            <a:srgbClr val="DCF0C6"/>
          </a:solidFill>
        </p:spPr>
        <p:txBody>
          <a:bodyPr wrap="square">
            <a:spAutoFit/>
          </a:bodyPr>
          <a:lstStyle/>
          <a:p>
            <a:pPr defTabSz="685800"/>
            <a:r>
              <a:rPr lang="it-IT" dirty="0">
                <a:solidFill>
                  <a:prstClr val="black"/>
                </a:solidFill>
                <a:latin typeface="Calibri" panose="020F0502020204030204"/>
              </a:rPr>
              <a:t>L’attività fisica è raccomandata come parte integrante del trattamento chirurgico:</a:t>
            </a:r>
          </a:p>
        </p:txBody>
      </p:sp>
    </p:spTree>
    <p:extLst>
      <p:ext uri="{BB962C8B-B14F-4D97-AF65-F5344CB8AC3E}">
        <p14:creationId xmlns:p14="http://schemas.microsoft.com/office/powerpoint/2010/main" val="3357596725"/>
      </p:ext>
    </p:extLst>
  </p:cSld>
  <p:clrMapOvr>
    <a:masterClrMapping/>
  </p:clrMapOvr>
  <mc:AlternateContent xmlns:mc="http://schemas.openxmlformats.org/markup-compatibility/2006" xmlns:p14="http://schemas.microsoft.com/office/powerpoint/2010/main">
    <mc:Choice Requires="p14">
      <p:transition spd="slow" p14:dur="2000" advTm="42232"/>
    </mc:Choice>
    <mc:Fallback xmlns="">
      <p:transition spd="slow" advTm="42232"/>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9" name="Rectangle 48">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olo 4"/>
          <p:cNvSpPr>
            <a:spLocks noGrp="1"/>
          </p:cNvSpPr>
          <p:nvPr>
            <p:ph type="title"/>
          </p:nvPr>
        </p:nvSpPr>
        <p:spPr>
          <a:xfrm>
            <a:off x="630936" y="548640"/>
            <a:ext cx="2700645" cy="5431536"/>
          </a:xfrm>
        </p:spPr>
        <p:txBody>
          <a:bodyPr>
            <a:normAutofit/>
          </a:bodyPr>
          <a:lstStyle/>
          <a:p>
            <a:r>
              <a:rPr lang="it-IT" sz="4000" dirty="0"/>
              <a:t>Riflessioni e conclusioni</a:t>
            </a:r>
          </a:p>
        </p:txBody>
      </p:sp>
      <p:sp>
        <p:nvSpPr>
          <p:cNvPr id="51"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347917" y="3261001"/>
            <a:ext cx="4480560" cy="13716"/>
          </a:xfrm>
          <a:custGeom>
            <a:avLst/>
            <a:gdLst>
              <a:gd name="csX0" fmla="*/ 0 w 4480560"/>
              <a:gd name="csY0" fmla="*/ 0 h 13716"/>
              <a:gd name="csX1" fmla="*/ 595274 w 4480560"/>
              <a:gd name="csY1" fmla="*/ 0 h 13716"/>
              <a:gd name="csX2" fmla="*/ 1100938 w 4480560"/>
              <a:gd name="csY2" fmla="*/ 0 h 13716"/>
              <a:gd name="csX3" fmla="*/ 1651406 w 4480560"/>
              <a:gd name="csY3" fmla="*/ 0 h 13716"/>
              <a:gd name="csX4" fmla="*/ 2336292 w 4480560"/>
              <a:gd name="csY4" fmla="*/ 0 h 13716"/>
              <a:gd name="csX5" fmla="*/ 2931566 w 4480560"/>
              <a:gd name="csY5" fmla="*/ 0 h 13716"/>
              <a:gd name="csX6" fmla="*/ 3482035 w 4480560"/>
              <a:gd name="csY6" fmla="*/ 0 h 13716"/>
              <a:gd name="csX7" fmla="*/ 4480560 w 4480560"/>
              <a:gd name="csY7" fmla="*/ 0 h 13716"/>
              <a:gd name="csX8" fmla="*/ 4480560 w 4480560"/>
              <a:gd name="csY8" fmla="*/ 13716 h 13716"/>
              <a:gd name="csX9" fmla="*/ 3840480 w 4480560"/>
              <a:gd name="csY9" fmla="*/ 13716 h 13716"/>
              <a:gd name="csX10" fmla="*/ 3290011 w 4480560"/>
              <a:gd name="csY10" fmla="*/ 13716 h 13716"/>
              <a:gd name="csX11" fmla="*/ 2560320 w 4480560"/>
              <a:gd name="csY11" fmla="*/ 13716 h 13716"/>
              <a:gd name="csX12" fmla="*/ 1965046 w 4480560"/>
              <a:gd name="csY12" fmla="*/ 13716 h 13716"/>
              <a:gd name="csX13" fmla="*/ 1459382 w 4480560"/>
              <a:gd name="csY13" fmla="*/ 13716 h 13716"/>
              <a:gd name="csX14" fmla="*/ 774497 w 4480560"/>
              <a:gd name="csY14" fmla="*/ 13716 h 13716"/>
              <a:gd name="csX15" fmla="*/ 0 w 4480560"/>
              <a:gd name="csY15" fmla="*/ 13716 h 13716"/>
              <a:gd name="csX16" fmla="*/ 0 w 4480560"/>
              <a:gd name="csY16" fmla="*/ 0 h 137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13716"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273" y="3379"/>
                  <a:pt x="4480768" y="9289"/>
                  <a:pt x="4480560" y="13716"/>
                </a:cubicBezTo>
                <a:cubicBezTo>
                  <a:pt x="4314132" y="10352"/>
                  <a:pt x="4028383" y="32060"/>
                  <a:pt x="3840480" y="13716"/>
                </a:cubicBezTo>
                <a:cubicBezTo>
                  <a:pt x="3652577" y="-4628"/>
                  <a:pt x="3547615" y="-1724"/>
                  <a:pt x="3290011" y="13716"/>
                </a:cubicBezTo>
                <a:cubicBezTo>
                  <a:pt x="3032407" y="29156"/>
                  <a:pt x="2830268" y="4147"/>
                  <a:pt x="2560320" y="13716"/>
                </a:cubicBezTo>
                <a:cubicBezTo>
                  <a:pt x="2290372" y="23285"/>
                  <a:pt x="2147422" y="2156"/>
                  <a:pt x="1965046" y="13716"/>
                </a:cubicBezTo>
                <a:cubicBezTo>
                  <a:pt x="1782670" y="25276"/>
                  <a:pt x="1689791" y="36108"/>
                  <a:pt x="1459382" y="13716"/>
                </a:cubicBezTo>
                <a:cubicBezTo>
                  <a:pt x="1228973" y="-8676"/>
                  <a:pt x="915486" y="31929"/>
                  <a:pt x="774497" y="13716"/>
                </a:cubicBezTo>
                <a:cubicBezTo>
                  <a:pt x="633508" y="-4497"/>
                  <a:pt x="361442" y="-15679"/>
                  <a:pt x="0" y="13716"/>
                </a:cubicBezTo>
                <a:cubicBezTo>
                  <a:pt x="-362" y="8190"/>
                  <a:pt x="-434" y="6098"/>
                  <a:pt x="0" y="0"/>
                </a:cubicBezTo>
                <a:close/>
              </a:path>
              <a:path w="4480560" h="13716"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0360" y="3832"/>
                  <a:pt x="4481152" y="9314"/>
                  <a:pt x="4480560" y="13716"/>
                </a:cubicBezTo>
                <a:cubicBezTo>
                  <a:pt x="4279652" y="-11422"/>
                  <a:pt x="4200762" y="36994"/>
                  <a:pt x="3930091" y="13716"/>
                </a:cubicBezTo>
                <a:cubicBezTo>
                  <a:pt x="3659420" y="-9562"/>
                  <a:pt x="3456052" y="17722"/>
                  <a:pt x="3290011" y="13716"/>
                </a:cubicBezTo>
                <a:cubicBezTo>
                  <a:pt x="3123970" y="9710"/>
                  <a:pt x="2882392" y="28246"/>
                  <a:pt x="2649931" y="13716"/>
                </a:cubicBezTo>
                <a:cubicBezTo>
                  <a:pt x="2417470" y="-814"/>
                  <a:pt x="2238426" y="2765"/>
                  <a:pt x="2054657" y="13716"/>
                </a:cubicBezTo>
                <a:cubicBezTo>
                  <a:pt x="1870888" y="24667"/>
                  <a:pt x="1566368" y="40468"/>
                  <a:pt x="1324966" y="13716"/>
                </a:cubicBezTo>
                <a:cubicBezTo>
                  <a:pt x="1083564" y="-13036"/>
                  <a:pt x="787410" y="6374"/>
                  <a:pt x="595274" y="13716"/>
                </a:cubicBezTo>
                <a:cubicBezTo>
                  <a:pt x="403138" y="21058"/>
                  <a:pt x="169622" y="5927"/>
                  <a:pt x="0" y="13716"/>
                </a:cubicBezTo>
                <a:cubicBezTo>
                  <a:pt x="-475" y="8699"/>
                  <a:pt x="-565" y="4408"/>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egnaposto contenuto 2"/>
          <p:cNvSpPr>
            <a:spLocks noGrp="1"/>
          </p:cNvSpPr>
          <p:nvPr>
            <p:ph idx="1"/>
          </p:nvPr>
        </p:nvSpPr>
        <p:spPr>
          <a:xfrm>
            <a:off x="3844813" y="260648"/>
            <a:ext cx="4668251" cy="6597351"/>
          </a:xfrm>
        </p:spPr>
        <p:txBody>
          <a:bodyPr anchor="ctr">
            <a:normAutofit/>
          </a:bodyPr>
          <a:lstStyle/>
          <a:p>
            <a:r>
              <a:rPr lang="it-IT" sz="1600" b="1" dirty="0">
                <a:latin typeface="Calibri" panose="020F0502020204030204" pitchFamily="34" charset="0"/>
                <a:ea typeface="Calibri" panose="020F0502020204030204" pitchFamily="34" charset="0"/>
                <a:cs typeface="Calibri" panose="020F0502020204030204" pitchFamily="34" charset="0"/>
              </a:rPr>
              <a:t>L’efficacia evidente della chirurgia bariatrica nel trattamento dell’obesità complicata la rende progressivamente indicata in un sempre maggior numero di classi di pazienti.</a:t>
            </a:r>
          </a:p>
          <a:p>
            <a:r>
              <a:rPr lang="it-IT" sz="1600" b="1" dirty="0">
                <a:latin typeface="Calibri" panose="020F0502020204030204" pitchFamily="34" charset="0"/>
                <a:ea typeface="Calibri" panose="020F0502020204030204" pitchFamily="34" charset="0"/>
                <a:cs typeface="Calibri" panose="020F0502020204030204" pitchFamily="34" charset="0"/>
              </a:rPr>
              <a:t>In gran parte dei casi si tratta di pazienti ‘fragili’.</a:t>
            </a:r>
          </a:p>
          <a:p>
            <a:r>
              <a:rPr lang="it-IT" sz="1600" b="1" dirty="0">
                <a:solidFill>
                  <a:schemeClr val="accent2"/>
                </a:solidFill>
                <a:latin typeface="Calibri" panose="020F0502020204030204" pitchFamily="34" charset="0"/>
                <a:ea typeface="Calibri" panose="020F0502020204030204" pitchFamily="34" charset="0"/>
                <a:cs typeface="Calibri" panose="020F0502020204030204" pitchFamily="34" charset="0"/>
              </a:rPr>
              <a:t>Implementare la conoscenza dell’obesità </a:t>
            </a:r>
            <a:r>
              <a:rPr lang="it-IT" sz="1600" b="1" dirty="0" err="1">
                <a:solidFill>
                  <a:schemeClr val="accent2"/>
                </a:solidFill>
                <a:latin typeface="Calibri" panose="020F0502020204030204" pitchFamily="34" charset="0"/>
                <a:ea typeface="Calibri" panose="020F0502020204030204" pitchFamily="34" charset="0"/>
                <a:cs typeface="Calibri" panose="020F0502020204030204" pitchFamily="34" charset="0"/>
              </a:rPr>
              <a:t>sarcopenica</a:t>
            </a:r>
            <a:endParaRPr lang="it-IT" sz="1600" b="1" dirty="0">
              <a:solidFill>
                <a:schemeClr val="accent2"/>
              </a:solidFill>
              <a:latin typeface="Calibri" panose="020F0502020204030204" pitchFamily="34" charset="0"/>
              <a:ea typeface="Calibri" panose="020F0502020204030204" pitchFamily="34" charset="0"/>
              <a:cs typeface="Calibri" panose="020F0502020204030204" pitchFamily="34" charset="0"/>
            </a:endParaRPr>
          </a:p>
          <a:p>
            <a:r>
              <a:rPr lang="it-IT" sz="1600" b="1" dirty="0">
                <a:solidFill>
                  <a:schemeClr val="accent2"/>
                </a:solidFill>
                <a:latin typeface="Calibri" panose="020F0502020204030204" pitchFamily="34" charset="0"/>
                <a:ea typeface="Calibri" panose="020F0502020204030204" pitchFamily="34" charset="0"/>
                <a:cs typeface="Calibri" panose="020F0502020204030204" pitchFamily="34" charset="0"/>
              </a:rPr>
              <a:t>Scegliere ed integrare le giuste tecniche diagnostiche e terapeutiche a nostra disposizione</a:t>
            </a:r>
          </a:p>
          <a:p>
            <a:endParaRPr lang="it-IT" sz="1600" b="1" dirty="0">
              <a:latin typeface="Calibri" panose="020F0502020204030204" pitchFamily="34" charset="0"/>
              <a:ea typeface="Calibri" panose="020F0502020204030204" pitchFamily="34" charset="0"/>
              <a:cs typeface="Calibri" panose="020F0502020204030204" pitchFamily="34" charset="0"/>
            </a:endParaRPr>
          </a:p>
          <a:p>
            <a:pPr marL="0" indent="0">
              <a:buNone/>
            </a:pPr>
            <a:r>
              <a:rPr lang="it-IT" sz="1600" b="1" dirty="0">
                <a:latin typeface="Calibri" panose="020F0502020204030204" pitchFamily="34" charset="0"/>
                <a:ea typeface="Calibri" panose="020F0502020204030204" pitchFamily="34" charset="0"/>
                <a:cs typeface="Calibri" panose="020F0502020204030204" pitchFamily="34" charset="0"/>
              </a:rPr>
              <a:t>È necessario porre tutta la nostra attenzione sul riconoscimento della fragilità, sulla preparazione preoperatoria e nel postoperatorio sulla prevenzione delle complicanze</a:t>
            </a:r>
          </a:p>
          <a:p>
            <a:pPr marL="0" indent="0">
              <a:buNone/>
            </a:pPr>
            <a:endParaRPr lang="it-IT" sz="1600" b="1" dirty="0">
              <a:latin typeface="Calibri" panose="020F0502020204030204" pitchFamily="34" charset="0"/>
              <a:ea typeface="Calibri" panose="020F0502020204030204" pitchFamily="34" charset="0"/>
              <a:cs typeface="Calibri" panose="020F0502020204030204" pitchFamily="34" charset="0"/>
            </a:endParaRPr>
          </a:p>
          <a:p>
            <a:pPr marL="0" indent="0">
              <a:buNone/>
            </a:pPr>
            <a:r>
              <a:rPr lang="it-IT" sz="1600" b="1" dirty="0">
                <a:latin typeface="Calibri" panose="020F0502020204030204" pitchFamily="34" charset="0"/>
                <a:ea typeface="Calibri" panose="020F0502020204030204" pitchFamily="34" charset="0"/>
                <a:cs typeface="Calibri" panose="020F0502020204030204" pitchFamily="34" charset="0"/>
              </a:rPr>
              <a:t>…Limitare i danni: </a:t>
            </a:r>
          </a:p>
          <a:p>
            <a:pPr lvl="1"/>
            <a:r>
              <a:rPr lang="it-IT" sz="1600" b="1" dirty="0">
                <a:latin typeface="Calibri" panose="020F0502020204030204" pitchFamily="34" charset="0"/>
                <a:ea typeface="Calibri" panose="020F0502020204030204" pitchFamily="34" charset="0"/>
                <a:cs typeface="Calibri" panose="020F0502020204030204" pitchFamily="34" charset="0"/>
              </a:rPr>
              <a:t>Dietetica… farmacologia…nutraceutica… attività fisica</a:t>
            </a:r>
          </a:p>
          <a:p>
            <a:pPr marL="457200" lvl="1" indent="0">
              <a:buNone/>
            </a:pPr>
            <a:r>
              <a:rPr lang="it-IT" sz="1600" b="1" i="1" dirty="0">
                <a:solidFill>
                  <a:schemeClr val="accent2"/>
                </a:solidFill>
                <a:latin typeface="Calibri" panose="020F0502020204030204" pitchFamily="34" charset="0"/>
                <a:ea typeface="Calibri" panose="020F0502020204030204" pitchFamily="34" charset="0"/>
                <a:cs typeface="Calibri" panose="020F0502020204030204" pitchFamily="34" charset="0"/>
              </a:rPr>
              <a:t>«La fisiologia ci insegna che circa il 75% del calo ponderale dopo una dieta ipocalorica è costituito da massa grassa, mentre almeno il 25% di massa magra, con conseguente riduzione del metabolismo basale»</a:t>
            </a:r>
          </a:p>
        </p:txBody>
      </p:sp>
    </p:spTree>
    <p:extLst>
      <p:ext uri="{BB962C8B-B14F-4D97-AF65-F5344CB8AC3E}">
        <p14:creationId xmlns:p14="http://schemas.microsoft.com/office/powerpoint/2010/main" val="37355274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7F1CCB64-8231-435F-87C9-78C908E39380}"/>
              </a:ext>
            </a:extLst>
          </p:cNvPr>
          <p:cNvSpPr>
            <a:spLocks noGrp="1"/>
          </p:cNvSpPr>
          <p:nvPr>
            <p:ph type="ctrTitle"/>
          </p:nvPr>
        </p:nvSpPr>
        <p:spPr/>
        <p:txBody>
          <a:bodyPr/>
          <a:lstStyle/>
          <a:p>
            <a:r>
              <a:rPr lang="it-IT" dirty="0"/>
              <a:t>Grazie</a:t>
            </a:r>
          </a:p>
        </p:txBody>
      </p:sp>
    </p:spTree>
    <p:extLst>
      <p:ext uri="{BB962C8B-B14F-4D97-AF65-F5344CB8AC3E}">
        <p14:creationId xmlns:p14="http://schemas.microsoft.com/office/powerpoint/2010/main" val="298889708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UBGRID]" val="[SubGrid]"/>
</p:tagLst>
</file>

<file path=ppt/tags/tag2.xml><?xml version="1.0" encoding="utf-8"?>
<p:tagLst xmlns:a="http://schemas.openxmlformats.org/drawingml/2006/main" xmlns:r="http://schemas.openxmlformats.org/officeDocument/2006/relationships" xmlns:p="http://schemas.openxmlformats.org/presentationml/2006/main">
  <p:tag name="[SUBGRID]" val="[SubGrid]"/>
</p:tagLst>
</file>

<file path=ppt/tags/tag3.xml><?xml version="1.0" encoding="utf-8"?>
<p:tagLst xmlns:a="http://schemas.openxmlformats.org/drawingml/2006/main" xmlns:r="http://schemas.openxmlformats.org/officeDocument/2006/relationships" xmlns:p="http://schemas.openxmlformats.org/presentationml/2006/main">
  <p:tag name="[SUBGRID]" val="[SubGrid]"/>
</p:tagLst>
</file>

<file path=ppt/tags/tag4.xml><?xml version="1.0" encoding="utf-8"?>
<p:tagLst xmlns:a="http://schemas.openxmlformats.org/drawingml/2006/main" xmlns:r="http://schemas.openxmlformats.org/officeDocument/2006/relationships" xmlns:p="http://schemas.openxmlformats.org/presentationml/2006/main">
  <p:tag name="[SUBGRID]" val="[SubGrid]"/>
</p:tagLst>
</file>

<file path=ppt/tags/tag5.xml><?xml version="1.0" encoding="utf-8"?>
<p:tagLst xmlns:a="http://schemas.openxmlformats.org/drawingml/2006/main" xmlns:r="http://schemas.openxmlformats.org/officeDocument/2006/relationships" xmlns:p="http://schemas.openxmlformats.org/presentationml/2006/main">
  <p:tag name="[SUBGRID]" val="[SubGrid]"/>
</p:tagLst>
</file>

<file path=ppt/tags/tag6.xml><?xml version="1.0" encoding="utf-8"?>
<p:tagLst xmlns:a="http://schemas.openxmlformats.org/drawingml/2006/main" xmlns:r="http://schemas.openxmlformats.org/officeDocument/2006/relationships" xmlns:p="http://schemas.openxmlformats.org/presentationml/2006/main">
  <p:tag name="[SUBGRID]" val="[SubGrid]"/>
</p:tagLst>
</file>

<file path=ppt/tags/tag7.xml><?xml version="1.0" encoding="utf-8"?>
<p:tagLst xmlns:a="http://schemas.openxmlformats.org/drawingml/2006/main" xmlns:r="http://schemas.openxmlformats.org/officeDocument/2006/relationships" xmlns:p="http://schemas.openxmlformats.org/presentationml/2006/main">
  <p:tag name="[SUBGRID]" val="[SubGrid]"/>
</p:tagLst>
</file>

<file path=ppt/tags/tag8.xml><?xml version="1.0" encoding="utf-8"?>
<p:tagLst xmlns:a="http://schemas.openxmlformats.org/drawingml/2006/main" xmlns:r="http://schemas.openxmlformats.org/officeDocument/2006/relationships" xmlns:p="http://schemas.openxmlformats.org/presentationml/2006/main">
  <p:tag name="[SUBGRID]" val="[SubGrid]"/>
</p:tagLst>
</file>

<file path=ppt/tags/tag9.xml><?xml version="1.0" encoding="utf-8"?>
<p:tagLst xmlns:a="http://schemas.openxmlformats.org/drawingml/2006/main" xmlns:r="http://schemas.openxmlformats.org/officeDocument/2006/relationships" xmlns:p="http://schemas.openxmlformats.org/presentationml/2006/main">
  <p:tag name="[SUBGRID]" val="[SubGrid]"/>
</p:tagLst>
</file>

<file path=ppt/tags/tag10.xml><?xml version="1.0" encoding="utf-8"?>
<p:tagLst xmlns:a="http://schemas.openxmlformats.org/drawingml/2006/main" xmlns:r="http://schemas.openxmlformats.org/officeDocument/2006/relationships" xmlns:p="http://schemas.openxmlformats.org/presentationml/2006/main">
  <p:tag name="[SUBGRID]" val="[SubGrid]"/>
</p:tagLst>
</file>

<file path=ppt/tags/tag11.xml><?xml version="1.0" encoding="utf-8"?>
<p:tagLst xmlns:a="http://schemas.openxmlformats.org/drawingml/2006/main" xmlns:r="http://schemas.openxmlformats.org/officeDocument/2006/relationships" xmlns:p="http://schemas.openxmlformats.org/presentationml/2006/main">
  <p:tag name="[SUBGRID]" val="[SubGrid]"/>
</p:tagLst>
</file>

<file path=ppt/tags/tag12.xml><?xml version="1.0" encoding="utf-8"?>
<p:tagLst xmlns:a="http://schemas.openxmlformats.org/drawingml/2006/main" xmlns:r="http://schemas.openxmlformats.org/officeDocument/2006/relationships" xmlns:p="http://schemas.openxmlformats.org/presentationml/2006/main">
  <p:tag name="[SUBGRID]" val="[SubGrid]"/>
</p:tagLst>
</file>

<file path=ppt/tags/tag13.xml><?xml version="1.0" encoding="utf-8"?>
<p:tagLst xmlns:a="http://schemas.openxmlformats.org/drawingml/2006/main" xmlns:r="http://schemas.openxmlformats.org/officeDocument/2006/relationships" xmlns:p="http://schemas.openxmlformats.org/presentationml/2006/main">
  <p:tag name="[SUBGRID]" val="[SubGrid]"/>
</p:tagLst>
</file>

<file path=ppt/tags/tag14.xml><?xml version="1.0" encoding="utf-8"?>
<p:tagLst xmlns:a="http://schemas.openxmlformats.org/drawingml/2006/main" xmlns:r="http://schemas.openxmlformats.org/officeDocument/2006/relationships" xmlns:p="http://schemas.openxmlformats.org/presentationml/2006/main">
  <p:tag name="[SUBGRID]" val="[SubGrid]"/>
</p:tagLst>
</file>

<file path=ppt/tags/tag15.xml><?xml version="1.0" encoding="utf-8"?>
<p:tagLst xmlns:a="http://schemas.openxmlformats.org/drawingml/2006/main" xmlns:r="http://schemas.openxmlformats.org/officeDocument/2006/relationships" xmlns:p="http://schemas.openxmlformats.org/presentationml/2006/main">
  <p:tag name="[SUBGRID]" val="[SubGrid]"/>
</p:tagLst>
</file>

<file path=ppt/tags/tag16.xml><?xml version="1.0" encoding="utf-8"?>
<p:tagLst xmlns:a="http://schemas.openxmlformats.org/drawingml/2006/main" xmlns:r="http://schemas.openxmlformats.org/officeDocument/2006/relationships" xmlns:p="http://schemas.openxmlformats.org/presentationml/2006/main">
  <p:tag name="[SUBGRID]" val="[SubGrid]"/>
</p:tagLst>
</file>

<file path=ppt/tags/tag17.xml><?xml version="1.0" encoding="utf-8"?>
<p:tagLst xmlns:a="http://schemas.openxmlformats.org/drawingml/2006/main" xmlns:r="http://schemas.openxmlformats.org/officeDocument/2006/relationships" xmlns:p="http://schemas.openxmlformats.org/presentationml/2006/main">
  <p:tag name="[SUBGRID]" val="[SubGrid]"/>
</p:tagLst>
</file>

<file path=ppt/tags/tag18.xml><?xml version="1.0" encoding="utf-8"?>
<p:tagLst xmlns:a="http://schemas.openxmlformats.org/drawingml/2006/main" xmlns:r="http://schemas.openxmlformats.org/officeDocument/2006/relationships" xmlns:p="http://schemas.openxmlformats.org/presentationml/2006/main">
  <p:tag name="[SUBGRID]" val="[SubGrid]"/>
</p:tagLst>
</file>

<file path=ppt/tags/tag19.xml><?xml version="1.0" encoding="utf-8"?>
<p:tagLst xmlns:a="http://schemas.openxmlformats.org/drawingml/2006/main" xmlns:r="http://schemas.openxmlformats.org/officeDocument/2006/relationships" xmlns:p="http://schemas.openxmlformats.org/presentationml/2006/main">
  <p:tag name="[SUBGRID]" val="[SubGrid]"/>
</p:tagLst>
</file>

<file path=ppt/tags/tag20.xml><?xml version="1.0" encoding="utf-8"?>
<p:tagLst xmlns:a="http://schemas.openxmlformats.org/drawingml/2006/main" xmlns:r="http://schemas.openxmlformats.org/officeDocument/2006/relationships" xmlns:p="http://schemas.openxmlformats.org/presentationml/2006/main">
  <p:tag name="[SUBGRID]" val="[SubGrid]"/>
</p:tagLst>
</file>

<file path=ppt/tags/tag21.xml><?xml version="1.0" encoding="utf-8"?>
<p:tagLst xmlns:a="http://schemas.openxmlformats.org/drawingml/2006/main" xmlns:r="http://schemas.openxmlformats.org/officeDocument/2006/relationships" xmlns:p="http://schemas.openxmlformats.org/presentationml/2006/main">
  <p:tag name="[SUBGRID]" val="[SubGrid]"/>
</p:tagLst>
</file>

<file path=ppt/tags/tag22.xml><?xml version="1.0" encoding="utf-8"?>
<p:tagLst xmlns:a="http://schemas.openxmlformats.org/drawingml/2006/main" xmlns:r="http://schemas.openxmlformats.org/officeDocument/2006/relationships" xmlns:p="http://schemas.openxmlformats.org/presentationml/2006/main">
  <p:tag name="[SUBGRID]" val="[SubGrid]"/>
</p:tagLst>
</file>

<file path=ppt/tags/tag23.xml><?xml version="1.0" encoding="utf-8"?>
<p:tagLst xmlns:a="http://schemas.openxmlformats.org/drawingml/2006/main" xmlns:r="http://schemas.openxmlformats.org/officeDocument/2006/relationships" xmlns:p="http://schemas.openxmlformats.org/presentationml/2006/main">
  <p:tag name="[SUBGRID]" val="[SubGrid]"/>
</p:tagLst>
</file>

<file path=ppt/tags/tag24.xml><?xml version="1.0" encoding="utf-8"?>
<p:tagLst xmlns:a="http://schemas.openxmlformats.org/drawingml/2006/main" xmlns:r="http://schemas.openxmlformats.org/officeDocument/2006/relationships" xmlns:p="http://schemas.openxmlformats.org/presentationml/2006/main">
  <p:tag name="[SUBGRID]" val="[SubGrid]"/>
</p:tagLst>
</file>

<file path=ppt/tags/tag25.xml><?xml version="1.0" encoding="utf-8"?>
<p:tagLst xmlns:a="http://schemas.openxmlformats.org/drawingml/2006/main" xmlns:r="http://schemas.openxmlformats.org/officeDocument/2006/relationships" xmlns:p="http://schemas.openxmlformats.org/presentationml/2006/main">
  <p:tag name="[SUBGRID]" val="[SubGrid]"/>
</p:tagLst>
</file>

<file path=ppt/tags/tag26.xml><?xml version="1.0" encoding="utf-8"?>
<p:tagLst xmlns:a="http://schemas.openxmlformats.org/drawingml/2006/main" xmlns:r="http://schemas.openxmlformats.org/officeDocument/2006/relationships" xmlns:p="http://schemas.openxmlformats.org/presentationml/2006/main">
  <p:tag name="[SUBGRID]" val="[SubGrid]"/>
</p:tagLst>
</file>

<file path=ppt/tags/tag27.xml><?xml version="1.0" encoding="utf-8"?>
<p:tagLst xmlns:a="http://schemas.openxmlformats.org/drawingml/2006/main" xmlns:r="http://schemas.openxmlformats.org/officeDocument/2006/relationships" xmlns:p="http://schemas.openxmlformats.org/presentationml/2006/main">
  <p:tag name="[SUBGRID]" val="[SubGrid]"/>
</p:tagLst>
</file>

<file path=ppt/tags/tag28.xml><?xml version="1.0" encoding="utf-8"?>
<p:tagLst xmlns:a="http://schemas.openxmlformats.org/drawingml/2006/main" xmlns:r="http://schemas.openxmlformats.org/officeDocument/2006/relationships" xmlns:p="http://schemas.openxmlformats.org/presentationml/2006/main">
  <p:tag name="[SUBGRID]" val="[SubGrid]"/>
</p:tagLst>
</file>

<file path=ppt/tags/tag29.xml><?xml version="1.0" encoding="utf-8"?>
<p:tagLst xmlns:a="http://schemas.openxmlformats.org/drawingml/2006/main" xmlns:r="http://schemas.openxmlformats.org/officeDocument/2006/relationships" xmlns:p="http://schemas.openxmlformats.org/presentationml/2006/main">
  <p:tag name="[SUBGRID]" val="[SubGrid]"/>
</p:tagLst>
</file>

<file path=ppt/tags/tag30.xml><?xml version="1.0" encoding="utf-8"?>
<p:tagLst xmlns:a="http://schemas.openxmlformats.org/drawingml/2006/main" xmlns:r="http://schemas.openxmlformats.org/officeDocument/2006/relationships" xmlns:p="http://schemas.openxmlformats.org/presentationml/2006/main">
  <p:tag name="[SUBGRID]" val="[SubGrid]"/>
</p:tagLst>
</file>

<file path=ppt/tags/tag31.xml><?xml version="1.0" encoding="utf-8"?>
<p:tagLst xmlns:a="http://schemas.openxmlformats.org/drawingml/2006/main" xmlns:r="http://schemas.openxmlformats.org/officeDocument/2006/relationships" xmlns:p="http://schemas.openxmlformats.org/presentationml/2006/main">
  <p:tag name="[SUBGRID]" val="[SubGrid]"/>
</p:tagLst>
</file>

<file path=ppt/tags/tag32.xml><?xml version="1.0" encoding="utf-8"?>
<p:tagLst xmlns:a="http://schemas.openxmlformats.org/drawingml/2006/main" xmlns:r="http://schemas.openxmlformats.org/officeDocument/2006/relationships" xmlns:p="http://schemas.openxmlformats.org/presentationml/2006/main">
  <p:tag name="[SUBGRID]" val="[SubGrid]"/>
</p:tagLst>
</file>

<file path=ppt/tags/tag33.xml><?xml version="1.0" encoding="utf-8"?>
<p:tagLst xmlns:a="http://schemas.openxmlformats.org/drawingml/2006/main" xmlns:r="http://schemas.openxmlformats.org/officeDocument/2006/relationships" xmlns:p="http://schemas.openxmlformats.org/presentationml/2006/main">
  <p:tag name="[SUBGRID]" val="[SubGrid]"/>
</p:tagLst>
</file>

<file path=ppt/tags/tag34.xml><?xml version="1.0" encoding="utf-8"?>
<p:tagLst xmlns:a="http://schemas.openxmlformats.org/drawingml/2006/main" xmlns:r="http://schemas.openxmlformats.org/officeDocument/2006/relationships" xmlns:p="http://schemas.openxmlformats.org/presentationml/2006/main">
  <p:tag name="[SUBGRID]" val="[SubGrid]"/>
</p:tagLst>
</file>

<file path=ppt/tags/tag35.xml><?xml version="1.0" encoding="utf-8"?>
<p:tagLst xmlns:a="http://schemas.openxmlformats.org/drawingml/2006/main" xmlns:r="http://schemas.openxmlformats.org/officeDocument/2006/relationships" xmlns:p="http://schemas.openxmlformats.org/presentationml/2006/main">
  <p:tag name="[SUBGRID]" val="[SubGrid]"/>
</p:tagLst>
</file>

<file path=ppt/tags/tag36.xml><?xml version="1.0" encoding="utf-8"?>
<p:tagLst xmlns:a="http://schemas.openxmlformats.org/drawingml/2006/main" xmlns:r="http://schemas.openxmlformats.org/officeDocument/2006/relationships" xmlns:p="http://schemas.openxmlformats.org/presentationml/2006/main">
  <p:tag name="[SUBGRID]" val="[SubGrid]"/>
</p:tagLst>
</file>

<file path=ppt/tags/tag37.xml><?xml version="1.0" encoding="utf-8"?>
<p:tagLst xmlns:a="http://schemas.openxmlformats.org/drawingml/2006/main" xmlns:r="http://schemas.openxmlformats.org/officeDocument/2006/relationships" xmlns:p="http://schemas.openxmlformats.org/presentationml/2006/main">
  <p:tag name="[SUBGRID]" val="[SubGrid]"/>
</p:tagLst>
</file>

<file path=ppt/tags/tag38.xml><?xml version="1.0" encoding="utf-8"?>
<p:tagLst xmlns:a="http://schemas.openxmlformats.org/drawingml/2006/main" xmlns:r="http://schemas.openxmlformats.org/officeDocument/2006/relationships" xmlns:p="http://schemas.openxmlformats.org/presentationml/2006/main">
  <p:tag name="[SUBGRID]" val="[SubGrid]"/>
</p:tagLst>
</file>

<file path=ppt/tags/tag39.xml><?xml version="1.0" encoding="utf-8"?>
<p:tagLst xmlns:a="http://schemas.openxmlformats.org/drawingml/2006/main" xmlns:r="http://schemas.openxmlformats.org/officeDocument/2006/relationships" xmlns:p="http://schemas.openxmlformats.org/presentationml/2006/main">
  <p:tag name="[SUBGRID]" val="[SubGrid]"/>
</p:tagLst>
</file>

<file path=ppt/tags/tag40.xml><?xml version="1.0" encoding="utf-8"?>
<p:tagLst xmlns:a="http://schemas.openxmlformats.org/drawingml/2006/main" xmlns:r="http://schemas.openxmlformats.org/officeDocument/2006/relationships" xmlns:p="http://schemas.openxmlformats.org/presentationml/2006/main">
  <p:tag name="[SUBGRID]" val="[SubGrid]"/>
</p:tagLst>
</file>

<file path=ppt/tags/tag41.xml><?xml version="1.0" encoding="utf-8"?>
<p:tagLst xmlns:a="http://schemas.openxmlformats.org/drawingml/2006/main" xmlns:r="http://schemas.openxmlformats.org/officeDocument/2006/relationships" xmlns:p="http://schemas.openxmlformats.org/presentationml/2006/main">
  <p:tag name="[SUBGRID]" val="[SubGrid]"/>
</p:tagLst>
</file>

<file path=ppt/tags/tag42.xml><?xml version="1.0" encoding="utf-8"?>
<p:tagLst xmlns:a="http://schemas.openxmlformats.org/drawingml/2006/main" xmlns:r="http://schemas.openxmlformats.org/officeDocument/2006/relationships" xmlns:p="http://schemas.openxmlformats.org/presentationml/2006/main">
  <p:tag name="[SUBGRID]" val="[SubGrid]"/>
</p:tagLst>
</file>

<file path=ppt/tags/tag43.xml><?xml version="1.0" encoding="utf-8"?>
<p:tagLst xmlns:a="http://schemas.openxmlformats.org/drawingml/2006/main" xmlns:r="http://schemas.openxmlformats.org/officeDocument/2006/relationships" xmlns:p="http://schemas.openxmlformats.org/presentationml/2006/main">
  <p:tag name="[SUBGRID]" val="[SubGrid]"/>
</p:tagLst>
</file>

<file path=ppt/tags/tag44.xml><?xml version="1.0" encoding="utf-8"?>
<p:tagLst xmlns:a="http://schemas.openxmlformats.org/drawingml/2006/main" xmlns:r="http://schemas.openxmlformats.org/officeDocument/2006/relationships" xmlns:p="http://schemas.openxmlformats.org/presentationml/2006/main">
  <p:tag name="[SUBGRID]" val="[SubGrid]"/>
</p:tagLst>
</file>

<file path=ppt/tags/tag45.xml><?xml version="1.0" encoding="utf-8"?>
<p:tagLst xmlns:a="http://schemas.openxmlformats.org/drawingml/2006/main" xmlns:r="http://schemas.openxmlformats.org/officeDocument/2006/relationships" xmlns:p="http://schemas.openxmlformats.org/presentationml/2006/main">
  <p:tag name="[SUBGRID]" val="[SubGrid]"/>
</p:tagLst>
</file>

<file path=ppt/tags/tag46.xml><?xml version="1.0" encoding="utf-8"?>
<p:tagLst xmlns:a="http://schemas.openxmlformats.org/drawingml/2006/main" xmlns:r="http://schemas.openxmlformats.org/officeDocument/2006/relationships" xmlns:p="http://schemas.openxmlformats.org/presentationml/2006/main">
  <p:tag name="[SUBGRID]" val="[SubGrid]"/>
</p:tagLst>
</file>

<file path=ppt/tags/tag47.xml><?xml version="1.0" encoding="utf-8"?>
<p:tagLst xmlns:a="http://schemas.openxmlformats.org/drawingml/2006/main" xmlns:r="http://schemas.openxmlformats.org/officeDocument/2006/relationships" xmlns:p="http://schemas.openxmlformats.org/presentationml/2006/main">
  <p:tag name="[SUBGRID]" val="[SubGrid]"/>
</p:tagLst>
</file>

<file path=ppt/tags/tag48.xml><?xml version="1.0" encoding="utf-8"?>
<p:tagLst xmlns:a="http://schemas.openxmlformats.org/drawingml/2006/main" xmlns:r="http://schemas.openxmlformats.org/officeDocument/2006/relationships" xmlns:p="http://schemas.openxmlformats.org/presentationml/2006/main">
  <p:tag name="[SUBGRID]" val="[SubGrid]"/>
</p:tagLst>
</file>

<file path=ppt/tags/tag49.xml><?xml version="1.0" encoding="utf-8"?>
<p:tagLst xmlns:a="http://schemas.openxmlformats.org/drawingml/2006/main" xmlns:r="http://schemas.openxmlformats.org/officeDocument/2006/relationships" xmlns:p="http://schemas.openxmlformats.org/presentationml/2006/main">
  <p:tag name="[SUBGRID]" val="[SubGrid]"/>
</p:tagLst>
</file>

<file path=ppt/tags/tag50.xml><?xml version="1.0" encoding="utf-8"?>
<p:tagLst xmlns:a="http://schemas.openxmlformats.org/drawingml/2006/main" xmlns:r="http://schemas.openxmlformats.org/officeDocument/2006/relationships" xmlns:p="http://schemas.openxmlformats.org/presentationml/2006/main">
  <p:tag name="[SUBGRID]" val="[SubGrid]"/>
</p:tagLst>
</file>

<file path=ppt/tags/tag51.xml><?xml version="1.0" encoding="utf-8"?>
<p:tagLst xmlns:a="http://schemas.openxmlformats.org/drawingml/2006/main" xmlns:r="http://schemas.openxmlformats.org/officeDocument/2006/relationships" xmlns:p="http://schemas.openxmlformats.org/presentationml/2006/main">
  <p:tag name="[SUBGRID]" val="[SubGrid]"/>
</p:tagLst>
</file>

<file path=ppt/tags/tag52.xml><?xml version="1.0" encoding="utf-8"?>
<p:tagLst xmlns:a="http://schemas.openxmlformats.org/drawingml/2006/main" xmlns:r="http://schemas.openxmlformats.org/officeDocument/2006/relationships" xmlns:p="http://schemas.openxmlformats.org/presentationml/2006/main">
  <p:tag name="[SUBGRID]" val="[SubGrid]"/>
</p:tagLst>
</file>

<file path=ppt/tags/tag53.xml><?xml version="1.0" encoding="utf-8"?>
<p:tagLst xmlns:a="http://schemas.openxmlformats.org/drawingml/2006/main" xmlns:r="http://schemas.openxmlformats.org/officeDocument/2006/relationships" xmlns:p="http://schemas.openxmlformats.org/presentationml/2006/main">
  <p:tag name="[SUBGRID]" val="[SubGrid]"/>
</p:tagLst>
</file>

<file path=ppt/tags/tag54.xml><?xml version="1.0" encoding="utf-8"?>
<p:tagLst xmlns:a="http://schemas.openxmlformats.org/drawingml/2006/main" xmlns:r="http://schemas.openxmlformats.org/officeDocument/2006/relationships" xmlns:p="http://schemas.openxmlformats.org/presentationml/2006/main">
  <p:tag name="[SUBGRID]" val="[SubGrid]"/>
</p:tagLst>
</file>

<file path=ppt/tags/tag55.xml><?xml version="1.0" encoding="utf-8"?>
<p:tagLst xmlns:a="http://schemas.openxmlformats.org/drawingml/2006/main" xmlns:r="http://schemas.openxmlformats.org/officeDocument/2006/relationships" xmlns:p="http://schemas.openxmlformats.org/presentationml/2006/main">
  <p:tag name="[SUBGRID]" val="[SubGrid]"/>
</p:tagLst>
</file>

<file path=ppt/tags/tag56.xml><?xml version="1.0" encoding="utf-8"?>
<p:tagLst xmlns:a="http://schemas.openxmlformats.org/drawingml/2006/main" xmlns:r="http://schemas.openxmlformats.org/officeDocument/2006/relationships" xmlns:p="http://schemas.openxmlformats.org/presentationml/2006/main">
  <p:tag name="[SUBGRID]" val="[SubGrid]"/>
</p:tagLst>
</file>

<file path=ppt/tags/tag57.xml><?xml version="1.0" encoding="utf-8"?>
<p:tagLst xmlns:a="http://schemas.openxmlformats.org/drawingml/2006/main" xmlns:r="http://schemas.openxmlformats.org/officeDocument/2006/relationships" xmlns:p="http://schemas.openxmlformats.org/presentationml/2006/main">
  <p:tag name="[SUBGRID]" val="[SubGrid]"/>
</p:tagLst>
</file>

<file path=ppt/tags/tag58.xml><?xml version="1.0" encoding="utf-8"?>
<p:tagLst xmlns:a="http://schemas.openxmlformats.org/drawingml/2006/main" xmlns:r="http://schemas.openxmlformats.org/officeDocument/2006/relationships" xmlns:p="http://schemas.openxmlformats.org/presentationml/2006/main">
  <p:tag name="[SUBGRID]" val="[SubGrid]"/>
</p:tagLst>
</file>

<file path=ppt/tags/tag59.xml><?xml version="1.0" encoding="utf-8"?>
<p:tagLst xmlns:a="http://schemas.openxmlformats.org/drawingml/2006/main" xmlns:r="http://schemas.openxmlformats.org/officeDocument/2006/relationships" xmlns:p="http://schemas.openxmlformats.org/presentationml/2006/main">
  <p:tag name="[SUBGRID]" val="[SubGrid]"/>
</p:tagLst>
</file>

<file path=ppt/tags/tag60.xml><?xml version="1.0" encoding="utf-8"?>
<p:tagLst xmlns:a="http://schemas.openxmlformats.org/drawingml/2006/main" xmlns:r="http://schemas.openxmlformats.org/officeDocument/2006/relationships" xmlns:p="http://schemas.openxmlformats.org/presentationml/2006/main">
  <p:tag name="[SUBGRID]" val="[SubGrid]"/>
</p:tagLst>
</file>

<file path=ppt/tags/tag61.xml><?xml version="1.0" encoding="utf-8"?>
<p:tagLst xmlns:a="http://schemas.openxmlformats.org/drawingml/2006/main" xmlns:r="http://schemas.openxmlformats.org/officeDocument/2006/relationships" xmlns:p="http://schemas.openxmlformats.org/presentationml/2006/main">
  <p:tag name="[SUBGRID]" val="[SubGrid]"/>
</p:tagLst>
</file>

<file path=ppt/tags/tag62.xml><?xml version="1.0" encoding="utf-8"?>
<p:tagLst xmlns:a="http://schemas.openxmlformats.org/drawingml/2006/main" xmlns:r="http://schemas.openxmlformats.org/officeDocument/2006/relationships" xmlns:p="http://schemas.openxmlformats.org/presentationml/2006/main">
  <p:tag name="[SUBGRID]" val="[SubGrid]"/>
</p:tagLst>
</file>

<file path=ppt/tags/tag63.xml><?xml version="1.0" encoding="utf-8"?>
<p:tagLst xmlns:a="http://schemas.openxmlformats.org/drawingml/2006/main" xmlns:r="http://schemas.openxmlformats.org/officeDocument/2006/relationships" xmlns:p="http://schemas.openxmlformats.org/presentationml/2006/main">
  <p:tag name="[SUBGRID]" val="[SubGrid]"/>
</p:tagLst>
</file>

<file path=ppt/tags/tag64.xml><?xml version="1.0" encoding="utf-8"?>
<p:tagLst xmlns:a="http://schemas.openxmlformats.org/drawingml/2006/main" xmlns:r="http://schemas.openxmlformats.org/officeDocument/2006/relationships" xmlns:p="http://schemas.openxmlformats.org/presentationml/2006/main">
  <p:tag name="[SUBGRID]" val="[SubGrid]"/>
</p:tagLst>
</file>

<file path=ppt/tags/tag65.xml><?xml version="1.0" encoding="utf-8"?>
<p:tagLst xmlns:a="http://schemas.openxmlformats.org/drawingml/2006/main" xmlns:r="http://schemas.openxmlformats.org/officeDocument/2006/relationships" xmlns:p="http://schemas.openxmlformats.org/presentationml/2006/main">
  <p:tag name="[SUBGRID]" val="[SubGrid]"/>
</p:tagLst>
</file>

<file path=ppt/tags/tag66.xml><?xml version="1.0" encoding="utf-8"?>
<p:tagLst xmlns:a="http://schemas.openxmlformats.org/drawingml/2006/main" xmlns:r="http://schemas.openxmlformats.org/officeDocument/2006/relationships" xmlns:p="http://schemas.openxmlformats.org/presentationml/2006/main">
  <p:tag name="[SUBGRID]" val="[SubGrid]"/>
</p:tagLst>
</file>

<file path=ppt/tags/tag67.xml><?xml version="1.0" encoding="utf-8"?>
<p:tagLst xmlns:a="http://schemas.openxmlformats.org/drawingml/2006/main" xmlns:r="http://schemas.openxmlformats.org/officeDocument/2006/relationships" xmlns:p="http://schemas.openxmlformats.org/presentationml/2006/main">
  <p:tag name="[SUBGRID]" val="[SubGrid]"/>
</p:tagLst>
</file>

<file path=ppt/tags/tag68.xml><?xml version="1.0" encoding="utf-8"?>
<p:tagLst xmlns:a="http://schemas.openxmlformats.org/drawingml/2006/main" xmlns:r="http://schemas.openxmlformats.org/officeDocument/2006/relationships" xmlns:p="http://schemas.openxmlformats.org/presentationml/2006/main">
  <p:tag name="[SUBGRID]" val="[SubGrid]"/>
</p:tagLst>
</file>

<file path=ppt/tags/tag69.xml><?xml version="1.0" encoding="utf-8"?>
<p:tagLst xmlns:a="http://schemas.openxmlformats.org/drawingml/2006/main" xmlns:r="http://schemas.openxmlformats.org/officeDocument/2006/relationships" xmlns:p="http://schemas.openxmlformats.org/presentationml/2006/main">
  <p:tag name="[SUBGRID]" val="[SubGrid]"/>
</p:tagLst>
</file>

<file path=ppt/tags/tag70.xml><?xml version="1.0" encoding="utf-8"?>
<p:tagLst xmlns:a="http://schemas.openxmlformats.org/drawingml/2006/main" xmlns:r="http://schemas.openxmlformats.org/officeDocument/2006/relationships" xmlns:p="http://schemas.openxmlformats.org/presentationml/2006/main">
  <p:tag name="[SUBGRID]" val="[SubGrid]"/>
</p:tagLst>
</file>

<file path=ppt/tags/tag71.xml><?xml version="1.0" encoding="utf-8"?>
<p:tagLst xmlns:a="http://schemas.openxmlformats.org/drawingml/2006/main" xmlns:r="http://schemas.openxmlformats.org/officeDocument/2006/relationships" xmlns:p="http://schemas.openxmlformats.org/presentationml/2006/main">
  <p:tag name="[SUBGRID]" val="[SubGrid]"/>
</p:tagLst>
</file>

<file path=ppt/tags/tag72.xml><?xml version="1.0" encoding="utf-8"?>
<p:tagLst xmlns:a="http://schemas.openxmlformats.org/drawingml/2006/main" xmlns:r="http://schemas.openxmlformats.org/officeDocument/2006/relationships" xmlns:p="http://schemas.openxmlformats.org/presentationml/2006/main">
  <p:tag name="[SUBGRID]" val="[SubGrid]"/>
</p:tagLst>
</file>

<file path=ppt/tags/tag73.xml><?xml version="1.0" encoding="utf-8"?>
<p:tagLst xmlns:a="http://schemas.openxmlformats.org/drawingml/2006/main" xmlns:r="http://schemas.openxmlformats.org/officeDocument/2006/relationships" xmlns:p="http://schemas.openxmlformats.org/presentationml/2006/main">
  <p:tag name="[SUBGRID]" val="[SubGrid]"/>
</p:tagLst>
</file>

<file path=ppt/tags/tag74.xml><?xml version="1.0" encoding="utf-8"?>
<p:tagLst xmlns:a="http://schemas.openxmlformats.org/drawingml/2006/main" xmlns:r="http://schemas.openxmlformats.org/officeDocument/2006/relationships" xmlns:p="http://schemas.openxmlformats.org/presentationml/2006/main">
  <p:tag name="[SUBGRID]" val="[SubGrid]"/>
</p:tagLst>
</file>

<file path=ppt/tags/tag75.xml><?xml version="1.0" encoding="utf-8"?>
<p:tagLst xmlns:a="http://schemas.openxmlformats.org/drawingml/2006/main" xmlns:r="http://schemas.openxmlformats.org/officeDocument/2006/relationships" xmlns:p="http://schemas.openxmlformats.org/presentationml/2006/main">
  <p:tag name="[SUBGRID]" val="[SubGrid]"/>
</p:tagLst>
</file>

<file path=ppt/tags/tag76.xml><?xml version="1.0" encoding="utf-8"?>
<p:tagLst xmlns:a="http://schemas.openxmlformats.org/drawingml/2006/main" xmlns:r="http://schemas.openxmlformats.org/officeDocument/2006/relationships" xmlns:p="http://schemas.openxmlformats.org/presentationml/2006/main">
  <p:tag name="[SUBGRID]" val="[SubGrid]"/>
</p:tagLst>
</file>

<file path=ppt/tags/tag77.xml><?xml version="1.0" encoding="utf-8"?>
<p:tagLst xmlns:a="http://schemas.openxmlformats.org/drawingml/2006/main" xmlns:r="http://schemas.openxmlformats.org/officeDocument/2006/relationships" xmlns:p="http://schemas.openxmlformats.org/presentationml/2006/main">
  <p:tag name="[SUBGRID]" val="[SubGrid]"/>
</p:tagLst>
</file>

<file path=ppt/tags/tag78.xml><?xml version="1.0" encoding="utf-8"?>
<p:tagLst xmlns:a="http://schemas.openxmlformats.org/drawingml/2006/main" xmlns:r="http://schemas.openxmlformats.org/officeDocument/2006/relationships" xmlns:p="http://schemas.openxmlformats.org/presentationml/2006/main">
  <p:tag name="[SUBGRID]" val="[SubGrid]"/>
</p:tagLst>
</file>

<file path=ppt/tags/tag79.xml><?xml version="1.0" encoding="utf-8"?>
<p:tagLst xmlns:a="http://schemas.openxmlformats.org/drawingml/2006/main" xmlns:r="http://schemas.openxmlformats.org/officeDocument/2006/relationships" xmlns:p="http://schemas.openxmlformats.org/presentationml/2006/main">
  <p:tag name="[SUBGRID]" val="[SubGrid]"/>
</p:tagLst>
</file>

<file path=ppt/tags/tag80.xml><?xml version="1.0" encoding="utf-8"?>
<p:tagLst xmlns:a="http://schemas.openxmlformats.org/drawingml/2006/main" xmlns:r="http://schemas.openxmlformats.org/officeDocument/2006/relationships" xmlns:p="http://schemas.openxmlformats.org/presentationml/2006/main">
  <p:tag name="[SUBGRID]" val="[SubGrid]"/>
</p:tagLst>
</file>

<file path=ppt/tags/tag81.xml><?xml version="1.0" encoding="utf-8"?>
<p:tagLst xmlns:a="http://schemas.openxmlformats.org/drawingml/2006/main" xmlns:r="http://schemas.openxmlformats.org/officeDocument/2006/relationships" xmlns:p="http://schemas.openxmlformats.org/presentationml/2006/main">
  <p:tag name="[SUBGRID]" val="[SubGrid]"/>
</p:tagLst>
</file>

<file path=ppt/tags/tag82.xml><?xml version="1.0" encoding="utf-8"?>
<p:tagLst xmlns:a="http://schemas.openxmlformats.org/drawingml/2006/main" xmlns:r="http://schemas.openxmlformats.org/officeDocument/2006/relationships" xmlns:p="http://schemas.openxmlformats.org/presentationml/2006/main">
  <p:tag name="[SUBGRID]" val="[SubGrid]"/>
</p:tagLst>
</file>

<file path=ppt/tags/tag83.xml><?xml version="1.0" encoding="utf-8"?>
<p:tagLst xmlns:a="http://schemas.openxmlformats.org/drawingml/2006/main" xmlns:r="http://schemas.openxmlformats.org/officeDocument/2006/relationships" xmlns:p="http://schemas.openxmlformats.org/presentationml/2006/main">
  <p:tag name="[SUBGRID]" val="[SubGrid]"/>
</p:tagLst>
</file>

<file path=ppt/tags/tag84.xml><?xml version="1.0" encoding="utf-8"?>
<p:tagLst xmlns:a="http://schemas.openxmlformats.org/drawingml/2006/main" xmlns:r="http://schemas.openxmlformats.org/officeDocument/2006/relationships" xmlns:p="http://schemas.openxmlformats.org/presentationml/2006/main">
  <p:tag name="[SUBGRID]" val="[SubGrid]"/>
</p:tagLst>
</file>

<file path=ppt/tags/tag85.xml><?xml version="1.0" encoding="utf-8"?>
<p:tagLst xmlns:a="http://schemas.openxmlformats.org/drawingml/2006/main" xmlns:r="http://schemas.openxmlformats.org/officeDocument/2006/relationships" xmlns:p="http://schemas.openxmlformats.org/presentationml/2006/main">
  <p:tag name="[SUBGRID]" val="[SubGrid]"/>
</p:tagLst>
</file>

<file path=ppt/tags/tag86.xml><?xml version="1.0" encoding="utf-8"?>
<p:tagLst xmlns:a="http://schemas.openxmlformats.org/drawingml/2006/main" xmlns:r="http://schemas.openxmlformats.org/officeDocument/2006/relationships" xmlns:p="http://schemas.openxmlformats.org/presentationml/2006/main">
  <p:tag name="[SUBGRID]" val="[SubGrid]"/>
</p:tagLst>
</file>

<file path=ppt/tags/tag87.xml><?xml version="1.0" encoding="utf-8"?>
<p:tagLst xmlns:a="http://schemas.openxmlformats.org/drawingml/2006/main" xmlns:r="http://schemas.openxmlformats.org/officeDocument/2006/relationships" xmlns:p="http://schemas.openxmlformats.org/presentationml/2006/main">
  <p:tag name="[SUBGRID]" val="[SubGrid]"/>
</p:tagLst>
</file>

<file path=ppt/tags/tag88.xml><?xml version="1.0" encoding="utf-8"?>
<p:tagLst xmlns:a="http://schemas.openxmlformats.org/drawingml/2006/main" xmlns:r="http://schemas.openxmlformats.org/officeDocument/2006/relationships" xmlns:p="http://schemas.openxmlformats.org/presentationml/2006/main">
  <p:tag name="[SUBGRID]" val="[SubGrid]"/>
</p:tagLst>
</file>

<file path=ppt/tags/tag89.xml><?xml version="1.0" encoding="utf-8"?>
<p:tagLst xmlns:a="http://schemas.openxmlformats.org/drawingml/2006/main" xmlns:r="http://schemas.openxmlformats.org/officeDocument/2006/relationships" xmlns:p="http://schemas.openxmlformats.org/presentationml/2006/main">
  <p:tag name="[SUBGRID]" val="[SubGrid]"/>
</p:tagLst>
</file>

<file path=ppt/tags/tag90.xml><?xml version="1.0" encoding="utf-8"?>
<p:tagLst xmlns:a="http://schemas.openxmlformats.org/drawingml/2006/main" xmlns:r="http://schemas.openxmlformats.org/officeDocument/2006/relationships" xmlns:p="http://schemas.openxmlformats.org/presentationml/2006/main">
  <p:tag name="[SUBGRID]" val="[SubGrid]"/>
</p:tagLst>
</file>

<file path=ppt/tags/tag91.xml><?xml version="1.0" encoding="utf-8"?>
<p:tagLst xmlns:a="http://schemas.openxmlformats.org/drawingml/2006/main" xmlns:r="http://schemas.openxmlformats.org/officeDocument/2006/relationships" xmlns:p="http://schemas.openxmlformats.org/presentationml/2006/main">
  <p:tag name="[SUBGRID]" val="[SubGrid]"/>
</p:tagLst>
</file>

<file path=ppt/tags/tag92.xml><?xml version="1.0" encoding="utf-8"?>
<p:tagLst xmlns:a="http://schemas.openxmlformats.org/drawingml/2006/main" xmlns:r="http://schemas.openxmlformats.org/officeDocument/2006/relationships" xmlns:p="http://schemas.openxmlformats.org/presentationml/2006/main">
  <p:tag name="[SUBGRID]" val="[SubGrid]"/>
</p:tagLst>
</file>

<file path=ppt/tags/tag93.xml><?xml version="1.0" encoding="utf-8"?>
<p:tagLst xmlns:a="http://schemas.openxmlformats.org/drawingml/2006/main" xmlns:r="http://schemas.openxmlformats.org/officeDocument/2006/relationships" xmlns:p="http://schemas.openxmlformats.org/presentationml/2006/main">
  <p:tag name="[SUBGRID]" val="[SubGrid]"/>
</p:tagLst>
</file>

<file path=ppt/tags/tag94.xml><?xml version="1.0" encoding="utf-8"?>
<p:tagLst xmlns:a="http://schemas.openxmlformats.org/drawingml/2006/main" xmlns:r="http://schemas.openxmlformats.org/officeDocument/2006/relationships" xmlns:p="http://schemas.openxmlformats.org/presentationml/2006/main">
  <p:tag name="[SUBGRID]" val="[SubGrid]"/>
</p:tagLst>
</file>

<file path=ppt/tags/tag95.xml><?xml version="1.0" encoding="utf-8"?>
<p:tagLst xmlns:a="http://schemas.openxmlformats.org/drawingml/2006/main" xmlns:r="http://schemas.openxmlformats.org/officeDocument/2006/relationships" xmlns:p="http://schemas.openxmlformats.org/presentationml/2006/main">
  <p:tag name="[SUBGRID]" val="[SubGrid]"/>
</p:tagLst>
</file>

<file path=ppt/tags/tag96.xml><?xml version="1.0" encoding="utf-8"?>
<p:tagLst xmlns:a="http://schemas.openxmlformats.org/drawingml/2006/main" xmlns:r="http://schemas.openxmlformats.org/officeDocument/2006/relationships" xmlns:p="http://schemas.openxmlformats.org/presentationml/2006/main">
  <p:tag name="[SUBGRID]" val="[SubGrid]"/>
</p:tagLst>
</file>

<file path=ppt/tags/tag97.xml><?xml version="1.0" encoding="utf-8"?>
<p:tagLst xmlns:a="http://schemas.openxmlformats.org/drawingml/2006/main" xmlns:r="http://schemas.openxmlformats.org/officeDocument/2006/relationships" xmlns:p="http://schemas.openxmlformats.org/presentationml/2006/main">
  <p:tag name="[SUBGRID]" val="[SubGrid]"/>
</p:tagLst>
</file>

<file path=ppt/tags/tag98.xml><?xml version="1.0" encoding="utf-8"?>
<p:tagLst xmlns:a="http://schemas.openxmlformats.org/drawingml/2006/main" xmlns:r="http://schemas.openxmlformats.org/officeDocument/2006/relationships" xmlns:p="http://schemas.openxmlformats.org/presentationml/2006/main">
  <p:tag name="[SUBGRID]" val="[SubGrid]"/>
</p:tagLst>
</file>

<file path=ppt/tags/tag99.xml><?xml version="1.0" encoding="utf-8"?>
<p:tagLst xmlns:a="http://schemas.openxmlformats.org/drawingml/2006/main" xmlns:r="http://schemas.openxmlformats.org/officeDocument/2006/relationships" xmlns:p="http://schemas.openxmlformats.org/presentationml/2006/main">
  <p:tag name="[SUBGRID]" val="[SubGrid]"/>
</p:tagLst>
</file>

<file path=ppt/tags/tag100.xml><?xml version="1.0" encoding="utf-8"?>
<p:tagLst xmlns:a="http://schemas.openxmlformats.org/drawingml/2006/main" xmlns:r="http://schemas.openxmlformats.org/officeDocument/2006/relationships" xmlns:p="http://schemas.openxmlformats.org/presentationml/2006/main">
  <p:tag name="[SUBGRID]" val="[SubGrid]"/>
</p:tagLst>
</file>

<file path=ppt/tags/tag101.xml><?xml version="1.0" encoding="utf-8"?>
<p:tagLst xmlns:a="http://schemas.openxmlformats.org/drawingml/2006/main" xmlns:r="http://schemas.openxmlformats.org/officeDocument/2006/relationships" xmlns:p="http://schemas.openxmlformats.org/presentationml/2006/main">
  <p:tag name="[SUBGRID]" val="[SubGrid]"/>
</p:tagLst>
</file>

<file path=ppt/tags/tag102.xml><?xml version="1.0" encoding="utf-8"?>
<p:tagLst xmlns:a="http://schemas.openxmlformats.org/drawingml/2006/main" xmlns:r="http://schemas.openxmlformats.org/officeDocument/2006/relationships" xmlns:p="http://schemas.openxmlformats.org/presentationml/2006/main">
  <p:tag name="[SUBGRID]" val="[SubGrid]"/>
</p:tagLst>
</file>

<file path=ppt/tags/tag103.xml><?xml version="1.0" encoding="utf-8"?>
<p:tagLst xmlns:a="http://schemas.openxmlformats.org/drawingml/2006/main" xmlns:r="http://schemas.openxmlformats.org/officeDocument/2006/relationships" xmlns:p="http://schemas.openxmlformats.org/presentationml/2006/main">
  <p:tag name="[SUBGRID]" val="[SubGrid]"/>
</p:tagLst>
</file>

<file path=ppt/tags/tag104.xml><?xml version="1.0" encoding="utf-8"?>
<p:tagLst xmlns:a="http://schemas.openxmlformats.org/drawingml/2006/main" xmlns:r="http://schemas.openxmlformats.org/officeDocument/2006/relationships" xmlns:p="http://schemas.openxmlformats.org/presentationml/2006/main">
  <p:tag name="[SUBGRID]" val="[SubGrid]"/>
</p:tagLst>
</file>

<file path=ppt/tags/tag105.xml><?xml version="1.0" encoding="utf-8"?>
<p:tagLst xmlns:a="http://schemas.openxmlformats.org/drawingml/2006/main" xmlns:r="http://schemas.openxmlformats.org/officeDocument/2006/relationships" xmlns:p="http://schemas.openxmlformats.org/presentationml/2006/main">
  <p:tag name="[SUBGRID]" val="[SubGrid]"/>
</p:tagLst>
</file>

<file path=ppt/tags/tag106.xml><?xml version="1.0" encoding="utf-8"?>
<p:tagLst xmlns:a="http://schemas.openxmlformats.org/drawingml/2006/main" xmlns:r="http://schemas.openxmlformats.org/officeDocument/2006/relationships" xmlns:p="http://schemas.openxmlformats.org/presentationml/2006/main">
  <p:tag name="[SUBGRID]" val="[SubGrid]"/>
</p:tagLst>
</file>

<file path=ppt/tags/tag107.xml><?xml version="1.0" encoding="utf-8"?>
<p:tagLst xmlns:a="http://schemas.openxmlformats.org/drawingml/2006/main" xmlns:r="http://schemas.openxmlformats.org/officeDocument/2006/relationships" xmlns:p="http://schemas.openxmlformats.org/presentationml/2006/main">
  <p:tag name="[SUBGRID]" val="[SubGrid]"/>
</p:tagLst>
</file>

<file path=ppt/tags/tag108.xml><?xml version="1.0" encoding="utf-8"?>
<p:tagLst xmlns:a="http://schemas.openxmlformats.org/drawingml/2006/main" xmlns:r="http://schemas.openxmlformats.org/officeDocument/2006/relationships" xmlns:p="http://schemas.openxmlformats.org/presentationml/2006/main">
  <p:tag name="[SUBGRID]" val="[SubGrid]"/>
</p:tagLst>
</file>

<file path=ppt/tags/tag109.xml><?xml version="1.0" encoding="utf-8"?>
<p:tagLst xmlns:a="http://schemas.openxmlformats.org/drawingml/2006/main" xmlns:r="http://schemas.openxmlformats.org/officeDocument/2006/relationships" xmlns:p="http://schemas.openxmlformats.org/presentationml/2006/main">
  <p:tag name="[SUBGRID]" val="[SubGrid]"/>
</p:tagLst>
</file>

<file path=ppt/tags/tag110.xml><?xml version="1.0" encoding="utf-8"?>
<p:tagLst xmlns:a="http://schemas.openxmlformats.org/drawingml/2006/main" xmlns:r="http://schemas.openxmlformats.org/officeDocument/2006/relationships" xmlns:p="http://schemas.openxmlformats.org/presentationml/2006/main">
  <p:tag name="[SUBGRID]" val="[SubGrid]"/>
</p:tagLst>
</file>

<file path=ppt/tags/tag111.xml><?xml version="1.0" encoding="utf-8"?>
<p:tagLst xmlns:a="http://schemas.openxmlformats.org/drawingml/2006/main" xmlns:r="http://schemas.openxmlformats.org/officeDocument/2006/relationships" xmlns:p="http://schemas.openxmlformats.org/presentationml/2006/main">
  <p:tag name="[SUBGRID]" val="[SubGrid]"/>
</p:tagLst>
</file>

<file path=ppt/tags/tag112.xml><?xml version="1.0" encoding="utf-8"?>
<p:tagLst xmlns:a="http://schemas.openxmlformats.org/drawingml/2006/main" xmlns:r="http://schemas.openxmlformats.org/officeDocument/2006/relationships" xmlns:p="http://schemas.openxmlformats.org/presentationml/2006/main">
  <p:tag name="[SUBGRID]" val="[SubGrid]"/>
</p:tagLst>
</file>

<file path=ppt/tags/tag113.xml><?xml version="1.0" encoding="utf-8"?>
<p:tagLst xmlns:a="http://schemas.openxmlformats.org/drawingml/2006/main" xmlns:r="http://schemas.openxmlformats.org/officeDocument/2006/relationships" xmlns:p="http://schemas.openxmlformats.org/presentationml/2006/main">
  <p:tag name="[SUBGRID]" val="[SubGrid]"/>
</p:tagLst>
</file>

<file path=ppt/tags/tag114.xml><?xml version="1.0" encoding="utf-8"?>
<p:tagLst xmlns:a="http://schemas.openxmlformats.org/drawingml/2006/main" xmlns:r="http://schemas.openxmlformats.org/officeDocument/2006/relationships" xmlns:p="http://schemas.openxmlformats.org/presentationml/2006/main">
  <p:tag name="[SUBGRID]" val="[SubGrid]"/>
</p:tagLst>
</file>

<file path=ppt/tags/tag115.xml><?xml version="1.0" encoding="utf-8"?>
<p:tagLst xmlns:a="http://schemas.openxmlformats.org/drawingml/2006/main" xmlns:r="http://schemas.openxmlformats.org/officeDocument/2006/relationships" xmlns:p="http://schemas.openxmlformats.org/presentationml/2006/main">
  <p:tag name="[SUBGRID]" val="[SubGrid]"/>
</p:tagLst>
</file>

<file path=ppt/tags/tag116.xml><?xml version="1.0" encoding="utf-8"?>
<p:tagLst xmlns:a="http://schemas.openxmlformats.org/drawingml/2006/main" xmlns:r="http://schemas.openxmlformats.org/officeDocument/2006/relationships" xmlns:p="http://schemas.openxmlformats.org/presentationml/2006/main">
  <p:tag name="[SUBGRID]" val="[SubGrid]"/>
</p:tagLst>
</file>

<file path=ppt/tags/tag117.xml><?xml version="1.0" encoding="utf-8"?>
<p:tagLst xmlns:a="http://schemas.openxmlformats.org/drawingml/2006/main" xmlns:r="http://schemas.openxmlformats.org/officeDocument/2006/relationships" xmlns:p="http://schemas.openxmlformats.org/presentationml/2006/main">
  <p:tag name="[SUBGRID]" val="[SubGrid]"/>
</p:tagLst>
</file>

<file path=ppt/tags/tag118.xml><?xml version="1.0" encoding="utf-8"?>
<p:tagLst xmlns:a="http://schemas.openxmlformats.org/drawingml/2006/main" xmlns:r="http://schemas.openxmlformats.org/officeDocument/2006/relationships" xmlns:p="http://schemas.openxmlformats.org/presentationml/2006/main">
  <p:tag name="[SUBGRID]" val="[SubGrid]"/>
</p:tagLst>
</file>

<file path=ppt/tags/tag119.xml><?xml version="1.0" encoding="utf-8"?>
<p:tagLst xmlns:a="http://schemas.openxmlformats.org/drawingml/2006/main" xmlns:r="http://schemas.openxmlformats.org/officeDocument/2006/relationships" xmlns:p="http://schemas.openxmlformats.org/presentationml/2006/main">
  <p:tag name="[SUBGRID]" val="[SubGrid]"/>
</p:tagLst>
</file>

<file path=ppt/tags/tag120.xml><?xml version="1.0" encoding="utf-8"?>
<p:tagLst xmlns:a="http://schemas.openxmlformats.org/drawingml/2006/main" xmlns:r="http://schemas.openxmlformats.org/officeDocument/2006/relationships" xmlns:p="http://schemas.openxmlformats.org/presentationml/2006/main">
  <p:tag name="[SUBGRID]" val="[SubGrid]"/>
</p:tagLst>
</file>

<file path=ppt/tags/tag121.xml><?xml version="1.0" encoding="utf-8"?>
<p:tagLst xmlns:a="http://schemas.openxmlformats.org/drawingml/2006/main" xmlns:r="http://schemas.openxmlformats.org/officeDocument/2006/relationships" xmlns:p="http://schemas.openxmlformats.org/presentationml/2006/main">
  <p:tag name="[SUBGRID]" val="[SubGrid]"/>
</p:tagLst>
</file>

<file path=ppt/tags/tag122.xml><?xml version="1.0" encoding="utf-8"?>
<p:tagLst xmlns:a="http://schemas.openxmlformats.org/drawingml/2006/main" xmlns:r="http://schemas.openxmlformats.org/officeDocument/2006/relationships" xmlns:p="http://schemas.openxmlformats.org/presentationml/2006/main">
  <p:tag name="[SUBGRID]" val="[SubGrid]"/>
</p:tagLst>
</file>

<file path=ppt/tags/tag123.xml><?xml version="1.0" encoding="utf-8"?>
<p:tagLst xmlns:a="http://schemas.openxmlformats.org/drawingml/2006/main" xmlns:r="http://schemas.openxmlformats.org/officeDocument/2006/relationships" xmlns:p="http://schemas.openxmlformats.org/presentationml/2006/main">
  <p:tag name="[SUBGRID]" val="[SubGrid]"/>
</p:tagLst>
</file>

<file path=ppt/tags/tag124.xml><?xml version="1.0" encoding="utf-8"?>
<p:tagLst xmlns:a="http://schemas.openxmlformats.org/drawingml/2006/main" xmlns:r="http://schemas.openxmlformats.org/officeDocument/2006/relationships" xmlns:p="http://schemas.openxmlformats.org/presentationml/2006/main">
  <p:tag name="[SUBGRID]" val="[SubGrid]"/>
</p:tagLst>
</file>

<file path=ppt/tags/tag125.xml><?xml version="1.0" encoding="utf-8"?>
<p:tagLst xmlns:a="http://schemas.openxmlformats.org/drawingml/2006/main" xmlns:r="http://schemas.openxmlformats.org/officeDocument/2006/relationships" xmlns:p="http://schemas.openxmlformats.org/presentationml/2006/main">
  <p:tag name="[SUBGRID]" val="[SubGrid]"/>
</p:tagLst>
</file>

<file path=ppt/tags/tag126.xml><?xml version="1.0" encoding="utf-8"?>
<p:tagLst xmlns:a="http://schemas.openxmlformats.org/drawingml/2006/main" xmlns:r="http://schemas.openxmlformats.org/officeDocument/2006/relationships" xmlns:p="http://schemas.openxmlformats.org/presentationml/2006/main">
  <p:tag name="[SUBGRID]" val="[SubGrid]"/>
</p:tagLst>
</file>

<file path=ppt/tags/tag127.xml><?xml version="1.0" encoding="utf-8"?>
<p:tagLst xmlns:a="http://schemas.openxmlformats.org/drawingml/2006/main" xmlns:r="http://schemas.openxmlformats.org/officeDocument/2006/relationships" xmlns:p="http://schemas.openxmlformats.org/presentationml/2006/main">
  <p:tag name="[SUBGRID]" val="[SubGrid]"/>
</p:tagLst>
</file>

<file path=ppt/tags/tag128.xml><?xml version="1.0" encoding="utf-8"?>
<p:tagLst xmlns:a="http://schemas.openxmlformats.org/drawingml/2006/main" xmlns:r="http://schemas.openxmlformats.org/officeDocument/2006/relationships" xmlns:p="http://schemas.openxmlformats.org/presentationml/2006/main">
  <p:tag name="[SUBGRID]" val="[SubGrid]"/>
</p:tagLst>
</file>

<file path=ppt/tags/tag129.xml><?xml version="1.0" encoding="utf-8"?>
<p:tagLst xmlns:a="http://schemas.openxmlformats.org/drawingml/2006/main" xmlns:r="http://schemas.openxmlformats.org/officeDocument/2006/relationships" xmlns:p="http://schemas.openxmlformats.org/presentationml/2006/main">
  <p:tag name="[SUBGRID]" val="[SubGrid]"/>
</p:tagLst>
</file>

<file path=ppt/tags/tag130.xml><?xml version="1.0" encoding="utf-8"?>
<p:tagLst xmlns:a="http://schemas.openxmlformats.org/drawingml/2006/main" xmlns:r="http://schemas.openxmlformats.org/officeDocument/2006/relationships" xmlns:p="http://schemas.openxmlformats.org/presentationml/2006/main">
  <p:tag name="[SUBGRID]" val="[SubGrid]"/>
</p:tagLst>
</file>

<file path=ppt/tags/tag131.xml><?xml version="1.0" encoding="utf-8"?>
<p:tagLst xmlns:a="http://schemas.openxmlformats.org/drawingml/2006/main" xmlns:r="http://schemas.openxmlformats.org/officeDocument/2006/relationships" xmlns:p="http://schemas.openxmlformats.org/presentationml/2006/main">
  <p:tag name="[SUBGRID]" val="[SubGrid]"/>
</p:tagLst>
</file>

<file path=ppt/tags/tag132.xml><?xml version="1.0" encoding="utf-8"?>
<p:tagLst xmlns:a="http://schemas.openxmlformats.org/drawingml/2006/main" xmlns:r="http://schemas.openxmlformats.org/officeDocument/2006/relationships" xmlns:p="http://schemas.openxmlformats.org/presentationml/2006/main">
  <p:tag name="[SUBGRID]" val="[SubGrid]"/>
</p:tagLst>
</file>

<file path=ppt/tags/tag133.xml><?xml version="1.0" encoding="utf-8"?>
<p:tagLst xmlns:a="http://schemas.openxmlformats.org/drawingml/2006/main" xmlns:r="http://schemas.openxmlformats.org/officeDocument/2006/relationships" xmlns:p="http://schemas.openxmlformats.org/presentationml/2006/main">
  <p:tag name="[SUBGRID]" val="[SubGrid]"/>
</p:tagLst>
</file>

<file path=ppt/tags/tag134.xml><?xml version="1.0" encoding="utf-8"?>
<p:tagLst xmlns:a="http://schemas.openxmlformats.org/drawingml/2006/main" xmlns:r="http://schemas.openxmlformats.org/officeDocument/2006/relationships" xmlns:p="http://schemas.openxmlformats.org/presentationml/2006/main">
  <p:tag name="[SUBGRID]" val="[SubGrid]"/>
</p:tagLst>
</file>

<file path=ppt/tags/tag135.xml><?xml version="1.0" encoding="utf-8"?>
<p:tagLst xmlns:a="http://schemas.openxmlformats.org/drawingml/2006/main" xmlns:r="http://schemas.openxmlformats.org/officeDocument/2006/relationships" xmlns:p="http://schemas.openxmlformats.org/presentationml/2006/main">
  <p:tag name="[SUBGRID]" val="[SubGrid]"/>
</p:tagLst>
</file>

<file path=ppt/tags/tag136.xml><?xml version="1.0" encoding="utf-8"?>
<p:tagLst xmlns:a="http://schemas.openxmlformats.org/drawingml/2006/main" xmlns:r="http://schemas.openxmlformats.org/officeDocument/2006/relationships" xmlns:p="http://schemas.openxmlformats.org/presentationml/2006/main">
  <p:tag name="[SUBGRID]" val="[SubGrid]"/>
</p:tagLst>
</file>

<file path=ppt/tags/tag137.xml><?xml version="1.0" encoding="utf-8"?>
<p:tagLst xmlns:a="http://schemas.openxmlformats.org/drawingml/2006/main" xmlns:r="http://schemas.openxmlformats.org/officeDocument/2006/relationships" xmlns:p="http://schemas.openxmlformats.org/presentationml/2006/main">
  <p:tag name="[SUBGRID]" val="[SubGrid]"/>
</p:tagLst>
</file>

<file path=ppt/tags/tag138.xml><?xml version="1.0" encoding="utf-8"?>
<p:tagLst xmlns:a="http://schemas.openxmlformats.org/drawingml/2006/main" xmlns:r="http://schemas.openxmlformats.org/officeDocument/2006/relationships" xmlns:p="http://schemas.openxmlformats.org/presentationml/2006/main">
  <p:tag name="[SUBGRID]" val="[SubGrid]"/>
</p:tagLst>
</file>

<file path=ppt/tags/tag139.xml><?xml version="1.0" encoding="utf-8"?>
<p:tagLst xmlns:a="http://schemas.openxmlformats.org/drawingml/2006/main" xmlns:r="http://schemas.openxmlformats.org/officeDocument/2006/relationships" xmlns:p="http://schemas.openxmlformats.org/presentationml/2006/main">
  <p:tag name="[SUBGRID]" val="[SubGrid]"/>
</p:tagLst>
</file>

<file path=ppt/tags/tag140.xml><?xml version="1.0" encoding="utf-8"?>
<p:tagLst xmlns:a="http://schemas.openxmlformats.org/drawingml/2006/main" xmlns:r="http://schemas.openxmlformats.org/officeDocument/2006/relationships" xmlns:p="http://schemas.openxmlformats.org/presentationml/2006/main">
  <p:tag name="[SUBGRID]" val="[SubGrid]"/>
</p:tagLst>
</file>

<file path=ppt/tags/tag141.xml><?xml version="1.0" encoding="utf-8"?>
<p:tagLst xmlns:a="http://schemas.openxmlformats.org/drawingml/2006/main" xmlns:r="http://schemas.openxmlformats.org/officeDocument/2006/relationships" xmlns:p="http://schemas.openxmlformats.org/presentationml/2006/main">
  <p:tag name="[SUBGRID]" val="[SubGrid]"/>
</p:tagLst>
</file>

<file path=ppt/tags/tag142.xml><?xml version="1.0" encoding="utf-8"?>
<p:tagLst xmlns:a="http://schemas.openxmlformats.org/drawingml/2006/main" xmlns:r="http://schemas.openxmlformats.org/officeDocument/2006/relationships" xmlns:p="http://schemas.openxmlformats.org/presentationml/2006/main">
  <p:tag name="[SUBGRID]" val="[SubGrid]"/>
</p:tagLst>
</file>

<file path=ppt/tags/tag143.xml><?xml version="1.0" encoding="utf-8"?>
<p:tagLst xmlns:a="http://schemas.openxmlformats.org/drawingml/2006/main" xmlns:r="http://schemas.openxmlformats.org/officeDocument/2006/relationships" xmlns:p="http://schemas.openxmlformats.org/presentationml/2006/main">
  <p:tag name="[SUBGRID]" val="[SubGrid]"/>
</p:tagLst>
</file>

<file path=ppt/tags/tag144.xml><?xml version="1.0" encoding="utf-8"?>
<p:tagLst xmlns:a="http://schemas.openxmlformats.org/drawingml/2006/main" xmlns:r="http://schemas.openxmlformats.org/officeDocument/2006/relationships" xmlns:p="http://schemas.openxmlformats.org/presentationml/2006/main">
  <p:tag name="[SUBGRID]" val="[SubGrid]"/>
</p:tagLst>
</file>

<file path=ppt/tags/tag145.xml><?xml version="1.0" encoding="utf-8"?>
<p:tagLst xmlns:a="http://schemas.openxmlformats.org/drawingml/2006/main" xmlns:r="http://schemas.openxmlformats.org/officeDocument/2006/relationships" xmlns:p="http://schemas.openxmlformats.org/presentationml/2006/main">
  <p:tag name="[SUBGRID]" val="[SubGrid]"/>
</p:tagLst>
</file>

<file path=ppt/tags/tag146.xml><?xml version="1.0" encoding="utf-8"?>
<p:tagLst xmlns:a="http://schemas.openxmlformats.org/drawingml/2006/main" xmlns:r="http://schemas.openxmlformats.org/officeDocument/2006/relationships" xmlns:p="http://schemas.openxmlformats.org/presentationml/2006/main">
  <p:tag name="[SUBGRID]" val="[SubGrid]"/>
</p:tagLst>
</file>

<file path=ppt/tags/tag147.xml><?xml version="1.0" encoding="utf-8"?>
<p:tagLst xmlns:a="http://schemas.openxmlformats.org/drawingml/2006/main" xmlns:r="http://schemas.openxmlformats.org/officeDocument/2006/relationships" xmlns:p="http://schemas.openxmlformats.org/presentationml/2006/main">
  <p:tag name="[SUBGRID]" val="[SubGrid]"/>
</p:tagLst>
</file>

<file path=ppt/tags/tag148.xml><?xml version="1.0" encoding="utf-8"?>
<p:tagLst xmlns:a="http://schemas.openxmlformats.org/drawingml/2006/main" xmlns:r="http://schemas.openxmlformats.org/officeDocument/2006/relationships" xmlns:p="http://schemas.openxmlformats.org/presentationml/2006/main">
  <p:tag name="[SUBGRID]" val="[SubGrid]"/>
</p:tagLst>
</file>

<file path=ppt/tags/tag149.xml><?xml version="1.0" encoding="utf-8"?>
<p:tagLst xmlns:a="http://schemas.openxmlformats.org/drawingml/2006/main" xmlns:r="http://schemas.openxmlformats.org/officeDocument/2006/relationships" xmlns:p="http://schemas.openxmlformats.org/presentationml/2006/main">
  <p:tag name="[SUBGRID]" val="[SubGrid]"/>
</p:tagLst>
</file>

<file path=ppt/tags/tag150.xml><?xml version="1.0" encoding="utf-8"?>
<p:tagLst xmlns:a="http://schemas.openxmlformats.org/drawingml/2006/main" xmlns:r="http://schemas.openxmlformats.org/officeDocument/2006/relationships" xmlns:p="http://schemas.openxmlformats.org/presentationml/2006/main">
  <p:tag name="[SUBGRID]" val="[SubGrid]"/>
</p:tagLst>
</file>

<file path=ppt/tags/tag151.xml><?xml version="1.0" encoding="utf-8"?>
<p:tagLst xmlns:a="http://schemas.openxmlformats.org/drawingml/2006/main" xmlns:r="http://schemas.openxmlformats.org/officeDocument/2006/relationships" xmlns:p="http://schemas.openxmlformats.org/presentationml/2006/main">
  <p:tag name="[SUBGRID]" val="[SubGrid]"/>
</p:tagLst>
</file>

<file path=ppt/tags/tag152.xml><?xml version="1.0" encoding="utf-8"?>
<p:tagLst xmlns:a="http://schemas.openxmlformats.org/drawingml/2006/main" xmlns:r="http://schemas.openxmlformats.org/officeDocument/2006/relationships" xmlns:p="http://schemas.openxmlformats.org/presentationml/2006/main">
  <p:tag name="[SUBGRID]" val="[SubGrid]"/>
</p:tagLst>
</file>

<file path=ppt/tags/tag153.xml><?xml version="1.0" encoding="utf-8"?>
<p:tagLst xmlns:a="http://schemas.openxmlformats.org/drawingml/2006/main" xmlns:r="http://schemas.openxmlformats.org/officeDocument/2006/relationships" xmlns:p="http://schemas.openxmlformats.org/presentationml/2006/main">
  <p:tag name="[SUBGRID]" val="[SubGrid]"/>
</p:tagLst>
</file>

<file path=ppt/tags/tag154.xml><?xml version="1.0" encoding="utf-8"?>
<p:tagLst xmlns:a="http://schemas.openxmlformats.org/drawingml/2006/main" xmlns:r="http://schemas.openxmlformats.org/officeDocument/2006/relationships" xmlns:p="http://schemas.openxmlformats.org/presentationml/2006/main">
  <p:tag name="[SUBGRID]" val="[SubGrid]"/>
</p:tagLst>
</file>

<file path=ppt/tags/tag155.xml><?xml version="1.0" encoding="utf-8"?>
<p:tagLst xmlns:a="http://schemas.openxmlformats.org/drawingml/2006/main" xmlns:r="http://schemas.openxmlformats.org/officeDocument/2006/relationships" xmlns:p="http://schemas.openxmlformats.org/presentationml/2006/main">
  <p:tag name="[SUBGRID]" val="[SubGrid]"/>
</p:tagLst>
</file>

<file path=ppt/tags/tag156.xml><?xml version="1.0" encoding="utf-8"?>
<p:tagLst xmlns:a="http://schemas.openxmlformats.org/drawingml/2006/main" xmlns:r="http://schemas.openxmlformats.org/officeDocument/2006/relationships" xmlns:p="http://schemas.openxmlformats.org/presentationml/2006/main">
  <p:tag name="[SUBGRID]" val="[SubGrid]"/>
</p:tagLst>
</file>

<file path=ppt/tags/tag157.xml><?xml version="1.0" encoding="utf-8"?>
<p:tagLst xmlns:a="http://schemas.openxmlformats.org/drawingml/2006/main" xmlns:r="http://schemas.openxmlformats.org/officeDocument/2006/relationships" xmlns:p="http://schemas.openxmlformats.org/presentationml/2006/main">
  <p:tag name="[SUBGRID]" val="[SubGrid]"/>
</p:tagLst>
</file>

<file path=ppt/tags/tag158.xml><?xml version="1.0" encoding="utf-8"?>
<p:tagLst xmlns:a="http://schemas.openxmlformats.org/drawingml/2006/main" xmlns:r="http://schemas.openxmlformats.org/officeDocument/2006/relationships" xmlns:p="http://schemas.openxmlformats.org/presentationml/2006/main">
  <p:tag name="[SUBGRID]" val="[SubGrid]"/>
</p:tagLst>
</file>

<file path=ppt/tags/tag159.xml><?xml version="1.0" encoding="utf-8"?>
<p:tagLst xmlns:a="http://schemas.openxmlformats.org/drawingml/2006/main" xmlns:r="http://schemas.openxmlformats.org/officeDocument/2006/relationships" xmlns:p="http://schemas.openxmlformats.org/presentationml/2006/main">
  <p:tag name="[SUBGRID]" val="[SubGrid]"/>
</p:tagLst>
</file>

<file path=ppt/tags/tag160.xml><?xml version="1.0" encoding="utf-8"?>
<p:tagLst xmlns:a="http://schemas.openxmlformats.org/drawingml/2006/main" xmlns:r="http://schemas.openxmlformats.org/officeDocument/2006/relationships" xmlns:p="http://schemas.openxmlformats.org/presentationml/2006/main">
  <p:tag name="[SUBGRID]" val="[SubGrid]"/>
</p:tagLst>
</file>

<file path=ppt/tags/tag161.xml><?xml version="1.0" encoding="utf-8"?>
<p:tagLst xmlns:a="http://schemas.openxmlformats.org/drawingml/2006/main" xmlns:r="http://schemas.openxmlformats.org/officeDocument/2006/relationships" xmlns:p="http://schemas.openxmlformats.org/presentationml/2006/main">
  <p:tag name="[SUBGRID]" val="[SubGrid]"/>
</p:tagLst>
</file>

<file path=ppt/tags/tag162.xml><?xml version="1.0" encoding="utf-8"?>
<p:tagLst xmlns:a="http://schemas.openxmlformats.org/drawingml/2006/main" xmlns:r="http://schemas.openxmlformats.org/officeDocument/2006/relationships" xmlns:p="http://schemas.openxmlformats.org/presentationml/2006/main">
  <p:tag name="[SUBGRID]" val="[SubGrid]"/>
</p:tagLst>
</file>

<file path=ppt/tags/tag163.xml><?xml version="1.0" encoding="utf-8"?>
<p:tagLst xmlns:a="http://schemas.openxmlformats.org/drawingml/2006/main" xmlns:r="http://schemas.openxmlformats.org/officeDocument/2006/relationships" xmlns:p="http://schemas.openxmlformats.org/presentationml/2006/main">
  <p:tag name="[SUBGRID]" val="[SubGrid]"/>
</p:tagLst>
</file>

<file path=ppt/tags/tag164.xml><?xml version="1.0" encoding="utf-8"?>
<p:tagLst xmlns:a="http://schemas.openxmlformats.org/drawingml/2006/main" xmlns:r="http://schemas.openxmlformats.org/officeDocument/2006/relationships" xmlns:p="http://schemas.openxmlformats.org/presentationml/2006/main">
  <p:tag name="[SUBGRID]" val="[SubGrid]"/>
</p:tagLst>
</file>

<file path=ppt/tags/tag165.xml><?xml version="1.0" encoding="utf-8"?>
<p:tagLst xmlns:a="http://schemas.openxmlformats.org/drawingml/2006/main" xmlns:r="http://schemas.openxmlformats.org/officeDocument/2006/relationships" xmlns:p="http://schemas.openxmlformats.org/presentationml/2006/main">
  <p:tag name="[SUBGRID]" val="[SubGrid]"/>
</p:tagLst>
</file>

<file path=ppt/tags/tag166.xml><?xml version="1.0" encoding="utf-8"?>
<p:tagLst xmlns:a="http://schemas.openxmlformats.org/drawingml/2006/main" xmlns:r="http://schemas.openxmlformats.org/officeDocument/2006/relationships" xmlns:p="http://schemas.openxmlformats.org/presentationml/2006/main">
  <p:tag name="[SUBGRID]" val="[SubGrid]"/>
</p:tagLst>
</file>

<file path=ppt/tags/tag167.xml><?xml version="1.0" encoding="utf-8"?>
<p:tagLst xmlns:a="http://schemas.openxmlformats.org/drawingml/2006/main" xmlns:r="http://schemas.openxmlformats.org/officeDocument/2006/relationships" xmlns:p="http://schemas.openxmlformats.org/presentationml/2006/main">
  <p:tag name="[SUBGRID]" val="[SubGrid]"/>
</p:tagLst>
</file>

<file path=ppt/tags/tag168.xml><?xml version="1.0" encoding="utf-8"?>
<p:tagLst xmlns:a="http://schemas.openxmlformats.org/drawingml/2006/main" xmlns:r="http://schemas.openxmlformats.org/officeDocument/2006/relationships" xmlns:p="http://schemas.openxmlformats.org/presentationml/2006/main">
  <p:tag name="[SUBGRID]" val="[SubGrid]"/>
</p:tagLst>
</file>

<file path=ppt/tags/tag169.xml><?xml version="1.0" encoding="utf-8"?>
<p:tagLst xmlns:a="http://schemas.openxmlformats.org/drawingml/2006/main" xmlns:r="http://schemas.openxmlformats.org/officeDocument/2006/relationships" xmlns:p="http://schemas.openxmlformats.org/presentationml/2006/main">
  <p:tag name="[SUBGRID]" val="[SubGrid]"/>
</p:tagLst>
</file>

<file path=ppt/tags/tag170.xml><?xml version="1.0" encoding="utf-8"?>
<p:tagLst xmlns:a="http://schemas.openxmlformats.org/drawingml/2006/main" xmlns:r="http://schemas.openxmlformats.org/officeDocument/2006/relationships" xmlns:p="http://schemas.openxmlformats.org/presentationml/2006/main">
  <p:tag name="[SUBGRID]" val="[SubGrid]"/>
</p:tagLst>
</file>

<file path=ppt/tags/tag171.xml><?xml version="1.0" encoding="utf-8"?>
<p:tagLst xmlns:a="http://schemas.openxmlformats.org/drawingml/2006/main" xmlns:r="http://schemas.openxmlformats.org/officeDocument/2006/relationships" xmlns:p="http://schemas.openxmlformats.org/presentationml/2006/main">
  <p:tag name="[SUBGRID]" val="[SubGrid]"/>
</p:tagLst>
</file>

<file path=ppt/tags/tag172.xml><?xml version="1.0" encoding="utf-8"?>
<p:tagLst xmlns:a="http://schemas.openxmlformats.org/drawingml/2006/main" xmlns:r="http://schemas.openxmlformats.org/officeDocument/2006/relationships" xmlns:p="http://schemas.openxmlformats.org/presentationml/2006/main">
  <p:tag name="[SUBGRID]" val="[SubGrid]"/>
</p:tagLst>
</file>

<file path=ppt/tags/tag173.xml><?xml version="1.0" encoding="utf-8"?>
<p:tagLst xmlns:a="http://schemas.openxmlformats.org/drawingml/2006/main" xmlns:r="http://schemas.openxmlformats.org/officeDocument/2006/relationships" xmlns:p="http://schemas.openxmlformats.org/presentationml/2006/main">
  <p:tag name="[SUBGRID]" val="[SubGrid]"/>
</p:tagLst>
</file>

<file path=ppt/tags/tag174.xml><?xml version="1.0" encoding="utf-8"?>
<p:tagLst xmlns:a="http://schemas.openxmlformats.org/drawingml/2006/main" xmlns:r="http://schemas.openxmlformats.org/officeDocument/2006/relationships" xmlns:p="http://schemas.openxmlformats.org/presentationml/2006/main">
  <p:tag name="[SUBGRID]" val="[SubGrid]"/>
</p:tagLst>
</file>

<file path=ppt/tags/tag175.xml><?xml version="1.0" encoding="utf-8"?>
<p:tagLst xmlns:a="http://schemas.openxmlformats.org/drawingml/2006/main" xmlns:r="http://schemas.openxmlformats.org/officeDocument/2006/relationships" xmlns:p="http://schemas.openxmlformats.org/presentationml/2006/main">
  <p:tag name="[SUBGRID]" val="[SubGrid]"/>
</p:tagLst>
</file>

<file path=ppt/tags/tag176.xml><?xml version="1.0" encoding="utf-8"?>
<p:tagLst xmlns:a="http://schemas.openxmlformats.org/drawingml/2006/main" xmlns:r="http://schemas.openxmlformats.org/officeDocument/2006/relationships" xmlns:p="http://schemas.openxmlformats.org/presentationml/2006/main">
  <p:tag name="[SUBGRID]" val="[SubGrid]"/>
</p:tagLst>
</file>

<file path=ppt/tags/tag17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iacente">
  <a:themeElements>
    <a:clrScheme name="Personalizzato 2">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303030"/>
      </a:accent5>
      <a:accent6>
        <a:srgbClr val="730E00"/>
      </a:accent6>
      <a:hlink>
        <a:srgbClr val="D26900"/>
      </a:hlink>
      <a:folHlink>
        <a:srgbClr val="D89243"/>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iacente">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Novo Nordisk 16:9">
  <a:themeElements>
    <a:clrScheme name="NovoNordisk 2020">
      <a:dk1>
        <a:srgbClr val="000000"/>
      </a:dk1>
      <a:lt1>
        <a:srgbClr val="FFFFFF"/>
      </a:lt1>
      <a:dk2>
        <a:srgbClr val="001965"/>
      </a:dk2>
      <a:lt2>
        <a:srgbClr val="CCC5BD"/>
      </a:lt2>
      <a:accent1>
        <a:srgbClr val="001965"/>
      </a:accent1>
      <a:accent2>
        <a:srgbClr val="005AD2"/>
      </a:accent2>
      <a:accent3>
        <a:srgbClr val="2A918B"/>
      </a:accent3>
      <a:accent4>
        <a:srgbClr val="EEA7BF"/>
      </a:accent4>
      <a:accent5>
        <a:srgbClr val="3B97DE"/>
      </a:accent5>
      <a:accent6>
        <a:srgbClr val="939AA7"/>
      </a:accent6>
      <a:hlink>
        <a:srgbClr val="005AD2"/>
      </a:hlink>
      <a:folHlink>
        <a:srgbClr val="3B97DE"/>
      </a:folHlink>
    </a:clrScheme>
    <a:fontScheme name="Apis Novo Nordisk">
      <a:majorFont>
        <a:latin typeface="Apis For Office"/>
        <a:ea typeface=""/>
        <a:cs typeface=""/>
      </a:majorFont>
      <a:minorFont>
        <a:latin typeface="Apis For Offic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solidFill>
            <a:schemeClr val="accent1"/>
          </a:solidFill>
        </a:ln>
      </a:spPr>
      <a:bodyPr lIns="72000" tIns="36000" rIns="72000" bIns="36000" rtlCol="0" anchor="ctr"/>
      <a:lstStyle>
        <a:defPPr algn="ctr">
          <a:defRPr sz="2000" noProof="0" dirty="0" err="1"/>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lgn="l">
          <a:lnSpc>
            <a:spcPct val="120000"/>
          </a:lnSpc>
          <a:defRPr sz="2000" dirty="0" err="1" smtClean="0">
            <a:solidFill>
              <a:schemeClr val="tx2"/>
            </a:solidFill>
          </a:defRPr>
        </a:defPPr>
      </a:lstStyle>
    </a:txDef>
  </a:objectDefaults>
  <a:extraClrSchemeLst/>
  <a:custClrLst>
    <a:custClr name="True Blue">
      <a:srgbClr val="001965"/>
    </a:custClr>
    <a:custClr name="Light Blue">
      <a:srgbClr val="3B97DE"/>
    </a:custClr>
    <a:custClr name="Sea Blue">
      <a:srgbClr val="005AD2"/>
    </a:custClr>
    <a:custClr name="Rose Pink">
      <a:srgbClr val="EEA7BF"/>
    </a:custClr>
    <a:custClr name="Ocean Green">
      <a:srgbClr val="2A918B"/>
    </a:custClr>
    <a:custClr name="Concrete Grey">
      <a:srgbClr val="939AA7"/>
    </a:custClr>
    <a:custClr name="Sand Grey">
      <a:srgbClr val="CCC5BD"/>
    </a:custClr>
    <a:custClr name="Color has no name">
      <a:srgbClr val="FFFFFF"/>
    </a:custClr>
    <a:custClr name="Color has no name">
      <a:srgbClr val="FFFFFF"/>
    </a:custClr>
    <a:custClr name="Color has no name">
      <a:srgbClr val="FFFFFF"/>
    </a:custClr>
    <a:custClr name="Color has no name">
      <a:srgbClr val="FFFFFF"/>
    </a:custClr>
    <a:custClr name="Light Blue 40%">
      <a:srgbClr val="B1D5F2"/>
    </a:custClr>
    <a:custClr name="Sea Blue 40%">
      <a:srgbClr val="99BDED"/>
    </a:custClr>
    <a:custClr name="Rose Pink 40%">
      <a:srgbClr val="F8DCE5"/>
    </a:custClr>
    <a:custClr name="Ocean Green 40%">
      <a:srgbClr val="AAD3D1"/>
    </a:custClr>
    <a:custClr name="Concrete Grey 40%">
      <a:srgbClr val="D4D7DC"/>
    </a:custClr>
    <a:custClr name="Sand Grey 40%">
      <a:srgbClr val="EBE8E5"/>
    </a:custClr>
    <a:custClr name="Color has no name">
      <a:srgbClr val="FFFFFF"/>
    </a:custClr>
    <a:custClr name="Color has no name">
      <a:srgbClr val="FFFFFF"/>
    </a:custClr>
    <a:custClr name="Color has no name">
      <a:srgbClr val="FFFFFF"/>
    </a:custClr>
    <a:custClr name="Color has no name">
      <a:srgbClr val="FFFFFF"/>
    </a:custClr>
    <a:custClr name="Light Blue 20%">
      <a:srgbClr val="D8EAF8"/>
    </a:custClr>
    <a:custClr name="Sea Blue 20%">
      <a:srgbClr val="CCDEF6"/>
    </a:custClr>
    <a:custClr name="Rose Pink 20%">
      <a:srgbClr val="FCEDF2"/>
    </a:custClr>
    <a:custClr name="Ocean Green 20%">
      <a:srgbClr val="D4E9E8"/>
    </a:custClr>
    <a:custClr name="Concrete Grey 20%">
      <a:srgbClr val="E9EBED"/>
    </a:custClr>
    <a:custClr name="Sand Grey 20%">
      <a:srgbClr val="F5F3F2"/>
    </a:custClr>
    <a:custClr name="Color has no name">
      <a:srgbClr val="FFFFFF"/>
    </a:custClr>
    <a:custClr name="Color has no name">
      <a:srgbClr val="FFFFFF"/>
    </a:custClr>
    <a:custClr name="Color has no name">
      <a:srgbClr val="FFFFFF"/>
    </a:custClr>
    <a:custClr name="Color has no name">
      <a:srgbClr val="FFFFFF"/>
    </a:custClr>
    <a:custClr name="Golden Sun">
      <a:srgbClr val="EAAB00"/>
    </a:custClr>
    <a:custClr name="Lava Red">
      <a:srgbClr val="E6553F"/>
    </a:custClr>
    <a:custClr name="Forest Green">
      <a:srgbClr val="3F9C35"/>
    </a:custClr>
  </a:custClrLst>
  <a:extLst>
    <a:ext uri="{05A4C25C-085E-4340-85A3-A5531E510DB2}">
      <thm15:themeFamily xmlns:thm15="http://schemas.microsoft.com/office/thememl/2012/main" name="Blank.potx" id="{E74F5A70-44BF-4AEF-9F91-978B11132E07}" vid="{565FA72A-7CC8-47B7-A269-0957194D19A6}"/>
    </a:ext>
  </a:extLst>
</a:theme>
</file>

<file path=ppt/theme/theme3.xml><?xml version="1.0" encoding="utf-8"?>
<a:theme xmlns:a="http://schemas.openxmlformats.org/drawingml/2006/main" name="1_Novo Nordisk 16:9">
  <a:themeElements>
    <a:clrScheme name="NovoNordisk 2020">
      <a:dk1>
        <a:srgbClr val="000000"/>
      </a:dk1>
      <a:lt1>
        <a:srgbClr val="FFFFFF"/>
      </a:lt1>
      <a:dk2>
        <a:srgbClr val="001965"/>
      </a:dk2>
      <a:lt2>
        <a:srgbClr val="CCC5BD"/>
      </a:lt2>
      <a:accent1>
        <a:srgbClr val="001965"/>
      </a:accent1>
      <a:accent2>
        <a:srgbClr val="005AD2"/>
      </a:accent2>
      <a:accent3>
        <a:srgbClr val="2A918B"/>
      </a:accent3>
      <a:accent4>
        <a:srgbClr val="EEA7BF"/>
      </a:accent4>
      <a:accent5>
        <a:srgbClr val="3B97DE"/>
      </a:accent5>
      <a:accent6>
        <a:srgbClr val="939AA7"/>
      </a:accent6>
      <a:hlink>
        <a:srgbClr val="005AD2"/>
      </a:hlink>
      <a:folHlink>
        <a:srgbClr val="3B97DE"/>
      </a:folHlink>
    </a:clrScheme>
    <a:fontScheme name="Novo Nordisk 2020">
      <a:majorFont>
        <a:latin typeface="Apis For Office"/>
        <a:ea typeface=""/>
        <a:cs typeface=""/>
      </a:majorFont>
      <a:minorFont>
        <a:latin typeface="Apis For Offic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solidFill>
            <a:schemeClr val="accent1"/>
          </a:solidFill>
        </a:ln>
      </a:spPr>
      <a:bodyPr lIns="72000" tIns="36000" rIns="72000" bIns="36000" rtlCol="0" anchor="ctr"/>
      <a:lstStyle>
        <a:defPPr algn="ctr">
          <a:defRPr sz="2000" noProof="0" dirty="0" err="1"/>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lgn="l">
          <a:lnSpc>
            <a:spcPct val="120000"/>
          </a:lnSpc>
          <a:defRPr sz="2000" dirty="0" err="1" smtClean="0">
            <a:solidFill>
              <a:schemeClr val="tx2"/>
            </a:solidFill>
          </a:defRPr>
        </a:defPPr>
      </a:lstStyle>
    </a:txDef>
  </a:objectDefaults>
  <a:extraClrSchemeLst/>
  <a:custClrLst>
    <a:custClr name="True Blue">
      <a:srgbClr val="001965"/>
    </a:custClr>
    <a:custClr name="Light Blue">
      <a:srgbClr val="3B97DE"/>
    </a:custClr>
    <a:custClr name="Sea Blue">
      <a:srgbClr val="005AD2"/>
    </a:custClr>
    <a:custClr name="Rose Pink">
      <a:srgbClr val="EEA7BF"/>
    </a:custClr>
    <a:custClr name="Ocean Green">
      <a:srgbClr val="2A918B"/>
    </a:custClr>
    <a:custClr name="Concrete Grey">
      <a:srgbClr val="939AA7"/>
    </a:custClr>
    <a:custClr name="Sand Grey">
      <a:srgbClr val="CCC5BD"/>
    </a:custClr>
    <a:custClr name="Color has no name">
      <a:srgbClr val="FFFFFF"/>
    </a:custClr>
    <a:custClr name="Color has no name">
      <a:srgbClr val="FFFFFF"/>
    </a:custClr>
    <a:custClr name="Color has no name">
      <a:srgbClr val="FFFFFF"/>
    </a:custClr>
    <a:custClr name="Color has no name">
      <a:srgbClr val="FFFFFF"/>
    </a:custClr>
    <a:custClr name="Light Blue 40%">
      <a:srgbClr val="B1D5F2"/>
    </a:custClr>
    <a:custClr name="Sea Blue 40%">
      <a:srgbClr val="99BDED"/>
    </a:custClr>
    <a:custClr name="Rose Pink 40%">
      <a:srgbClr val="F8DCE5"/>
    </a:custClr>
    <a:custClr name="Ocean Green 40%">
      <a:srgbClr val="AAD3D1"/>
    </a:custClr>
    <a:custClr name="Concrete Grey 40%">
      <a:srgbClr val="D4D7DC"/>
    </a:custClr>
    <a:custClr name="Sand Grey 40%">
      <a:srgbClr val="EBE8E5"/>
    </a:custClr>
    <a:custClr name="Color has no name">
      <a:srgbClr val="FFFFFF"/>
    </a:custClr>
    <a:custClr name="Color has no name">
      <a:srgbClr val="FFFFFF"/>
    </a:custClr>
    <a:custClr name="Color has no name">
      <a:srgbClr val="FFFFFF"/>
    </a:custClr>
    <a:custClr name="Color has no name">
      <a:srgbClr val="FFFFFF"/>
    </a:custClr>
    <a:custClr name="Light Blue 20%">
      <a:srgbClr val="D8EAF8"/>
    </a:custClr>
    <a:custClr name="Sea Blue 20%">
      <a:srgbClr val="CCDEF6"/>
    </a:custClr>
    <a:custClr name="Rose Pink 20%">
      <a:srgbClr val="FCEDF2"/>
    </a:custClr>
    <a:custClr name="Ocean Green 20%">
      <a:srgbClr val="D4E9E8"/>
    </a:custClr>
    <a:custClr name="Concrete Grey 20%">
      <a:srgbClr val="E9EBED"/>
    </a:custClr>
    <a:custClr name="Sand Grey 20%">
      <a:srgbClr val="F5F3F2"/>
    </a:custClr>
    <a:custClr name="Color has no name">
      <a:srgbClr val="FFFFFF"/>
    </a:custClr>
    <a:custClr name="Color has no name">
      <a:srgbClr val="FFFFFF"/>
    </a:custClr>
    <a:custClr name="Color has no name">
      <a:srgbClr val="FFFFFF"/>
    </a:custClr>
    <a:custClr name="Color has no name">
      <a:srgbClr val="FFFFFF"/>
    </a:custClr>
    <a:custClr name="Golden Sun">
      <a:srgbClr val="EAAB00"/>
    </a:custClr>
    <a:custClr name="Lava Red">
      <a:srgbClr val="E6553F"/>
    </a:custClr>
    <a:custClr name="Forest Green">
      <a:srgbClr val="3F9C35"/>
    </a:custClr>
  </a:custClrLst>
  <a:extLst>
    <a:ext uri="{05A4C25C-085E-4340-85A3-A5531E510DB2}">
      <thm15:themeFamily xmlns:thm15="http://schemas.microsoft.com/office/thememl/2012/main" name="Blank.potx" id="{19F1F4CC-E50E-4E34-8EB9-E9E372C62EB9}" vid="{18D152BD-36C0-43FC-891C-4E416CFD5944}"/>
    </a:ext>
  </a:extLst>
</a:theme>
</file>

<file path=ppt/theme/theme4.xml><?xml version="1.0" encoding="utf-8"?>
<a:theme xmlns:a="http://schemas.openxmlformats.org/drawingml/2006/main" name="1_LillyBrand">
  <a:themeElements>
    <a:clrScheme name="Lilly 1">
      <a:dk1>
        <a:srgbClr val="000000"/>
      </a:dk1>
      <a:lt1>
        <a:sysClr val="window" lastClr="FFFFFF"/>
      </a:lt1>
      <a:dk2>
        <a:srgbClr val="A59D95"/>
      </a:dk2>
      <a:lt2>
        <a:srgbClr val="D3BF96"/>
      </a:lt2>
      <a:accent1>
        <a:srgbClr val="4E2E2D"/>
      </a:accent1>
      <a:accent2>
        <a:srgbClr val="82785C"/>
      </a:accent2>
      <a:accent3>
        <a:srgbClr val="D52B17"/>
      </a:accent3>
      <a:accent4>
        <a:srgbClr val="FF6D22"/>
      </a:accent4>
      <a:accent5>
        <a:srgbClr val="263F6A"/>
      </a:accent5>
      <a:accent6>
        <a:srgbClr val="00A1DE"/>
      </a:accent6>
      <a:hlink>
        <a:srgbClr val="00AF3F"/>
      </a:hlink>
      <a:folHlink>
        <a:srgbClr val="B1059D"/>
      </a:folHlink>
    </a:clrScheme>
    <a:fontScheme name="Office Them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DNA-Helix-Red-16.9.potx" id="{E996FFC8-6009-463F-B4DF-5C7F497D6827}" vid="{DB1751FD-A7BF-4D13-839F-2CB13CD8CDAD}"/>
    </a:ext>
  </a:extLst>
</a:theme>
</file>

<file path=ppt/theme/theme5.xml><?xml version="1.0" encoding="utf-8"?>
<a:theme xmlns:a="http://schemas.openxmlformats.org/drawingml/2006/main" name="1_Adiacente">
  <a:themeElements>
    <a:clrScheme name="Personalizzato 2">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303030"/>
      </a:accent5>
      <a:accent6>
        <a:srgbClr val="730E00"/>
      </a:accent6>
      <a:hlink>
        <a:srgbClr val="D26900"/>
      </a:hlink>
      <a:folHlink>
        <a:srgbClr val="D89243"/>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iacente">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6.xml><?xml version="1.0" encoding="utf-8"?>
<a:theme xmlns:a="http://schemas.openxmlformats.org/drawingml/2006/main" name="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7.xml><?xml version="1.0" encoding="utf-8"?>
<a:theme xmlns:a="http://schemas.openxmlformats.org/drawingml/2006/main" name="RetrospectVTI">
  <a:themeElements>
    <a:clrScheme name="Blu caldo">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Office_42167526_TF33476885.potx" id="{67A3B757-088A-4997-AD47-EBBB609AAF73}" vid="{61F4B085-7BC3-43AB-AFF0-C8B68BB76BF9}"/>
    </a:ext>
  </a:extLst>
</a:theme>
</file>

<file path=ppt/theme/theme8.xml><?xml version="1.0" encoding="utf-8"?>
<a:theme xmlns:a="http://schemas.openxmlformats.org/drawingml/2006/main" name="1_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Retrospettivo">
  <a:themeElements>
    <a:clrScheme name="Blu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Retrospettivo">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ttivo">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10.xml><?xml version="1.0" encoding="utf-8"?>
<a:theme xmlns:a="http://schemas.openxmlformats.org/drawingml/2006/main" name="3_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5054</TotalTime>
  <Words>3871</Words>
  <Application>Microsoft Office PowerPoint</Application>
  <PresentationFormat>Presentazione su schermo (4:3)</PresentationFormat>
  <Paragraphs>276</Paragraphs>
  <Slides>35</Slides>
  <Notes>10</Notes>
  <HiddenSlides>0</HiddenSlides>
  <MMClips>0</MMClips>
  <ScaleCrop>false</ScaleCrop>
  <HeadingPairs>
    <vt:vector size="6" baseType="variant">
      <vt:variant>
        <vt:lpstr>Caratteri utilizzati</vt:lpstr>
      </vt:variant>
      <vt:variant>
        <vt:i4>17</vt:i4>
      </vt:variant>
      <vt:variant>
        <vt:lpstr>Tema</vt:lpstr>
      </vt:variant>
      <vt:variant>
        <vt:i4>10</vt:i4>
      </vt:variant>
      <vt:variant>
        <vt:lpstr>Titoli diapositive</vt:lpstr>
      </vt:variant>
      <vt:variant>
        <vt:i4>35</vt:i4>
      </vt:variant>
    </vt:vector>
  </HeadingPairs>
  <TitlesOfParts>
    <vt:vector size="62" baseType="lpstr">
      <vt:lpstr>Apis ExtraBold</vt:lpstr>
      <vt:lpstr>Apis For Office</vt:lpstr>
      <vt:lpstr>Apis For Office Light</vt:lpstr>
      <vt:lpstr>Aptos</vt:lpstr>
      <vt:lpstr>Aptos Display</vt:lpstr>
      <vt:lpstr>Arial</vt:lpstr>
      <vt:lpstr>Calibri</vt:lpstr>
      <vt:lpstr>Calibri (Body)</vt:lpstr>
      <vt:lpstr>Calibri Light</vt:lpstr>
      <vt:lpstr>Cambria</vt:lpstr>
      <vt:lpstr>Century Gothic</vt:lpstr>
      <vt:lpstr>Corbel</vt:lpstr>
      <vt:lpstr>Montserrat</vt:lpstr>
      <vt:lpstr>Roboto</vt:lpstr>
      <vt:lpstr>Times New Roman</vt:lpstr>
      <vt:lpstr>Wingdings</vt:lpstr>
      <vt:lpstr>ヒラギノ角ゴ Pro W3</vt:lpstr>
      <vt:lpstr>Adiacente</vt:lpstr>
      <vt:lpstr>Novo Nordisk 16:9</vt:lpstr>
      <vt:lpstr>1_Novo Nordisk 16:9</vt:lpstr>
      <vt:lpstr>1_LillyBrand</vt:lpstr>
      <vt:lpstr>1_Adiacente</vt:lpstr>
      <vt:lpstr>Tema di Office</vt:lpstr>
      <vt:lpstr>RetrospectVTI</vt:lpstr>
      <vt:lpstr>1_Tema di Office</vt:lpstr>
      <vt:lpstr>Retrospettivo</vt:lpstr>
      <vt:lpstr>3_Tema di Office</vt:lpstr>
      <vt:lpstr>PRESERVAZIONE DELLA MASSA MAGRA:  LA SFIDA DELLA “SINERGIA” PROTEICA</vt:lpstr>
      <vt:lpstr>Presentazione standard di PowerPoint</vt:lpstr>
      <vt:lpstr>Presentazione standard di PowerPoint</vt:lpstr>
      <vt:lpstr>Presentazione standard di PowerPoint</vt:lpstr>
      <vt:lpstr>Presentazione standard di PowerPoint</vt:lpstr>
      <vt:lpstr>Criteri diagnostici SO</vt:lpstr>
      <vt:lpstr>Presentazione standard di PowerPoint</vt:lpstr>
      <vt:lpstr>Tre misure complementari descrivono forza e composizione corporea</vt:lpstr>
      <vt:lpstr>…Storie Di Ordinaria Fragilita’</vt:lpstr>
      <vt:lpstr>Da LCD a VLCKD</vt:lpstr>
      <vt:lpstr>Change in body composition (DXA) STEP 1</vt:lpstr>
      <vt:lpstr>Change in Body Composition   Efficacy Estimand</vt:lpstr>
      <vt:lpstr>Presentazione standard di PowerPoint</vt:lpstr>
      <vt:lpstr>Presentazione standard di PowerPoint</vt:lpstr>
      <vt:lpstr>Raccomandazioni nutrizionali in chirurgia bariatrica – maggio 2025</vt:lpstr>
      <vt:lpstr>Presentazione standard di PowerPoint</vt:lpstr>
      <vt:lpstr>Presentazione standard di PowerPoint</vt:lpstr>
      <vt:lpstr>Presentazione standard di PowerPoint</vt:lpstr>
      <vt:lpstr>Presentazione standard di PowerPoint</vt:lpstr>
      <vt:lpstr>Rischi: Malnutrizione proteica</vt:lpstr>
      <vt:lpstr>Presentazione standard di PowerPoint</vt:lpstr>
      <vt:lpstr>Presentazione standard di PowerPoint</vt:lpstr>
      <vt:lpstr>Complicanze nutrizionali a medio termine: </vt:lpstr>
      <vt:lpstr>Utilizzo di ONS o di pasti a consistenza modificata arricchiti in proteine </vt:lpstr>
      <vt:lpstr>Current Opinion On Dietary Advice In Order To Preserve Fat Free Mass During A Low-Calorie Diet Mariangela Rondanelli et al.,  Nutrirtion -  December 2019</vt:lpstr>
      <vt:lpstr>Presentazione standard di PowerPoint</vt:lpstr>
      <vt:lpstr>Asse «Intestino-Muscolo»</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Riflessioni e conclusioni</vt:lpstr>
      <vt:lpstr>Grazie</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Ilenia Grandone</dc:creator>
  <cp:lastModifiedBy>Ilenia Grandone</cp:lastModifiedBy>
  <cp:revision>65</cp:revision>
  <dcterms:created xsi:type="dcterms:W3CDTF">2019-11-28T19:56:28Z</dcterms:created>
  <dcterms:modified xsi:type="dcterms:W3CDTF">2026-09-18T06:30:39Z</dcterms:modified>
</cp:coreProperties>
</file>